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64"/>
  </p:notesMasterIdLst>
  <p:sldIdLst>
    <p:sldId id="256" r:id="rId2"/>
    <p:sldId id="257" r:id="rId3"/>
    <p:sldId id="258" r:id="rId4"/>
    <p:sldId id="259" r:id="rId5"/>
    <p:sldId id="260" r:id="rId6"/>
    <p:sldId id="314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315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316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17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</p:sldIdLst>
  <p:sldSz cx="12192000" cy="6858000"/>
  <p:notesSz cx="6858000" cy="9144000"/>
  <p:defaultTextStyle>
    <a:defPPr>
      <a:defRPr lang="ar-SY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5474"/>
    <a:srgbClr val="343C4F"/>
    <a:srgbClr val="579DA5"/>
    <a:srgbClr val="A5A5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26" autoAdjust="0"/>
    <p:restoredTop sz="83032" autoAdjust="0"/>
  </p:normalViewPr>
  <p:slideViewPr>
    <p:cSldViewPr snapToGrid="0">
      <p:cViewPr varScale="1">
        <p:scale>
          <a:sx n="69" d="100"/>
          <a:sy n="69" d="100"/>
        </p:scale>
        <p:origin x="-58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CE1EF0AA-B466-482D-A9B1-2A1649865976}" type="datetimeFigureOut">
              <a:rPr lang="ar-JO" smtClean="0"/>
              <a:t>03/09/1446</a:t>
            </a:fld>
            <a:endParaRPr lang="ar-J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J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J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J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32F9C6D5-E90E-425D-BC9B-627A9CC27A58}" type="slidenum">
              <a:rPr lang="ar-JO" smtClean="0"/>
              <a:t>‹#›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6929571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awliatraining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6227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636523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21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065077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23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4220041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25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73630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27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130049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29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8048481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0894645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7529386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2631875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873046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52504073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39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412067500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41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810767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43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877171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45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84879360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47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96216370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49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96394083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9171384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84948486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36756201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65362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484371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59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7359022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61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50696210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62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773738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28989829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9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9906625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11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92107824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13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34581088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15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6930028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مركز أبحاث الدولية للتدريب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www.dawliatraining.com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Twitter,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facebook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instagram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@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tircjo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Mobile &amp; </a:t>
            </a:r>
            <a:r>
              <a:rPr lang="en-US" sz="1200" b="1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whatssup</a:t>
            </a:r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en-US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00962779222666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rtl="1"/>
            <a:r>
              <a:rPr lang="ar-SA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(دورات تدريبية، استشارات، تصميم حقائب تدريبية)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F9C6D5-E90E-425D-BC9B-627A9CC27A58}" type="slidenum">
              <a:rPr lang="ar-JO" smtClean="0"/>
              <a:t>17</a:t>
            </a:fld>
            <a:endParaRPr lang="ar-JO"/>
          </a:p>
        </p:txBody>
      </p:sp>
    </p:spTree>
    <p:extLst>
      <p:ext uri="{BB962C8B-B14F-4D97-AF65-F5344CB8AC3E}">
        <p14:creationId xmlns:p14="http://schemas.microsoft.com/office/powerpoint/2010/main" val="1762170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0916" y="6333884"/>
            <a:ext cx="1706116" cy="22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773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ED30B449-725D-2CE9-535A-54838093B1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xmlns="" id="{D3A5407D-F19F-7F7E-85F1-A6922B03D4E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xmlns="" id="{54E793C6-CC42-6C23-22FA-09F91BC1A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xmlns="" id="{4AB4B988-F366-B662-3193-53554625C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xmlns="" id="{2A76AFAF-59E5-BB64-38D8-B6D311E0A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2254206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>
            <a:extLst>
              <a:ext uri="{FF2B5EF4-FFF2-40B4-BE49-F238E27FC236}">
                <a16:creationId xmlns:a16="http://schemas.microsoft.com/office/drawing/2014/main" xmlns="" id="{A9A0EC75-C995-AB1F-1003-AE74E647F2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عنوان العمودي 2">
            <a:extLst>
              <a:ext uri="{FF2B5EF4-FFF2-40B4-BE49-F238E27FC236}">
                <a16:creationId xmlns:a16="http://schemas.microsoft.com/office/drawing/2014/main" xmlns="" id="{D5F17D28-9298-9E64-68A4-7685ED1982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xmlns="" id="{93288441-8CC6-4E63-0014-D13365BD4F0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xmlns="" id="{2CAC4EF8-66FA-0E3D-66D9-A6C59E5F05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xmlns="" id="{A6598BAB-1B4B-20D4-1115-5FDD1C0D40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888942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732" y="4704912"/>
            <a:ext cx="1706116" cy="228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251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16C8F2AE-FAF0-A858-1F21-21E5535BD9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xmlns="" id="{CA7351B3-3524-3BC7-6251-869209E18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تاريخ 3">
            <a:extLst>
              <a:ext uri="{FF2B5EF4-FFF2-40B4-BE49-F238E27FC236}">
                <a16:creationId xmlns:a16="http://schemas.microsoft.com/office/drawing/2014/main" xmlns="" id="{BA0F1CCF-B94E-F082-4BB9-D840F21D88D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5" name="عنصر نائب للتذييل 4">
            <a:extLst>
              <a:ext uri="{FF2B5EF4-FFF2-40B4-BE49-F238E27FC236}">
                <a16:creationId xmlns:a16="http://schemas.microsoft.com/office/drawing/2014/main" xmlns="" id="{8E94EE5D-232E-5C25-1032-812E43F863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6" name="عنصر نائب لرقم الشريحة 5">
            <a:extLst>
              <a:ext uri="{FF2B5EF4-FFF2-40B4-BE49-F238E27FC236}">
                <a16:creationId xmlns:a16="http://schemas.microsoft.com/office/drawing/2014/main" xmlns="" id="{028E4699-94F2-DC39-3B8A-B1AFCB0020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154359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DD824CF9-FA25-073F-78CC-2053CD156F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xmlns="" id="{D2FD3F8F-E63D-2685-E536-628926A98D6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xmlns="" id="{D0AB8AD2-99B6-C9C3-1BD7-BE17D8373C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xmlns="" id="{9D328935-FFE1-5F38-D5DB-7333661FB4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xmlns="" id="{9CE9B180-0158-9F32-CB95-83D84BC1E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xmlns="" id="{B91DCCD8-C980-4ADB-540C-39E0B8622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42115533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F292E9FC-0132-3851-82BC-B550672549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نص 2">
            <a:extLst>
              <a:ext uri="{FF2B5EF4-FFF2-40B4-BE49-F238E27FC236}">
                <a16:creationId xmlns:a16="http://schemas.microsoft.com/office/drawing/2014/main" xmlns="" id="{3174DBA8-D06D-9A23-1C6B-F597671BBA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4" name="عنصر نائب للمحتوى 3">
            <a:extLst>
              <a:ext uri="{FF2B5EF4-FFF2-40B4-BE49-F238E27FC236}">
                <a16:creationId xmlns:a16="http://schemas.microsoft.com/office/drawing/2014/main" xmlns="" id="{34AFEF07-1351-A597-E29D-C3CE8E0E76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5" name="عنصر نائب للنص 4">
            <a:extLst>
              <a:ext uri="{FF2B5EF4-FFF2-40B4-BE49-F238E27FC236}">
                <a16:creationId xmlns:a16="http://schemas.microsoft.com/office/drawing/2014/main" xmlns="" id="{197CA2F8-3BBF-1364-8D85-D22D321518D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6" name="عنصر نائب للمحتوى 5">
            <a:extLst>
              <a:ext uri="{FF2B5EF4-FFF2-40B4-BE49-F238E27FC236}">
                <a16:creationId xmlns:a16="http://schemas.microsoft.com/office/drawing/2014/main" xmlns="" id="{E9FF520F-9025-A569-B07D-E10539A38C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7" name="عنصر نائب للتاريخ 6">
            <a:extLst>
              <a:ext uri="{FF2B5EF4-FFF2-40B4-BE49-F238E27FC236}">
                <a16:creationId xmlns:a16="http://schemas.microsoft.com/office/drawing/2014/main" xmlns="" id="{0F22D043-DE52-D38A-0840-DFBF1FEA208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8" name="عنصر نائب للتذييل 7">
            <a:extLst>
              <a:ext uri="{FF2B5EF4-FFF2-40B4-BE49-F238E27FC236}">
                <a16:creationId xmlns:a16="http://schemas.microsoft.com/office/drawing/2014/main" xmlns="" id="{39668041-FCB6-4B7F-CB09-3847B54657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9" name="عنصر نائب لرقم الشريحة 8">
            <a:extLst>
              <a:ext uri="{FF2B5EF4-FFF2-40B4-BE49-F238E27FC236}">
                <a16:creationId xmlns:a16="http://schemas.microsoft.com/office/drawing/2014/main" xmlns="" id="{96EEF84B-860B-D4D2-6AAF-69019F6AB3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6799478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6588F0FC-437D-24E5-26BB-664A98CCC7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تاريخ 2">
            <a:extLst>
              <a:ext uri="{FF2B5EF4-FFF2-40B4-BE49-F238E27FC236}">
                <a16:creationId xmlns:a16="http://schemas.microsoft.com/office/drawing/2014/main" xmlns="" id="{D288B3DC-CC67-6F02-3754-00BB9098A6C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4" name="عنصر نائب للتذييل 3">
            <a:extLst>
              <a:ext uri="{FF2B5EF4-FFF2-40B4-BE49-F238E27FC236}">
                <a16:creationId xmlns:a16="http://schemas.microsoft.com/office/drawing/2014/main" xmlns="" id="{D807505A-A3B4-DD4E-F6F1-A3F3F3B1FA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5" name="عنصر نائب لرقم الشريحة 4">
            <a:extLst>
              <a:ext uri="{FF2B5EF4-FFF2-40B4-BE49-F238E27FC236}">
                <a16:creationId xmlns:a16="http://schemas.microsoft.com/office/drawing/2014/main" xmlns="" id="{C076DB99-A185-7299-84AC-9B8409470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30515985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>
            <a:extLst>
              <a:ext uri="{FF2B5EF4-FFF2-40B4-BE49-F238E27FC236}">
                <a16:creationId xmlns:a16="http://schemas.microsoft.com/office/drawing/2014/main" xmlns="" id="{86D5F5EE-6CC5-843B-642C-EDBCE18375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3" name="عنصر نائب للتذييل 2">
            <a:extLst>
              <a:ext uri="{FF2B5EF4-FFF2-40B4-BE49-F238E27FC236}">
                <a16:creationId xmlns:a16="http://schemas.microsoft.com/office/drawing/2014/main" xmlns="" id="{BF68073B-0AEA-4324-D8C3-C9F381E1FC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4" name="عنصر نائب لرقم الشريحة 3">
            <a:extLst>
              <a:ext uri="{FF2B5EF4-FFF2-40B4-BE49-F238E27FC236}">
                <a16:creationId xmlns:a16="http://schemas.microsoft.com/office/drawing/2014/main" xmlns="" id="{B08854F6-AA42-DD7B-7166-0BCB5A849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802032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91E84A4F-E6AF-02F0-B09A-38236F69E3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محتوى 2">
            <a:extLst>
              <a:ext uri="{FF2B5EF4-FFF2-40B4-BE49-F238E27FC236}">
                <a16:creationId xmlns:a16="http://schemas.microsoft.com/office/drawing/2014/main" xmlns="" id="{C67EF806-66EB-EEAC-9B40-B238E5F60D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  <a:endParaRPr lang="ar-SY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xmlns="" id="{69E24362-3E08-5A4A-0A30-0C7637AD69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xmlns="" id="{FF483D1F-EF10-0378-5458-6B3BE6808E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xmlns="" id="{242ED40F-D49A-F604-F944-52110FF1D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xmlns="" id="{B96BD2C0-27F6-F209-5705-5C2DD1EB98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21418256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>
            <a:extLst>
              <a:ext uri="{FF2B5EF4-FFF2-40B4-BE49-F238E27FC236}">
                <a16:creationId xmlns:a16="http://schemas.microsoft.com/office/drawing/2014/main" xmlns="" id="{893A778D-762D-C8EC-909C-DC8BE85FF1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ar-SA"/>
              <a:t>انقر لتحرير نمط عنوان الشكل الرئيسي</a:t>
            </a:r>
            <a:endParaRPr lang="ar-SY"/>
          </a:p>
        </p:txBody>
      </p:sp>
      <p:sp>
        <p:nvSpPr>
          <p:cNvPr id="3" name="عنصر نائب للصورة 2">
            <a:extLst>
              <a:ext uri="{FF2B5EF4-FFF2-40B4-BE49-F238E27FC236}">
                <a16:creationId xmlns:a16="http://schemas.microsoft.com/office/drawing/2014/main" xmlns="" id="{AC9BD36F-FD7E-D5CA-3A09-68C30046A2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Y"/>
          </a:p>
        </p:txBody>
      </p:sp>
      <p:sp>
        <p:nvSpPr>
          <p:cNvPr id="4" name="عنصر نائب للنص 3">
            <a:extLst>
              <a:ext uri="{FF2B5EF4-FFF2-40B4-BE49-F238E27FC236}">
                <a16:creationId xmlns:a16="http://schemas.microsoft.com/office/drawing/2014/main" xmlns="" id="{3025541F-F7C1-A9DF-9AAA-03F38ACCBB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ar-SA"/>
              <a:t>انقر لتحرير أنماط نص الشكل الرئيسي</a:t>
            </a:r>
          </a:p>
        </p:txBody>
      </p:sp>
      <p:sp>
        <p:nvSpPr>
          <p:cNvPr id="5" name="عنصر نائب للتاريخ 4">
            <a:extLst>
              <a:ext uri="{FF2B5EF4-FFF2-40B4-BE49-F238E27FC236}">
                <a16:creationId xmlns:a16="http://schemas.microsoft.com/office/drawing/2014/main" xmlns="" id="{3EE64966-53CB-B6CC-CD6E-154674A0182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88FF343-CE09-4CC4-B08F-286D94C4A7D6}" type="datetimeFigureOut">
              <a:rPr lang="ar-SY" smtClean="0"/>
              <a:t>03/09/1446</a:t>
            </a:fld>
            <a:endParaRPr lang="ar-SY"/>
          </a:p>
        </p:txBody>
      </p:sp>
      <p:sp>
        <p:nvSpPr>
          <p:cNvPr id="6" name="عنصر نائب للتذييل 5">
            <a:extLst>
              <a:ext uri="{FF2B5EF4-FFF2-40B4-BE49-F238E27FC236}">
                <a16:creationId xmlns:a16="http://schemas.microsoft.com/office/drawing/2014/main" xmlns="" id="{3B55E3EB-3D6D-7AEA-47F8-F7F6153C5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ar-SY"/>
          </a:p>
        </p:txBody>
      </p:sp>
      <p:sp>
        <p:nvSpPr>
          <p:cNvPr id="7" name="عنصر نائب لرقم الشريحة 6">
            <a:extLst>
              <a:ext uri="{FF2B5EF4-FFF2-40B4-BE49-F238E27FC236}">
                <a16:creationId xmlns:a16="http://schemas.microsoft.com/office/drawing/2014/main" xmlns="" id="{459A8154-CBA8-CD93-A315-7A4345773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2A3EE5E-7017-4903-8EB8-0FE6C55A4B0D}" type="slidenum">
              <a:rPr lang="ar-SY" smtClean="0"/>
              <a:t>‹#›</a:t>
            </a:fld>
            <a:endParaRPr lang="ar-SY"/>
          </a:p>
        </p:txBody>
      </p:sp>
    </p:spTree>
    <p:extLst>
      <p:ext uri="{BB962C8B-B14F-4D97-AF65-F5344CB8AC3E}">
        <p14:creationId xmlns:p14="http://schemas.microsoft.com/office/powerpoint/2010/main" val="24265498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0408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Y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2.png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slide" Target="slide11.xml"/><Relationship Id="rId4" Type="http://schemas.openxmlformats.org/officeDocument/2006/relationships/image" Target="../media/image36.sv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13.xml"/><Relationship Id="rId4" Type="http://schemas.openxmlformats.org/officeDocument/2006/relationships/image" Target="../media/image36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slide" Target="slide15.xml"/><Relationship Id="rId4" Type="http://schemas.openxmlformats.org/officeDocument/2006/relationships/image" Target="../media/image36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2.png"/><Relationship Id="rId7" Type="http://schemas.openxmlformats.org/officeDocument/2006/relationships/image" Target="../media/image39.svg"/><Relationship Id="rId12" Type="http://schemas.openxmlformats.org/officeDocument/2006/relationships/hyperlink" Target="http://www.dawliatraining.com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png"/><Relationship Id="rId11" Type="http://schemas.openxmlformats.org/officeDocument/2006/relationships/image" Target="../media/image43.svg"/><Relationship Id="rId5" Type="http://schemas.openxmlformats.org/officeDocument/2006/relationships/image" Target="../media/image34.svg"/><Relationship Id="rId10" Type="http://schemas.openxmlformats.org/officeDocument/2006/relationships/image" Target="../media/image44.png"/><Relationship Id="rId4" Type="http://schemas.openxmlformats.org/officeDocument/2006/relationships/image" Target="../media/image33.png"/><Relationship Id="rId9" Type="http://schemas.openxmlformats.org/officeDocument/2006/relationships/image" Target="../media/image41.sv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slide" Target="slide17.xml"/><Relationship Id="rId4" Type="http://schemas.openxmlformats.org/officeDocument/2006/relationships/image" Target="../media/image36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4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8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46.png"/><Relationship Id="rId4" Type="http://schemas.openxmlformats.org/officeDocument/2006/relationships/image" Target="../media/image34.sv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32.png"/><Relationship Id="rId7" Type="http://schemas.openxmlformats.org/officeDocument/2006/relationships/slide" Target="slide20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0.png"/><Relationship Id="rId10" Type="http://schemas.openxmlformats.org/officeDocument/2006/relationships/hyperlink" Target="http://www.dawliatraining.com/" TargetMode="External"/><Relationship Id="rId4" Type="http://schemas.openxmlformats.org/officeDocument/2006/relationships/image" Target="../media/image47.png"/><Relationship Id="rId9" Type="http://schemas.openxmlformats.org/officeDocument/2006/relationships/image" Target="../media/image3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slide" Target="slide3.xml"/><Relationship Id="rId7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svg"/><Relationship Id="rId5" Type="http://schemas.openxmlformats.org/officeDocument/2006/relationships/image" Target="../media/image49.png"/><Relationship Id="rId4" Type="http://schemas.openxmlformats.org/officeDocument/2006/relationships/image" Target="../media/image34.sv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2.png"/><Relationship Id="rId7" Type="http://schemas.openxmlformats.org/officeDocument/2006/relationships/slide" Target="slide2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0.png"/><Relationship Id="rId10" Type="http://schemas.openxmlformats.org/officeDocument/2006/relationships/hyperlink" Target="http://www.dawliatraining.com/" TargetMode="External"/><Relationship Id="rId4" Type="http://schemas.openxmlformats.org/officeDocument/2006/relationships/image" Target="../media/image50.png"/><Relationship Id="rId9" Type="http://schemas.openxmlformats.org/officeDocument/2006/relationships/image" Target="../media/image36.sv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slide" Target="slide23.xml"/><Relationship Id="rId4" Type="http://schemas.openxmlformats.org/officeDocument/2006/relationships/image" Target="../media/image36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13" Type="http://schemas.openxmlformats.org/officeDocument/2006/relationships/image" Target="../media/image55.png"/><Relationship Id="rId18" Type="http://schemas.openxmlformats.org/officeDocument/2006/relationships/slide" Target="slide31.xml"/><Relationship Id="rId26" Type="http://schemas.openxmlformats.org/officeDocument/2006/relationships/image" Target="../media/image42.png"/><Relationship Id="rId3" Type="http://schemas.openxmlformats.org/officeDocument/2006/relationships/image" Target="../media/image16.png"/><Relationship Id="rId21" Type="http://schemas.openxmlformats.org/officeDocument/2006/relationships/slide" Target="slide33.xml"/><Relationship Id="rId7" Type="http://schemas.openxmlformats.org/officeDocument/2006/relationships/image" Target="../media/image53.png"/><Relationship Id="rId12" Type="http://schemas.openxmlformats.org/officeDocument/2006/relationships/slide" Target="slide28.xml"/><Relationship Id="rId17" Type="http://schemas.openxmlformats.org/officeDocument/2006/relationships/image" Target="../media/image57.png"/><Relationship Id="rId25" Type="http://schemas.openxmlformats.org/officeDocument/2006/relationships/slide" Target="slide5.xml"/><Relationship Id="rId2" Type="http://schemas.openxmlformats.org/officeDocument/2006/relationships/image" Target="../media/image15.jpeg"/><Relationship Id="rId16" Type="http://schemas.openxmlformats.org/officeDocument/2006/relationships/image" Target="../media/image56.png"/><Relationship Id="rId20" Type="http://schemas.openxmlformats.org/officeDocument/2006/relationships/image" Target="../media/image58.png"/><Relationship Id="rId1" Type="http://schemas.openxmlformats.org/officeDocument/2006/relationships/slideLayout" Target="../slideLayouts/slideLayout7.xml"/><Relationship Id="rId6" Type="http://schemas.openxmlformats.org/officeDocument/2006/relationships/slide" Target="slide25.xml"/><Relationship Id="rId11" Type="http://schemas.openxmlformats.org/officeDocument/2006/relationships/image" Target="../media/image55.png"/><Relationship Id="rId24" Type="http://schemas.openxmlformats.org/officeDocument/2006/relationships/image" Target="../media/image31.svg"/><Relationship Id="rId5" Type="http://schemas.openxmlformats.org/officeDocument/2006/relationships/image" Target="../media/image53.png"/><Relationship Id="rId15" Type="http://schemas.openxmlformats.org/officeDocument/2006/relationships/slide" Target="slide30.xml"/><Relationship Id="rId23" Type="http://schemas.openxmlformats.org/officeDocument/2006/relationships/image" Target="../media/image300.png"/><Relationship Id="rId28" Type="http://schemas.openxmlformats.org/officeDocument/2006/relationships/hyperlink" Target="http://www.dawliatraining.com/" TargetMode="External"/><Relationship Id="rId10" Type="http://schemas.openxmlformats.org/officeDocument/2006/relationships/image" Target="../media/image54.png"/><Relationship Id="rId19" Type="http://schemas.openxmlformats.org/officeDocument/2006/relationships/image" Target="../media/image57.png"/><Relationship Id="rId4" Type="http://schemas.openxmlformats.org/officeDocument/2006/relationships/image" Target="../media/image22.svg"/><Relationship Id="rId9" Type="http://schemas.openxmlformats.org/officeDocument/2006/relationships/slide" Target="slide26.xml"/><Relationship Id="rId14" Type="http://schemas.openxmlformats.org/officeDocument/2006/relationships/image" Target="../media/image56.png"/><Relationship Id="rId22" Type="http://schemas.openxmlformats.org/officeDocument/2006/relationships/image" Target="../media/image58.png"/><Relationship Id="rId27" Type="http://schemas.openxmlformats.org/officeDocument/2006/relationships/image" Target="../media/image31.sv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2.png"/><Relationship Id="rId7" Type="http://schemas.openxmlformats.org/officeDocument/2006/relationships/hyperlink" Target="https://youtu.be/IyCHoHUqF_E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slide" Target="slide27.xml"/><Relationship Id="rId4" Type="http://schemas.openxmlformats.org/officeDocument/2006/relationships/image" Target="../media/image36.sv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slide" Target="slide29.xml"/><Relationship Id="rId4" Type="http://schemas.openxmlformats.org/officeDocument/2006/relationships/image" Target="../media/image36.sv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hyperlink" Target="http://www.dawliatraining.com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dawliatraining.com/" TargetMode="Externa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60.png"/><Relationship Id="rId4" Type="http://schemas.openxmlformats.org/officeDocument/2006/relationships/image" Target="../media/image34.sv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36.sv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2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61.png"/><Relationship Id="rId4" Type="http://schemas.openxmlformats.org/officeDocument/2006/relationships/image" Target="../media/image34.sv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4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4.sv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13" Type="http://schemas.openxmlformats.org/officeDocument/2006/relationships/slide" Target="slide40.xml"/><Relationship Id="rId18" Type="http://schemas.openxmlformats.org/officeDocument/2006/relationships/image" Target="../media/image66.png"/><Relationship Id="rId26" Type="http://schemas.openxmlformats.org/officeDocument/2006/relationships/slide" Target="slide49.xml"/><Relationship Id="rId3" Type="http://schemas.openxmlformats.org/officeDocument/2006/relationships/image" Target="../media/image15.jpeg"/><Relationship Id="rId21" Type="http://schemas.openxmlformats.org/officeDocument/2006/relationships/image" Target="../media/image67.png"/><Relationship Id="rId7" Type="http://schemas.openxmlformats.org/officeDocument/2006/relationships/slide" Target="slide36.xml"/><Relationship Id="rId12" Type="http://schemas.openxmlformats.org/officeDocument/2006/relationships/image" Target="../media/image64.png"/><Relationship Id="rId17" Type="http://schemas.openxmlformats.org/officeDocument/2006/relationships/image" Target="../media/image65.png"/><Relationship Id="rId25" Type="http://schemas.openxmlformats.org/officeDocument/2006/relationships/image" Target="../media/image31.svg"/><Relationship Id="rId2" Type="http://schemas.openxmlformats.org/officeDocument/2006/relationships/notesSlide" Target="../notesSlides/notesSlide18.xml"/><Relationship Id="rId16" Type="http://schemas.openxmlformats.org/officeDocument/2006/relationships/slide" Target="slide42.xml"/><Relationship Id="rId20" Type="http://schemas.openxmlformats.org/officeDocument/2006/relationships/image" Target="../media/image66.png"/><Relationship Id="rId29" Type="http://schemas.openxmlformats.org/officeDocument/2006/relationships/hyperlink" Target="http://www.dawliatraining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3.png"/><Relationship Id="rId24" Type="http://schemas.openxmlformats.org/officeDocument/2006/relationships/image" Target="../media/image300.png"/><Relationship Id="rId5" Type="http://schemas.openxmlformats.org/officeDocument/2006/relationships/image" Target="../media/image22.svg"/><Relationship Id="rId15" Type="http://schemas.openxmlformats.org/officeDocument/2006/relationships/image" Target="../media/image65.png"/><Relationship Id="rId23" Type="http://schemas.openxmlformats.org/officeDocument/2006/relationships/image" Target="../media/image67.png"/><Relationship Id="rId28" Type="http://schemas.openxmlformats.org/officeDocument/2006/relationships/image" Target="../media/image31.svg"/><Relationship Id="rId10" Type="http://schemas.openxmlformats.org/officeDocument/2006/relationships/slide" Target="slide37.xml"/><Relationship Id="rId19" Type="http://schemas.openxmlformats.org/officeDocument/2006/relationships/slide" Target="slide45.xml"/><Relationship Id="rId4" Type="http://schemas.openxmlformats.org/officeDocument/2006/relationships/image" Target="../media/image16.png"/><Relationship Id="rId9" Type="http://schemas.openxmlformats.org/officeDocument/2006/relationships/image" Target="../media/image63.png"/><Relationship Id="rId14" Type="http://schemas.openxmlformats.org/officeDocument/2006/relationships/image" Target="../media/image64.png"/><Relationship Id="rId22" Type="http://schemas.openxmlformats.org/officeDocument/2006/relationships/slide" Target="slide46.xml"/><Relationship Id="rId27" Type="http://schemas.openxmlformats.org/officeDocument/2006/relationships/image" Target="../media/image6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9zg95NrrUdY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4.sv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slide" Target="slide38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0.png"/><Relationship Id="rId4" Type="http://schemas.openxmlformats.org/officeDocument/2006/relationships/image" Target="../media/image69.png"/><Relationship Id="rId9" Type="http://schemas.openxmlformats.org/officeDocument/2006/relationships/hyperlink" Target="http://www.dawliatraining.com/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slide" Target="slide39.xml"/><Relationship Id="rId4" Type="http://schemas.openxmlformats.org/officeDocument/2006/relationships/image" Target="../media/image36.sv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dawliatraining.com/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svg"/><Relationship Id="rId13" Type="http://schemas.openxmlformats.org/officeDocument/2006/relationships/image" Target="../media/image75.png"/><Relationship Id="rId18" Type="http://schemas.openxmlformats.org/officeDocument/2006/relationships/image" Target="../media/image76.png"/><Relationship Id="rId3" Type="http://schemas.openxmlformats.org/officeDocument/2006/relationships/image" Target="../media/image70.png"/><Relationship Id="rId7" Type="http://schemas.openxmlformats.org/officeDocument/2006/relationships/image" Target="../media/image72.png"/><Relationship Id="rId12" Type="http://schemas.openxmlformats.org/officeDocument/2006/relationships/image" Target="../media/image74.svg"/><Relationship Id="rId17" Type="http://schemas.openxmlformats.org/officeDocument/2006/relationships/slide" Target="slide41.xml"/><Relationship Id="rId2" Type="http://schemas.openxmlformats.org/officeDocument/2006/relationships/image" Target="../media/image32.png"/><Relationship Id="rId16" Type="http://schemas.openxmlformats.org/officeDocument/2006/relationships/image" Target="../media/image36.svg"/><Relationship Id="rId20" Type="http://schemas.openxmlformats.org/officeDocument/2006/relationships/hyperlink" Target="http://www.dawliatraining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svg"/><Relationship Id="rId11" Type="http://schemas.openxmlformats.org/officeDocument/2006/relationships/image" Target="../media/image74.png"/><Relationship Id="rId5" Type="http://schemas.openxmlformats.org/officeDocument/2006/relationships/image" Target="../media/image71.png"/><Relationship Id="rId15" Type="http://schemas.openxmlformats.org/officeDocument/2006/relationships/image" Target="../media/image330.png"/><Relationship Id="rId10" Type="http://schemas.openxmlformats.org/officeDocument/2006/relationships/image" Target="../media/image72.svg"/><Relationship Id="rId19" Type="http://schemas.openxmlformats.org/officeDocument/2006/relationships/image" Target="../media/image36.svg"/><Relationship Id="rId4" Type="http://schemas.openxmlformats.org/officeDocument/2006/relationships/image" Target="../media/image66.svg"/><Relationship Id="rId9" Type="http://schemas.openxmlformats.org/officeDocument/2006/relationships/image" Target="../media/image73.png"/><Relationship Id="rId14" Type="http://schemas.openxmlformats.org/officeDocument/2006/relationships/image" Target="../media/image76.sv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5" Type="http://schemas.openxmlformats.org/officeDocument/2006/relationships/slide" Target="slide43.xml"/><Relationship Id="rId4" Type="http://schemas.openxmlformats.org/officeDocument/2006/relationships/image" Target="../media/image36.sv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4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dawliatraining.com/" TargetMode="External"/><Relationship Id="rId4" Type="http://schemas.openxmlformats.org/officeDocument/2006/relationships/image" Target="../media/image34.sv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slide" Target="slide47.xml"/><Relationship Id="rId4" Type="http://schemas.openxmlformats.org/officeDocument/2006/relationships/image" Target="../media/image36.sv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7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4.sv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1.png"/><Relationship Id="rId18" Type="http://schemas.openxmlformats.org/officeDocument/2006/relationships/slide" Target="slide54.xml"/><Relationship Id="rId26" Type="http://schemas.openxmlformats.org/officeDocument/2006/relationships/image" Target="../media/image86.png"/><Relationship Id="rId3" Type="http://schemas.openxmlformats.org/officeDocument/2006/relationships/image" Target="../media/image15.jpeg"/><Relationship Id="rId21" Type="http://schemas.openxmlformats.org/officeDocument/2006/relationships/slide" Target="slide56.xml"/><Relationship Id="rId7" Type="http://schemas.openxmlformats.org/officeDocument/2006/relationships/image" Target="../media/image39.svg"/><Relationship Id="rId12" Type="http://schemas.openxmlformats.org/officeDocument/2006/relationships/slide" Target="slide51.xml"/><Relationship Id="rId17" Type="http://schemas.openxmlformats.org/officeDocument/2006/relationships/image" Target="../media/image83.png"/><Relationship Id="rId25" Type="http://schemas.openxmlformats.org/officeDocument/2006/relationships/image" Target="../media/image85.png"/><Relationship Id="rId2" Type="http://schemas.openxmlformats.org/officeDocument/2006/relationships/notesSlide" Target="../notesSlides/notesSlide25.xml"/><Relationship Id="rId16" Type="http://schemas.openxmlformats.org/officeDocument/2006/relationships/image" Target="../media/image82.png"/><Relationship Id="rId20" Type="http://schemas.openxmlformats.org/officeDocument/2006/relationships/image" Target="../media/image84.png"/><Relationship Id="rId29" Type="http://schemas.openxmlformats.org/officeDocument/2006/relationships/hyperlink" Target="http://www.dawliatraining.com/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png"/><Relationship Id="rId11" Type="http://schemas.openxmlformats.org/officeDocument/2006/relationships/image" Target="../media/image81.png"/><Relationship Id="rId24" Type="http://schemas.openxmlformats.org/officeDocument/2006/relationships/slide" Target="slide59.xml"/><Relationship Id="rId5" Type="http://schemas.openxmlformats.org/officeDocument/2006/relationships/image" Target="../media/image22.svg"/><Relationship Id="rId15" Type="http://schemas.openxmlformats.org/officeDocument/2006/relationships/slide" Target="slide52.xml"/><Relationship Id="rId23" Type="http://schemas.openxmlformats.org/officeDocument/2006/relationships/image" Target="../media/image85.png"/><Relationship Id="rId28" Type="http://schemas.openxmlformats.org/officeDocument/2006/relationships/image" Target="../media/image86.png"/><Relationship Id="rId10" Type="http://schemas.openxmlformats.org/officeDocument/2006/relationships/image" Target="../media/image80.png"/><Relationship Id="rId19" Type="http://schemas.openxmlformats.org/officeDocument/2006/relationships/image" Target="../media/image83.png"/><Relationship Id="rId4" Type="http://schemas.openxmlformats.org/officeDocument/2006/relationships/image" Target="../media/image16.png"/><Relationship Id="rId9" Type="http://schemas.openxmlformats.org/officeDocument/2006/relationships/slide" Target="slide50.xml"/><Relationship Id="rId14" Type="http://schemas.openxmlformats.org/officeDocument/2006/relationships/image" Target="../media/image82.png"/><Relationship Id="rId22" Type="http://schemas.openxmlformats.org/officeDocument/2006/relationships/image" Target="../media/image84.png"/><Relationship Id="rId27" Type="http://schemas.openxmlformats.org/officeDocument/2006/relationships/slide" Target="slide6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13" Type="http://schemas.openxmlformats.org/officeDocument/2006/relationships/image" Target="../media/image12.png"/><Relationship Id="rId18" Type="http://schemas.openxmlformats.org/officeDocument/2006/relationships/image" Target="../media/image14.png"/><Relationship Id="rId3" Type="http://schemas.openxmlformats.org/officeDocument/2006/relationships/image" Target="../media/image7.png"/><Relationship Id="rId21" Type="http://schemas.openxmlformats.org/officeDocument/2006/relationships/hyperlink" Target="http://www.dawliatraining.com/" TargetMode="External"/><Relationship Id="rId7" Type="http://schemas.openxmlformats.org/officeDocument/2006/relationships/image" Target="../media/image9.png"/><Relationship Id="rId12" Type="http://schemas.openxmlformats.org/officeDocument/2006/relationships/image" Target="../media/image15.svg"/><Relationship Id="rId1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6" Type="http://schemas.openxmlformats.org/officeDocument/2006/relationships/slide" Target="slide6.xml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5" Type="http://schemas.openxmlformats.org/officeDocument/2006/relationships/image" Target="../media/image13.png"/><Relationship Id="rId10" Type="http://schemas.openxmlformats.org/officeDocument/2006/relationships/image" Target="../media/image13.svg"/><Relationship Id="rId19" Type="http://schemas.openxmlformats.org/officeDocument/2006/relationships/slide" Target="slide35.xml"/><Relationship Id="rId4" Type="http://schemas.openxmlformats.org/officeDocument/2006/relationships/image" Target="../media/image7.svg"/><Relationship Id="rId9" Type="http://schemas.openxmlformats.org/officeDocument/2006/relationships/image" Target="../media/image10.png"/><Relationship Id="rId14" Type="http://schemas.openxmlformats.org/officeDocument/2006/relationships/image" Target="../media/image17.sv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youtu.be/qBYvrSkCIK0" TargetMode="External"/><Relationship Id="rId5" Type="http://schemas.openxmlformats.org/officeDocument/2006/relationships/image" Target="../media/image34.png"/><Relationship Id="rId4" Type="http://schemas.openxmlformats.org/officeDocument/2006/relationships/image" Target="../media/image34.sv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slide" Target="slide53.xml"/><Relationship Id="rId4" Type="http://schemas.openxmlformats.org/officeDocument/2006/relationships/image" Target="../media/image36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7.png"/><Relationship Id="rId5" Type="http://schemas.openxmlformats.org/officeDocument/2006/relationships/slide" Target="slide55.xml"/><Relationship Id="rId4" Type="http://schemas.openxmlformats.org/officeDocument/2006/relationships/image" Target="../media/image36.sv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png"/><Relationship Id="rId5" Type="http://schemas.openxmlformats.org/officeDocument/2006/relationships/slide" Target="slide57.xml"/><Relationship Id="rId4" Type="http://schemas.openxmlformats.org/officeDocument/2006/relationships/image" Target="../media/image36.sv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32.png"/><Relationship Id="rId7" Type="http://schemas.openxmlformats.org/officeDocument/2006/relationships/slide" Target="slide58.xm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0.png"/><Relationship Id="rId10" Type="http://schemas.openxmlformats.org/officeDocument/2006/relationships/hyperlink" Target="http://www.dawliatraining.com/" TargetMode="External"/><Relationship Id="rId4" Type="http://schemas.openxmlformats.org/officeDocument/2006/relationships/image" Target="../media/image89.png"/><Relationship Id="rId9" Type="http://schemas.openxmlformats.org/officeDocument/2006/relationships/image" Target="../media/image36.sv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90.png"/><Relationship Id="rId4" Type="http://schemas.openxmlformats.org/officeDocument/2006/relationships/image" Target="../media/image34.sv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3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0.xml"/><Relationship Id="rId5" Type="http://schemas.openxmlformats.org/officeDocument/2006/relationships/image" Target="../media/image36.svg"/><Relationship Id="rId4" Type="http://schemas.openxmlformats.org/officeDocument/2006/relationships/image" Target="../media/image330.png"/><Relationship Id="rId9" Type="http://schemas.openxmlformats.org/officeDocument/2006/relationships/hyperlink" Target="http://www.dawliatraining.com/" TargetMode="Externa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13" Type="http://schemas.openxmlformats.org/officeDocument/2006/relationships/image" Target="../media/image21.png"/><Relationship Id="rId18" Type="http://schemas.openxmlformats.org/officeDocument/2006/relationships/slide" Target="slide16.xml"/><Relationship Id="rId26" Type="http://schemas.openxmlformats.org/officeDocument/2006/relationships/image" Target="../media/image300.png"/><Relationship Id="rId3" Type="http://schemas.openxmlformats.org/officeDocument/2006/relationships/image" Target="../media/image16.png"/><Relationship Id="rId21" Type="http://schemas.openxmlformats.org/officeDocument/2006/relationships/slide" Target="slide19.xml"/><Relationship Id="rId7" Type="http://schemas.openxmlformats.org/officeDocument/2006/relationships/image" Target="../media/image17.png"/><Relationship Id="rId12" Type="http://schemas.openxmlformats.org/officeDocument/2006/relationships/slide" Target="slide10.xml"/><Relationship Id="rId17" Type="http://schemas.openxmlformats.org/officeDocument/2006/relationships/image" Target="../media/image28.png"/><Relationship Id="rId25" Type="http://schemas.openxmlformats.org/officeDocument/2006/relationships/image" Target="../media/image30.png"/><Relationship Id="rId2" Type="http://schemas.openxmlformats.org/officeDocument/2006/relationships/image" Target="../media/image15.jpeg"/><Relationship Id="rId16" Type="http://schemas.openxmlformats.org/officeDocument/2006/relationships/image" Target="../media/image22.png"/><Relationship Id="rId20" Type="http://schemas.openxmlformats.org/officeDocument/2006/relationships/image" Target="../media/image29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slide" Target="slide7.xml"/><Relationship Id="rId11" Type="http://schemas.openxmlformats.org/officeDocument/2006/relationships/image" Target="../media/image21.png"/><Relationship Id="rId24" Type="http://schemas.openxmlformats.org/officeDocument/2006/relationships/slide" Target="slide21.xml"/><Relationship Id="rId5" Type="http://schemas.openxmlformats.org/officeDocument/2006/relationships/image" Target="../media/image17.png"/><Relationship Id="rId15" Type="http://schemas.openxmlformats.org/officeDocument/2006/relationships/slide" Target="slide12.xml"/><Relationship Id="rId23" Type="http://schemas.openxmlformats.org/officeDocument/2006/relationships/image" Target="../media/image30.png"/><Relationship Id="rId28" Type="http://schemas.openxmlformats.org/officeDocument/2006/relationships/slide" Target="slide24.xml"/><Relationship Id="rId10" Type="http://schemas.openxmlformats.org/officeDocument/2006/relationships/image" Target="../media/image20.png"/><Relationship Id="rId19" Type="http://schemas.openxmlformats.org/officeDocument/2006/relationships/image" Target="../media/image28.png"/><Relationship Id="rId31" Type="http://schemas.openxmlformats.org/officeDocument/2006/relationships/hyperlink" Target="http://www.dawliatraining.com/" TargetMode="External"/><Relationship Id="rId4" Type="http://schemas.openxmlformats.org/officeDocument/2006/relationships/image" Target="../media/image22.svg"/><Relationship Id="rId9" Type="http://schemas.openxmlformats.org/officeDocument/2006/relationships/slide" Target="slide8.xml"/><Relationship Id="rId14" Type="http://schemas.openxmlformats.org/officeDocument/2006/relationships/image" Target="../media/image22.png"/><Relationship Id="rId22" Type="http://schemas.openxmlformats.org/officeDocument/2006/relationships/image" Target="../media/image29.png"/><Relationship Id="rId27" Type="http://schemas.openxmlformats.org/officeDocument/2006/relationships/image" Target="../media/image31.svg"/><Relationship Id="rId30" Type="http://schemas.openxmlformats.org/officeDocument/2006/relationships/image" Target="../media/image31.sv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hyperlink" Target="http://www.dawliatraining.com/" TargetMode="External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4.svg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32.png"/><Relationship Id="rId7" Type="http://schemas.openxmlformats.org/officeDocument/2006/relationships/slide" Target="slide6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svg"/><Relationship Id="rId5" Type="http://schemas.openxmlformats.org/officeDocument/2006/relationships/image" Target="../media/image330.png"/><Relationship Id="rId10" Type="http://schemas.openxmlformats.org/officeDocument/2006/relationships/hyperlink" Target="http://www.dawliatraining.com/" TargetMode="External"/><Relationship Id="rId4" Type="http://schemas.openxmlformats.org/officeDocument/2006/relationships/image" Target="../media/image91.png"/><Relationship Id="rId9" Type="http://schemas.openxmlformats.org/officeDocument/2006/relationships/image" Target="../media/image36.sv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dawliatraining.com/" TargetMode="External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2.png"/><Relationship Id="rId7" Type="http://schemas.openxmlformats.org/officeDocument/2006/relationships/hyperlink" Target="https://youtu.be/HJ4G19kE7-k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30.png"/><Relationship Id="rId7" Type="http://schemas.openxmlformats.org/officeDocument/2006/relationships/image" Target="../media/image36.sv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slide" Target="slide9.xml"/><Relationship Id="rId4" Type="http://schemas.openxmlformats.org/officeDocument/2006/relationships/image" Target="../media/image36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dawliatraining.com/" TargetMode="External"/><Relationship Id="rId3" Type="http://schemas.openxmlformats.org/officeDocument/2006/relationships/image" Target="../media/image32.png"/><Relationship Id="rId7" Type="http://schemas.openxmlformats.org/officeDocument/2006/relationships/image" Target="../media/image3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8" name="صورة الشريحة 7">
                <a:extLst>
                  <a:ext uri="{FF2B5EF4-FFF2-40B4-BE49-F238E27FC236}">
                    <a16:creationId xmlns:a16="http://schemas.microsoft.com/office/drawing/2014/main" id="{CC30A8B4-B566-080B-DAC0-9BADF6E8B2D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26252885"/>
                  </p:ext>
                </p:extLst>
              </p:nvPr>
            </p:nvGraphicFramePr>
            <p:xfrm>
              <a:off x="0" y="1"/>
              <a:ext cx="12534900" cy="6961188"/>
            </p:xfrm>
            <a:graphic>
              <a:graphicData uri="http://schemas.microsoft.com/office/powerpoint/2016/slidezoom">
                <pslz:sldZm>
                  <pslz:sldZmObj sldId="257" cId="3551769225">
                    <pslz:zmPr id="{19901064-6A06-4FFA-A1FE-01B2353BC119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12534900" cy="696118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8" name="صورة الشريحة 7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C30A8B4-B566-080B-DAC0-9BADF6E8B2D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"/>
                <a:ext cx="12534900" cy="696118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" name="TextBox 2"/>
          <p:cNvSpPr txBox="1"/>
          <p:nvPr/>
        </p:nvSpPr>
        <p:spPr>
          <a:xfrm>
            <a:off x="0" y="6594768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660545274"/>
      </p:ext>
    </p:extLst>
  </p:cSld>
  <p:clrMapOvr>
    <a:masterClrMapping/>
  </p:clrMapOvr>
  <p:transition spd="slow"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تحديد طبيعة الحدث وحجم الحضور المتوقع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5EF5380B-6447-662E-653F-A64C3E76E1EB}"/>
              </a:ext>
            </a:extLst>
          </p:cNvPr>
          <p:cNvGrpSpPr/>
          <p:nvPr/>
        </p:nvGrpSpPr>
        <p:grpSpPr>
          <a:xfrm>
            <a:off x="676392" y="1378946"/>
            <a:ext cx="11017001" cy="4754913"/>
            <a:chOff x="-253883" y="557814"/>
            <a:chExt cx="12455894" cy="5375933"/>
          </a:xfrm>
        </p:grpSpPr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xmlns="" id="{FA4F6DD3-0748-FD5F-4056-B21864658C92}"/>
                </a:ext>
              </a:extLst>
            </p:cNvPr>
            <p:cNvSpPr txBox="1"/>
            <p:nvPr/>
          </p:nvSpPr>
          <p:spPr>
            <a:xfrm>
              <a:off x="-253883" y="1245706"/>
              <a:ext cx="3978762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2B5474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الاتصال</a:t>
              </a:r>
              <a:endParaRPr lang="en-US" sz="2800" dirty="0">
                <a:solidFill>
                  <a:srgbClr val="2B547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TextBox 56">
              <a:extLst>
                <a:ext uri="{FF2B5EF4-FFF2-40B4-BE49-F238E27FC236}">
                  <a16:creationId xmlns:a16="http://schemas.microsoft.com/office/drawing/2014/main" xmlns="" id="{66D81441-6DC0-94F7-223B-85BC860FB639}"/>
                </a:ext>
              </a:extLst>
            </p:cNvPr>
            <p:cNvSpPr txBox="1"/>
            <p:nvPr/>
          </p:nvSpPr>
          <p:spPr>
            <a:xfrm>
              <a:off x="498265" y="4747698"/>
              <a:ext cx="2833240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2B5474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الأمان</a:t>
              </a:r>
              <a:endParaRPr lang="en-US" sz="2800" dirty="0">
                <a:solidFill>
                  <a:srgbClr val="2B547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TextBox 66">
              <a:extLst>
                <a:ext uri="{FF2B5EF4-FFF2-40B4-BE49-F238E27FC236}">
                  <a16:creationId xmlns:a16="http://schemas.microsoft.com/office/drawing/2014/main" xmlns="" id="{813E18AD-0A12-F58E-FE84-1E7C5433A43D}"/>
                </a:ext>
              </a:extLst>
            </p:cNvPr>
            <p:cNvSpPr txBox="1"/>
            <p:nvPr/>
          </p:nvSpPr>
          <p:spPr>
            <a:xfrm>
              <a:off x="8705157" y="1959409"/>
              <a:ext cx="3496854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2B5474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حجم الحضور المتوقع</a:t>
              </a:r>
              <a:endParaRPr lang="en-US" sz="2800" dirty="0">
                <a:solidFill>
                  <a:srgbClr val="2B547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TextBox 69">
              <a:extLst>
                <a:ext uri="{FF2B5EF4-FFF2-40B4-BE49-F238E27FC236}">
                  <a16:creationId xmlns:a16="http://schemas.microsoft.com/office/drawing/2014/main" xmlns="" id="{D132C47B-231D-7A94-273D-34874091164B}"/>
                </a:ext>
              </a:extLst>
            </p:cNvPr>
            <p:cNvSpPr txBox="1"/>
            <p:nvPr/>
          </p:nvSpPr>
          <p:spPr>
            <a:xfrm>
              <a:off x="8457963" y="5313135"/>
              <a:ext cx="3217392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343C4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خصائص المكان</a:t>
              </a:r>
              <a:endParaRPr lang="en-US" sz="2800" dirty="0">
                <a:solidFill>
                  <a:srgbClr val="343C4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TextBox 73">
              <a:extLst>
                <a:ext uri="{FF2B5EF4-FFF2-40B4-BE49-F238E27FC236}">
                  <a16:creationId xmlns:a16="http://schemas.microsoft.com/office/drawing/2014/main" xmlns="" id="{12B06913-9EA5-01F6-51C9-7995A36466FF}"/>
                </a:ext>
              </a:extLst>
            </p:cNvPr>
            <p:cNvSpPr txBox="1"/>
            <p:nvPr/>
          </p:nvSpPr>
          <p:spPr>
            <a:xfrm>
              <a:off x="7926368" y="557814"/>
              <a:ext cx="3020034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343C4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طبيعة الحدث</a:t>
              </a:r>
              <a:endParaRPr lang="en-US" sz="2800" dirty="0">
                <a:solidFill>
                  <a:srgbClr val="343C4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TextBox 82">
              <a:extLst>
                <a:ext uri="{FF2B5EF4-FFF2-40B4-BE49-F238E27FC236}">
                  <a16:creationId xmlns:a16="http://schemas.microsoft.com/office/drawing/2014/main" xmlns="" id="{CD650D1E-EBB9-B054-B13A-D5D38B0B5FB9}"/>
                </a:ext>
              </a:extLst>
            </p:cNvPr>
            <p:cNvSpPr txBox="1"/>
            <p:nvPr/>
          </p:nvSpPr>
          <p:spPr>
            <a:xfrm>
              <a:off x="101170" y="3024650"/>
              <a:ext cx="2926080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579DA5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الخدمات</a:t>
              </a:r>
              <a:endParaRPr lang="en-US" sz="2800" dirty="0">
                <a:solidFill>
                  <a:srgbClr val="579DA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xmlns="" id="{5537D990-28B2-87E2-B9B7-D6405DE0976A}"/>
                </a:ext>
              </a:extLst>
            </p:cNvPr>
            <p:cNvSpPr/>
            <p:nvPr/>
          </p:nvSpPr>
          <p:spPr>
            <a:xfrm>
              <a:off x="5321206" y="923900"/>
              <a:ext cx="1557691" cy="2519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4" h="21600" extrusionOk="0">
                  <a:moveTo>
                    <a:pt x="19840" y="4115"/>
                  </a:moveTo>
                  <a:cubicBezTo>
                    <a:pt x="20912" y="2635"/>
                    <a:pt x="19642" y="871"/>
                    <a:pt x="17219" y="512"/>
                  </a:cubicBezTo>
                  <a:cubicBezTo>
                    <a:pt x="14927" y="174"/>
                    <a:pt x="12552" y="0"/>
                    <a:pt x="10112" y="0"/>
                  </a:cubicBezTo>
                  <a:cubicBezTo>
                    <a:pt x="7672" y="0"/>
                    <a:pt x="5297" y="174"/>
                    <a:pt x="3005" y="512"/>
                  </a:cubicBezTo>
                  <a:cubicBezTo>
                    <a:pt x="582" y="871"/>
                    <a:pt x="-688" y="2635"/>
                    <a:pt x="384" y="4115"/>
                  </a:cubicBezTo>
                  <a:lnTo>
                    <a:pt x="4341" y="9537"/>
                  </a:lnTo>
                  <a:cubicBezTo>
                    <a:pt x="4984" y="10419"/>
                    <a:pt x="4423" y="11475"/>
                    <a:pt x="3088" y="11900"/>
                  </a:cubicBezTo>
                  <a:lnTo>
                    <a:pt x="3055" y="11911"/>
                  </a:lnTo>
                  <a:lnTo>
                    <a:pt x="10128" y="21600"/>
                  </a:lnTo>
                  <a:lnTo>
                    <a:pt x="17202" y="11911"/>
                  </a:lnTo>
                  <a:cubicBezTo>
                    <a:pt x="17202" y="11911"/>
                    <a:pt x="17202" y="11911"/>
                    <a:pt x="17202" y="11911"/>
                  </a:cubicBezTo>
                  <a:cubicBezTo>
                    <a:pt x="15850" y="11497"/>
                    <a:pt x="15223" y="10463"/>
                    <a:pt x="15883" y="9581"/>
                  </a:cubicBezTo>
                  <a:lnTo>
                    <a:pt x="19840" y="4115"/>
                  </a:ln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xmlns="" id="{1533FEE6-A301-9FFB-CA23-14EF59FAD4F3}"/>
                </a:ext>
              </a:extLst>
            </p:cNvPr>
            <p:cNvSpPr/>
            <p:nvPr/>
          </p:nvSpPr>
          <p:spPr>
            <a:xfrm>
              <a:off x="6100443" y="1419200"/>
              <a:ext cx="2300270" cy="2028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1037" extrusionOk="0">
                  <a:moveTo>
                    <a:pt x="20819" y="9526"/>
                  </a:moveTo>
                  <a:cubicBezTo>
                    <a:pt x="19316" y="6075"/>
                    <a:pt x="17149" y="3059"/>
                    <a:pt x="14528" y="675"/>
                  </a:cubicBezTo>
                  <a:cubicBezTo>
                    <a:pt x="13165" y="-563"/>
                    <a:pt x="11115" y="-36"/>
                    <a:pt x="10357" y="1755"/>
                  </a:cubicBezTo>
                  <a:lnTo>
                    <a:pt x="7561" y="8327"/>
                  </a:lnTo>
                  <a:cubicBezTo>
                    <a:pt x="7107" y="9381"/>
                    <a:pt x="5977" y="9842"/>
                    <a:pt x="5033" y="9328"/>
                  </a:cubicBezTo>
                  <a:lnTo>
                    <a:pt x="4998" y="9315"/>
                  </a:lnTo>
                  <a:lnTo>
                    <a:pt x="0" y="21037"/>
                  </a:lnTo>
                  <a:lnTo>
                    <a:pt x="11289" y="18126"/>
                  </a:lnTo>
                  <a:cubicBezTo>
                    <a:pt x="11289" y="18126"/>
                    <a:pt x="11289" y="18126"/>
                    <a:pt x="11289" y="18126"/>
                  </a:cubicBezTo>
                  <a:cubicBezTo>
                    <a:pt x="11033" y="16967"/>
                    <a:pt x="11627" y="15808"/>
                    <a:pt x="12652" y="15545"/>
                  </a:cubicBezTo>
                  <a:lnTo>
                    <a:pt x="18967" y="13912"/>
                  </a:lnTo>
                  <a:cubicBezTo>
                    <a:pt x="20691" y="13451"/>
                    <a:pt x="21600" y="11317"/>
                    <a:pt x="20819" y="9526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xmlns="" id="{FA335272-E212-D70A-A81A-179EA8E2DE02}"/>
                </a:ext>
              </a:extLst>
            </p:cNvPr>
            <p:cNvSpPr/>
            <p:nvPr/>
          </p:nvSpPr>
          <p:spPr>
            <a:xfrm>
              <a:off x="3566792" y="3159099"/>
              <a:ext cx="2531115" cy="1545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23" extrusionOk="0">
                  <a:moveTo>
                    <a:pt x="21600" y="3792"/>
                  </a:moveTo>
                  <a:lnTo>
                    <a:pt x="11098" y="83"/>
                  </a:lnTo>
                  <a:cubicBezTo>
                    <a:pt x="11098" y="83"/>
                    <a:pt x="11098" y="83"/>
                    <a:pt x="11098" y="83"/>
                  </a:cubicBezTo>
                  <a:cubicBezTo>
                    <a:pt x="10903" y="1577"/>
                    <a:pt x="9982" y="2533"/>
                    <a:pt x="9028" y="2198"/>
                  </a:cubicBezTo>
                  <a:lnTo>
                    <a:pt x="3111" y="100"/>
                  </a:lnTo>
                  <a:cubicBezTo>
                    <a:pt x="1539" y="-454"/>
                    <a:pt x="0" y="1375"/>
                    <a:pt x="0" y="3859"/>
                  </a:cubicBezTo>
                  <a:cubicBezTo>
                    <a:pt x="0" y="3876"/>
                    <a:pt x="0" y="3893"/>
                    <a:pt x="0" y="3910"/>
                  </a:cubicBezTo>
                  <a:cubicBezTo>
                    <a:pt x="0" y="9012"/>
                    <a:pt x="737" y="13845"/>
                    <a:pt x="2059" y="18175"/>
                  </a:cubicBezTo>
                  <a:cubicBezTo>
                    <a:pt x="2764" y="20475"/>
                    <a:pt x="4660" y="21146"/>
                    <a:pt x="5950" y="19552"/>
                  </a:cubicBezTo>
                  <a:lnTo>
                    <a:pt x="10632" y="13778"/>
                  </a:lnTo>
                  <a:cubicBezTo>
                    <a:pt x="11391" y="12838"/>
                    <a:pt x="12507" y="13040"/>
                    <a:pt x="13114" y="14231"/>
                  </a:cubicBezTo>
                  <a:lnTo>
                    <a:pt x="13125" y="14265"/>
                  </a:lnTo>
                  <a:lnTo>
                    <a:pt x="21600" y="3792"/>
                  </a:ln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xmlns="" id="{1E44D687-06B7-685E-FFC1-19A8B795BEB1}"/>
                </a:ext>
              </a:extLst>
            </p:cNvPr>
            <p:cNvSpPr/>
            <p:nvPr/>
          </p:nvSpPr>
          <p:spPr>
            <a:xfrm>
              <a:off x="6094092" y="3160913"/>
              <a:ext cx="2531115" cy="1546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17" extrusionOk="0">
                  <a:moveTo>
                    <a:pt x="21600" y="3912"/>
                  </a:moveTo>
                  <a:cubicBezTo>
                    <a:pt x="21600" y="3895"/>
                    <a:pt x="21600" y="3878"/>
                    <a:pt x="21600" y="3862"/>
                  </a:cubicBezTo>
                  <a:cubicBezTo>
                    <a:pt x="21600" y="1363"/>
                    <a:pt x="20061" y="-465"/>
                    <a:pt x="18489" y="105"/>
                  </a:cubicBezTo>
                  <a:lnTo>
                    <a:pt x="12615" y="2185"/>
                  </a:lnTo>
                  <a:cubicBezTo>
                    <a:pt x="11683" y="2520"/>
                    <a:pt x="10730" y="1598"/>
                    <a:pt x="10513" y="155"/>
                  </a:cubicBezTo>
                  <a:lnTo>
                    <a:pt x="10502" y="88"/>
                  </a:lnTo>
                  <a:lnTo>
                    <a:pt x="0" y="3795"/>
                  </a:lnTo>
                  <a:lnTo>
                    <a:pt x="8475" y="14259"/>
                  </a:lnTo>
                  <a:cubicBezTo>
                    <a:pt x="8475" y="14259"/>
                    <a:pt x="8475" y="14259"/>
                    <a:pt x="8475" y="14259"/>
                  </a:cubicBezTo>
                  <a:cubicBezTo>
                    <a:pt x="9071" y="13052"/>
                    <a:pt x="10166" y="12800"/>
                    <a:pt x="10936" y="13739"/>
                  </a:cubicBezTo>
                  <a:lnTo>
                    <a:pt x="15650" y="19559"/>
                  </a:lnTo>
                  <a:cubicBezTo>
                    <a:pt x="16929" y="21135"/>
                    <a:pt x="18836" y="20464"/>
                    <a:pt x="19541" y="18183"/>
                  </a:cubicBezTo>
                  <a:cubicBezTo>
                    <a:pt x="20863" y="13840"/>
                    <a:pt x="21600" y="9010"/>
                    <a:pt x="21600" y="3912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xmlns="" id="{64C261AF-D189-0F0E-122F-B7CE843CD03F}"/>
                </a:ext>
              </a:extLst>
            </p:cNvPr>
            <p:cNvSpPr/>
            <p:nvPr/>
          </p:nvSpPr>
          <p:spPr>
            <a:xfrm>
              <a:off x="6092278" y="3451199"/>
              <a:ext cx="1686089" cy="2482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7" h="21303" extrusionOk="0">
                  <a:moveTo>
                    <a:pt x="12406" y="6833"/>
                  </a:moveTo>
                  <a:lnTo>
                    <a:pt x="12438" y="6800"/>
                  </a:lnTo>
                  <a:lnTo>
                    <a:pt x="0" y="0"/>
                  </a:lnTo>
                  <a:lnTo>
                    <a:pt x="0" y="10942"/>
                  </a:lnTo>
                  <a:cubicBezTo>
                    <a:pt x="0" y="10942"/>
                    <a:pt x="0" y="10942"/>
                    <a:pt x="0" y="10942"/>
                  </a:cubicBezTo>
                  <a:cubicBezTo>
                    <a:pt x="1432" y="10920"/>
                    <a:pt x="2624" y="11683"/>
                    <a:pt x="2624" y="12664"/>
                  </a:cubicBezTo>
                  <a:lnTo>
                    <a:pt x="2624" y="18734"/>
                  </a:lnTo>
                  <a:cubicBezTo>
                    <a:pt x="2624" y="20369"/>
                    <a:pt x="4835" y="21600"/>
                    <a:pt x="7158" y="21240"/>
                  </a:cubicBezTo>
                  <a:cubicBezTo>
                    <a:pt x="11818" y="20499"/>
                    <a:pt x="16097" y="19061"/>
                    <a:pt x="19723" y="17077"/>
                  </a:cubicBezTo>
                  <a:cubicBezTo>
                    <a:pt x="21600" y="16053"/>
                    <a:pt x="21568" y="14102"/>
                    <a:pt x="19707" y="13078"/>
                  </a:cubicBezTo>
                  <a:lnTo>
                    <a:pt x="12820" y="9307"/>
                  </a:lnTo>
                  <a:cubicBezTo>
                    <a:pt x="11723" y="8708"/>
                    <a:pt x="11532" y="7596"/>
                    <a:pt x="12406" y="6833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xmlns="" id="{80920469-466E-9AA7-29A6-32261A07060B}"/>
                </a:ext>
              </a:extLst>
            </p:cNvPr>
            <p:cNvSpPr/>
            <p:nvPr/>
          </p:nvSpPr>
          <p:spPr>
            <a:xfrm>
              <a:off x="3801743" y="1412850"/>
              <a:ext cx="2300270" cy="2028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1037" extrusionOk="0">
                  <a:moveTo>
                    <a:pt x="21102" y="21037"/>
                  </a:moveTo>
                  <a:lnTo>
                    <a:pt x="16104" y="9315"/>
                  </a:lnTo>
                  <a:cubicBezTo>
                    <a:pt x="16104" y="9315"/>
                    <a:pt x="16104" y="9315"/>
                    <a:pt x="16104" y="9315"/>
                  </a:cubicBezTo>
                  <a:cubicBezTo>
                    <a:pt x="15160" y="9855"/>
                    <a:pt x="14019" y="9460"/>
                    <a:pt x="13564" y="8380"/>
                  </a:cubicBezTo>
                  <a:lnTo>
                    <a:pt x="10745" y="1755"/>
                  </a:lnTo>
                  <a:cubicBezTo>
                    <a:pt x="9987" y="-36"/>
                    <a:pt x="7949" y="-563"/>
                    <a:pt x="6574" y="675"/>
                  </a:cubicBezTo>
                  <a:cubicBezTo>
                    <a:pt x="3941" y="3059"/>
                    <a:pt x="1786" y="6075"/>
                    <a:pt x="283" y="9526"/>
                  </a:cubicBezTo>
                  <a:cubicBezTo>
                    <a:pt x="-498" y="11317"/>
                    <a:pt x="411" y="13464"/>
                    <a:pt x="2135" y="13899"/>
                  </a:cubicBezTo>
                  <a:lnTo>
                    <a:pt x="8403" y="15518"/>
                  </a:lnTo>
                  <a:cubicBezTo>
                    <a:pt x="9428" y="15782"/>
                    <a:pt x="10069" y="16941"/>
                    <a:pt x="9824" y="18100"/>
                  </a:cubicBezTo>
                  <a:lnTo>
                    <a:pt x="9824" y="18126"/>
                  </a:lnTo>
                  <a:lnTo>
                    <a:pt x="21102" y="21037"/>
                  </a:ln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xmlns="" id="{44C2EE39-8B89-5EE6-9085-D6BBD12BA54E}"/>
                </a:ext>
              </a:extLst>
            </p:cNvPr>
            <p:cNvSpPr/>
            <p:nvPr/>
          </p:nvSpPr>
          <p:spPr>
            <a:xfrm>
              <a:off x="4403179" y="3443036"/>
              <a:ext cx="1687825" cy="2482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3" h="21295" extrusionOk="0">
                  <a:moveTo>
                    <a:pt x="21107" y="0"/>
                  </a:moveTo>
                  <a:lnTo>
                    <a:pt x="8678" y="6797"/>
                  </a:lnTo>
                  <a:cubicBezTo>
                    <a:pt x="8678" y="6797"/>
                    <a:pt x="8678" y="6797"/>
                    <a:pt x="8678" y="6797"/>
                  </a:cubicBezTo>
                  <a:cubicBezTo>
                    <a:pt x="9600" y="7559"/>
                    <a:pt x="9473" y="8671"/>
                    <a:pt x="8360" y="9280"/>
                  </a:cubicBezTo>
                  <a:lnTo>
                    <a:pt x="1414" y="13071"/>
                  </a:lnTo>
                  <a:cubicBezTo>
                    <a:pt x="-461" y="14095"/>
                    <a:pt x="-477" y="16045"/>
                    <a:pt x="1398" y="17069"/>
                  </a:cubicBezTo>
                  <a:cubicBezTo>
                    <a:pt x="5022" y="19051"/>
                    <a:pt x="9298" y="20489"/>
                    <a:pt x="13955" y="21230"/>
                  </a:cubicBezTo>
                  <a:cubicBezTo>
                    <a:pt x="16275" y="21600"/>
                    <a:pt x="18485" y="20358"/>
                    <a:pt x="18485" y="18724"/>
                  </a:cubicBezTo>
                  <a:lnTo>
                    <a:pt x="18485" y="12712"/>
                  </a:lnTo>
                  <a:cubicBezTo>
                    <a:pt x="18485" y="11742"/>
                    <a:pt x="19645" y="10936"/>
                    <a:pt x="21075" y="10947"/>
                  </a:cubicBezTo>
                  <a:lnTo>
                    <a:pt x="21123" y="10947"/>
                  </a:lnTo>
                  <a:lnTo>
                    <a:pt x="21123" y="0"/>
                  </a:ln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Circle">
              <a:extLst>
                <a:ext uri="{FF2B5EF4-FFF2-40B4-BE49-F238E27FC236}">
                  <a16:creationId xmlns:a16="http://schemas.microsoft.com/office/drawing/2014/main" xmlns="" id="{87D87F5D-1EA4-FAEF-066F-66C06265D0AA}"/>
                </a:ext>
              </a:extLst>
            </p:cNvPr>
            <p:cNvSpPr/>
            <p:nvPr/>
          </p:nvSpPr>
          <p:spPr>
            <a:xfrm>
              <a:off x="5084443" y="2447900"/>
              <a:ext cx="2024386" cy="2024386"/>
            </a:xfrm>
            <a:prstGeom prst="ellipse">
              <a:avLst/>
            </a:pr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extBox 116">
              <a:extLst>
                <a:ext uri="{FF2B5EF4-FFF2-40B4-BE49-F238E27FC236}">
                  <a16:creationId xmlns:a16="http://schemas.microsoft.com/office/drawing/2014/main" xmlns="" id="{5881071E-F38A-6882-9B05-AC50DEE18627}"/>
                </a:ext>
              </a:extLst>
            </p:cNvPr>
            <p:cNvSpPr txBox="1"/>
            <p:nvPr/>
          </p:nvSpPr>
          <p:spPr>
            <a:xfrm>
              <a:off x="5902864" y="1816001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chemeClr val="bg1"/>
                  </a:solidFill>
                </a:defRPr>
              </a:lvl1pPr>
            </a:lstStyle>
            <a:p>
              <a:pPr rtl="1"/>
              <a:r>
                <a:rPr lang="en-US" dirty="0"/>
                <a:t>1</a:t>
              </a:r>
            </a:p>
          </p:txBody>
        </p:sp>
        <p:sp>
          <p:nvSpPr>
            <p:cNvPr id="25" name="TextBox 117">
              <a:extLst>
                <a:ext uri="{FF2B5EF4-FFF2-40B4-BE49-F238E27FC236}">
                  <a16:creationId xmlns:a16="http://schemas.microsoft.com/office/drawing/2014/main" xmlns="" id="{9819CF5F-566B-4566-62F2-0A5E0A47A6F6}"/>
                </a:ext>
              </a:extLst>
            </p:cNvPr>
            <p:cNvSpPr txBox="1"/>
            <p:nvPr/>
          </p:nvSpPr>
          <p:spPr>
            <a:xfrm>
              <a:off x="6911718" y="234010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6" name="TextBox 118">
              <a:extLst>
                <a:ext uri="{FF2B5EF4-FFF2-40B4-BE49-F238E27FC236}">
                  <a16:creationId xmlns:a16="http://schemas.microsoft.com/office/drawing/2014/main" xmlns="" id="{1386CB84-6BE5-E5F1-1528-3767989D1380}"/>
                </a:ext>
              </a:extLst>
            </p:cNvPr>
            <p:cNvSpPr txBox="1"/>
            <p:nvPr/>
          </p:nvSpPr>
          <p:spPr>
            <a:xfrm>
              <a:off x="7168196" y="350139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7" name="TextBox 119">
              <a:extLst>
                <a:ext uri="{FF2B5EF4-FFF2-40B4-BE49-F238E27FC236}">
                  <a16:creationId xmlns:a16="http://schemas.microsoft.com/office/drawing/2014/main" xmlns="" id="{7E0C3B73-C0AD-8F53-9B88-753A9821AC9F}"/>
                </a:ext>
              </a:extLst>
            </p:cNvPr>
            <p:cNvSpPr txBox="1"/>
            <p:nvPr/>
          </p:nvSpPr>
          <p:spPr>
            <a:xfrm>
              <a:off x="6404893" y="4358479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8" name="TextBox 120">
              <a:extLst>
                <a:ext uri="{FF2B5EF4-FFF2-40B4-BE49-F238E27FC236}">
                  <a16:creationId xmlns:a16="http://schemas.microsoft.com/office/drawing/2014/main" xmlns="" id="{EE419E7E-D545-60CC-A1A9-B5455A1AF002}"/>
                </a:ext>
              </a:extLst>
            </p:cNvPr>
            <p:cNvSpPr txBox="1"/>
            <p:nvPr/>
          </p:nvSpPr>
          <p:spPr>
            <a:xfrm>
              <a:off x="5411987" y="4358479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bg1"/>
                  </a:solidFill>
                </a:defRPr>
              </a:lvl1pPr>
            </a:lstStyle>
            <a:p>
              <a:pPr algn="l" rtl="1"/>
              <a:r>
                <a:rPr lang="en-US" dirty="0"/>
                <a:t>5</a:t>
              </a:r>
            </a:p>
          </p:txBody>
        </p:sp>
        <p:sp>
          <p:nvSpPr>
            <p:cNvPr id="29" name="TextBox 121">
              <a:extLst>
                <a:ext uri="{FF2B5EF4-FFF2-40B4-BE49-F238E27FC236}">
                  <a16:creationId xmlns:a16="http://schemas.microsoft.com/office/drawing/2014/main" xmlns="" id="{62134403-EE70-9C07-4164-BDA55C96142F}"/>
                </a:ext>
              </a:extLst>
            </p:cNvPr>
            <p:cNvSpPr txBox="1"/>
            <p:nvPr/>
          </p:nvSpPr>
          <p:spPr>
            <a:xfrm>
              <a:off x="4615231" y="350139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l" rtl="1"/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0" name="TextBox 122">
              <a:extLst>
                <a:ext uri="{FF2B5EF4-FFF2-40B4-BE49-F238E27FC236}">
                  <a16:creationId xmlns:a16="http://schemas.microsoft.com/office/drawing/2014/main" xmlns="" id="{88D2FEBA-1033-D935-B67B-7485399BFC43}"/>
                </a:ext>
              </a:extLst>
            </p:cNvPr>
            <p:cNvSpPr txBox="1"/>
            <p:nvPr/>
          </p:nvSpPr>
          <p:spPr>
            <a:xfrm>
              <a:off x="4860557" y="234010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l" rtl="1"/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1" name="TextBox 124">
              <a:extLst>
                <a:ext uri="{FF2B5EF4-FFF2-40B4-BE49-F238E27FC236}">
                  <a16:creationId xmlns:a16="http://schemas.microsoft.com/office/drawing/2014/main" xmlns="" id="{085C72DD-4000-9B49-D17E-063C2E7B4215}"/>
                </a:ext>
              </a:extLst>
            </p:cNvPr>
            <p:cNvSpPr txBox="1"/>
            <p:nvPr/>
          </p:nvSpPr>
          <p:spPr>
            <a:xfrm>
              <a:off x="8965947" y="3773781"/>
              <a:ext cx="2759776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SY" sz="2800" b="1" kern="1200" dirty="0">
                  <a:solidFill>
                    <a:srgbClr val="579DA5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مدة الحدث</a:t>
              </a:r>
              <a:endParaRPr lang="en-US" sz="2800" dirty="0">
                <a:solidFill>
                  <a:srgbClr val="579DA5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33" name="صورة الشريحة 32">
                <a:extLst>
                  <a:ext uri="{FF2B5EF4-FFF2-40B4-BE49-F238E27FC236}">
                    <a16:creationId xmlns:a16="http://schemas.microsoft.com/office/drawing/2014/main" id="{2DED6BAE-357D-20FC-E9DD-0BC2DE71151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34452893"/>
                  </p:ext>
                </p:extLst>
              </p:nvPr>
            </p:nvGraphicFramePr>
            <p:xfrm>
              <a:off x="11311359" y="219621"/>
              <a:ext cx="424547" cy="424547"/>
            </p:xfrm>
            <a:graphic>
              <a:graphicData uri="http://schemas.microsoft.com/office/powerpoint/2016/slidezoom">
                <pslz:sldZm>
                  <pslz:sldZmObj sldId="265" cId="4037728211">
                    <pslz:zmPr id="{DBB89BC5-0320-4616-921A-774A43001627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24547" cy="424547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3" name="صورة الشريحة 32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DED6BAE-357D-20FC-E9DD-0BC2DE71151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311359" y="219621"/>
                <a:ext cx="424547" cy="424547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2" name="TextBox 3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4602337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مراعاة بعض الأمور الأخرى في عملية تخطيط إدارة الحشود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32" name="مجموعة 31">
            <a:extLst>
              <a:ext uri="{FF2B5EF4-FFF2-40B4-BE49-F238E27FC236}">
                <a16:creationId xmlns:a16="http://schemas.microsoft.com/office/drawing/2014/main" xmlns="" id="{55B79157-2909-4CB5-85DD-2326F37D46E8}"/>
              </a:ext>
            </a:extLst>
          </p:cNvPr>
          <p:cNvGrpSpPr/>
          <p:nvPr/>
        </p:nvGrpSpPr>
        <p:grpSpPr>
          <a:xfrm>
            <a:off x="8209059" y="1840746"/>
            <a:ext cx="1842786" cy="4028229"/>
            <a:chOff x="8209059" y="1840746"/>
            <a:chExt cx="1842786" cy="4028229"/>
          </a:xfrm>
        </p:grpSpPr>
        <p:sp>
          <p:nvSpPr>
            <p:cNvPr id="33" name="Cube 59">
              <a:extLst>
                <a:ext uri="{FF2B5EF4-FFF2-40B4-BE49-F238E27FC236}">
                  <a16:creationId xmlns:a16="http://schemas.microsoft.com/office/drawing/2014/main" xmlns="" id="{050BEB9C-5896-680D-B9DC-ACA5BA34C9E6}"/>
                </a:ext>
              </a:extLst>
            </p:cNvPr>
            <p:cNvSpPr/>
            <p:nvPr/>
          </p:nvSpPr>
          <p:spPr>
            <a:xfrm flipH="1">
              <a:off x="8211682" y="2238122"/>
              <a:ext cx="1840163" cy="3630853"/>
            </a:xfrm>
            <a:prstGeom prst="cube">
              <a:avLst>
                <a:gd name="adj" fmla="val 20548"/>
              </a:avLst>
            </a:prstGeom>
            <a:solidFill>
              <a:srgbClr val="579DA5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Cube 18">
              <a:extLst>
                <a:ext uri="{FF2B5EF4-FFF2-40B4-BE49-F238E27FC236}">
                  <a16:creationId xmlns:a16="http://schemas.microsoft.com/office/drawing/2014/main" xmlns="" id="{891F0326-CCDF-C097-DFB7-C7564EE06BC0}"/>
                </a:ext>
              </a:extLst>
            </p:cNvPr>
            <p:cNvSpPr/>
            <p:nvPr/>
          </p:nvSpPr>
          <p:spPr>
            <a:xfrm flipH="1">
              <a:off x="8209059" y="1840746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TextBox 62">
              <a:extLst>
                <a:ext uri="{FF2B5EF4-FFF2-40B4-BE49-F238E27FC236}">
                  <a16:creationId xmlns:a16="http://schemas.microsoft.com/office/drawing/2014/main" xmlns="" id="{AFDB0221-C5F2-C80D-D1A3-62EDE0D96970}"/>
                </a:ext>
              </a:extLst>
            </p:cNvPr>
            <p:cNvSpPr txBox="1"/>
            <p:nvPr/>
          </p:nvSpPr>
          <p:spPr>
            <a:xfrm>
              <a:off x="8802175" y="2257724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6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36" name="TextBox 63">
              <a:extLst>
                <a:ext uri="{FF2B5EF4-FFF2-40B4-BE49-F238E27FC236}">
                  <a16:creationId xmlns:a16="http://schemas.microsoft.com/office/drawing/2014/main" xmlns="" id="{6EA49393-5432-C712-424D-9C5E8AE5375B}"/>
                </a:ext>
              </a:extLst>
            </p:cNvPr>
            <p:cNvSpPr txBox="1"/>
            <p:nvPr/>
          </p:nvSpPr>
          <p:spPr>
            <a:xfrm>
              <a:off x="8646139" y="3200415"/>
              <a:ext cx="130035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algn="ctr">
                <a:defRPr sz="2400" b="1"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dirty="0">
                  <a:solidFill>
                    <a:srgbClr val="000000"/>
                  </a:solidFill>
                  <a:latin typeface="Times New Roman" panose="02020603050405020304" pitchFamily="18" charset="0"/>
                  <a:ea typeface="+mn-ea"/>
                </a:rPr>
                <a:t>الاستجابة للطوارئ</a:t>
              </a:r>
              <a:endParaRPr lang="en-US" dirty="0">
                <a:solidFill>
                  <a:srgbClr val="000000"/>
                </a:solidFill>
                <a:latin typeface="Times New Roman" panose="02020603050405020304" pitchFamily="18" charset="0"/>
                <a:ea typeface="+mn-ea"/>
              </a:endParaRPr>
            </a:p>
          </p:txBody>
        </p:sp>
      </p:grp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xmlns="" id="{787CE01A-9881-F4A4-F040-A0845916400D}"/>
              </a:ext>
            </a:extLst>
          </p:cNvPr>
          <p:cNvGrpSpPr/>
          <p:nvPr/>
        </p:nvGrpSpPr>
        <p:grpSpPr>
          <a:xfrm>
            <a:off x="685843" y="4180790"/>
            <a:ext cx="1840163" cy="1688186"/>
            <a:chOff x="685843" y="4180790"/>
            <a:chExt cx="1840163" cy="1688186"/>
          </a:xfrm>
        </p:grpSpPr>
        <p:sp>
          <p:nvSpPr>
            <p:cNvPr id="38" name="Cube 53">
              <a:extLst>
                <a:ext uri="{FF2B5EF4-FFF2-40B4-BE49-F238E27FC236}">
                  <a16:creationId xmlns:a16="http://schemas.microsoft.com/office/drawing/2014/main" xmlns="" id="{E50FDB14-9422-31B9-A85E-A2143C4C126B}"/>
                </a:ext>
              </a:extLst>
            </p:cNvPr>
            <p:cNvSpPr/>
            <p:nvPr/>
          </p:nvSpPr>
          <p:spPr>
            <a:xfrm flipH="1">
              <a:off x="685843" y="4586211"/>
              <a:ext cx="1840163" cy="1282765"/>
            </a:xfrm>
            <a:prstGeom prst="cube">
              <a:avLst>
                <a:gd name="adj" fmla="val 25554"/>
              </a:avLst>
            </a:prstGeom>
            <a:solidFill>
              <a:srgbClr val="31394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Cube 12">
              <a:extLst>
                <a:ext uri="{FF2B5EF4-FFF2-40B4-BE49-F238E27FC236}">
                  <a16:creationId xmlns:a16="http://schemas.microsoft.com/office/drawing/2014/main" xmlns="" id="{23883772-57DF-958A-2D22-8C40EA8D5CD2}"/>
                </a:ext>
              </a:extLst>
            </p:cNvPr>
            <p:cNvSpPr/>
            <p:nvPr/>
          </p:nvSpPr>
          <p:spPr>
            <a:xfrm flipH="1">
              <a:off x="685843" y="4180790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TextBox 41">
              <a:extLst>
                <a:ext uri="{FF2B5EF4-FFF2-40B4-BE49-F238E27FC236}">
                  <a16:creationId xmlns:a16="http://schemas.microsoft.com/office/drawing/2014/main" xmlns="" id="{3F864B47-4AF2-4E83-3C2E-983D0E338E9F}"/>
                </a:ext>
              </a:extLst>
            </p:cNvPr>
            <p:cNvSpPr txBox="1"/>
            <p:nvPr/>
          </p:nvSpPr>
          <p:spPr>
            <a:xfrm>
              <a:off x="1279661" y="4569929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1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41" name="TextBox 42">
              <a:extLst>
                <a:ext uri="{FF2B5EF4-FFF2-40B4-BE49-F238E27FC236}">
                  <a16:creationId xmlns:a16="http://schemas.microsoft.com/office/drawing/2014/main" xmlns="" id="{0BED5647-246F-78B3-CF15-0D7A982F8BCA}"/>
                </a:ext>
              </a:extLst>
            </p:cNvPr>
            <p:cNvSpPr txBox="1"/>
            <p:nvPr/>
          </p:nvSpPr>
          <p:spPr>
            <a:xfrm>
              <a:off x="982441" y="5070302"/>
              <a:ext cx="15315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lvl="0" algn="ctr" rtl="0">
                <a:defRPr sz="2800" b="1"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التدريب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2" name="مجموعة 41">
            <a:extLst>
              <a:ext uri="{FF2B5EF4-FFF2-40B4-BE49-F238E27FC236}">
                <a16:creationId xmlns:a16="http://schemas.microsoft.com/office/drawing/2014/main" xmlns="" id="{74CCFEA7-CA84-4394-2952-792311E8D094}"/>
              </a:ext>
            </a:extLst>
          </p:cNvPr>
          <p:cNvGrpSpPr/>
          <p:nvPr/>
        </p:nvGrpSpPr>
        <p:grpSpPr>
          <a:xfrm>
            <a:off x="2177303" y="3714691"/>
            <a:ext cx="1913081" cy="2154285"/>
            <a:chOff x="2177303" y="3714691"/>
            <a:chExt cx="1913081" cy="2154285"/>
          </a:xfrm>
        </p:grpSpPr>
        <p:sp>
          <p:nvSpPr>
            <p:cNvPr id="43" name="Cube 55">
              <a:extLst>
                <a:ext uri="{FF2B5EF4-FFF2-40B4-BE49-F238E27FC236}">
                  <a16:creationId xmlns:a16="http://schemas.microsoft.com/office/drawing/2014/main" xmlns="" id="{57A5C9F0-E0AB-359D-562E-445A756FEFE5}"/>
                </a:ext>
              </a:extLst>
            </p:cNvPr>
            <p:cNvSpPr/>
            <p:nvPr/>
          </p:nvSpPr>
          <p:spPr>
            <a:xfrm flipH="1">
              <a:off x="2177303" y="4097536"/>
              <a:ext cx="1840163" cy="1771440"/>
            </a:xfrm>
            <a:prstGeom prst="cube">
              <a:avLst>
                <a:gd name="adj" fmla="val 21554"/>
              </a:avLst>
            </a:prstGeom>
            <a:solidFill>
              <a:srgbClr val="2B547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Cube 15">
              <a:extLst>
                <a:ext uri="{FF2B5EF4-FFF2-40B4-BE49-F238E27FC236}">
                  <a16:creationId xmlns:a16="http://schemas.microsoft.com/office/drawing/2014/main" xmlns="" id="{3A1DBAA3-06DF-E56F-85C9-9AC65587A845}"/>
                </a:ext>
              </a:extLst>
            </p:cNvPr>
            <p:cNvSpPr/>
            <p:nvPr/>
          </p:nvSpPr>
          <p:spPr>
            <a:xfrm flipH="1">
              <a:off x="2177303" y="3714691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TextBox 51">
              <a:extLst>
                <a:ext uri="{FF2B5EF4-FFF2-40B4-BE49-F238E27FC236}">
                  <a16:creationId xmlns:a16="http://schemas.microsoft.com/office/drawing/2014/main" xmlns="" id="{7A179103-AA0C-279A-0AE3-61943C1CDB5A}"/>
                </a:ext>
              </a:extLst>
            </p:cNvPr>
            <p:cNvSpPr txBox="1"/>
            <p:nvPr/>
          </p:nvSpPr>
          <p:spPr>
            <a:xfrm>
              <a:off x="2775935" y="4089839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2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46" name="TextBox 52">
              <a:extLst>
                <a:ext uri="{FF2B5EF4-FFF2-40B4-BE49-F238E27FC236}">
                  <a16:creationId xmlns:a16="http://schemas.microsoft.com/office/drawing/2014/main" xmlns="" id="{5841AA81-B65B-9FD5-A6A9-FF6B1AE0CB58}"/>
                </a:ext>
              </a:extLst>
            </p:cNvPr>
            <p:cNvSpPr txBox="1"/>
            <p:nvPr/>
          </p:nvSpPr>
          <p:spPr>
            <a:xfrm>
              <a:off x="2499390" y="4686070"/>
              <a:ext cx="15909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lvl="0" algn="ctr" rtl="0">
                <a:defRPr sz="2800" b="1"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الإعلانات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47" name="مجموعة 46">
            <a:extLst>
              <a:ext uri="{FF2B5EF4-FFF2-40B4-BE49-F238E27FC236}">
                <a16:creationId xmlns:a16="http://schemas.microsoft.com/office/drawing/2014/main" xmlns="" id="{A86BFE1C-5CE5-708F-7EE4-34F74F49C38E}"/>
              </a:ext>
            </a:extLst>
          </p:cNvPr>
          <p:cNvGrpSpPr/>
          <p:nvPr/>
        </p:nvGrpSpPr>
        <p:grpSpPr>
          <a:xfrm>
            <a:off x="3685388" y="3252543"/>
            <a:ext cx="1840164" cy="2616433"/>
            <a:chOff x="3685388" y="3252543"/>
            <a:chExt cx="1840164" cy="2616433"/>
          </a:xfrm>
        </p:grpSpPr>
        <p:sp>
          <p:nvSpPr>
            <p:cNvPr id="48" name="Cube 57">
              <a:extLst>
                <a:ext uri="{FF2B5EF4-FFF2-40B4-BE49-F238E27FC236}">
                  <a16:creationId xmlns:a16="http://schemas.microsoft.com/office/drawing/2014/main" xmlns="" id="{06E1C1F5-C888-338B-4F00-4BF67785B244}"/>
                </a:ext>
              </a:extLst>
            </p:cNvPr>
            <p:cNvSpPr/>
            <p:nvPr/>
          </p:nvSpPr>
          <p:spPr>
            <a:xfrm flipH="1">
              <a:off x="3685388" y="3631438"/>
              <a:ext cx="1840163" cy="2237538"/>
            </a:xfrm>
            <a:prstGeom prst="cube">
              <a:avLst>
                <a:gd name="adj" fmla="val 20624"/>
              </a:avLst>
            </a:prstGeom>
            <a:solidFill>
              <a:srgbClr val="579DA5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Cube 16">
              <a:extLst>
                <a:ext uri="{FF2B5EF4-FFF2-40B4-BE49-F238E27FC236}">
                  <a16:creationId xmlns:a16="http://schemas.microsoft.com/office/drawing/2014/main" xmlns="" id="{EF02DBB9-6A14-D9DC-CC80-DD35B754273D}"/>
                </a:ext>
              </a:extLst>
            </p:cNvPr>
            <p:cNvSpPr/>
            <p:nvPr/>
          </p:nvSpPr>
          <p:spPr>
            <a:xfrm flipH="1">
              <a:off x="3685389" y="3252543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TextBox 54">
              <a:extLst>
                <a:ext uri="{FF2B5EF4-FFF2-40B4-BE49-F238E27FC236}">
                  <a16:creationId xmlns:a16="http://schemas.microsoft.com/office/drawing/2014/main" xmlns="" id="{4151924B-BBFA-E09D-093E-6B89F60E7302}"/>
                </a:ext>
              </a:extLst>
            </p:cNvPr>
            <p:cNvSpPr txBox="1"/>
            <p:nvPr/>
          </p:nvSpPr>
          <p:spPr>
            <a:xfrm>
              <a:off x="4272207" y="3668752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3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51" name="TextBox 56">
              <a:extLst>
                <a:ext uri="{FF2B5EF4-FFF2-40B4-BE49-F238E27FC236}">
                  <a16:creationId xmlns:a16="http://schemas.microsoft.com/office/drawing/2014/main" xmlns="" id="{DD6A1DD7-03D8-0DEF-F59D-082E03EB090B}"/>
                </a:ext>
              </a:extLst>
            </p:cNvPr>
            <p:cNvSpPr txBox="1"/>
            <p:nvPr/>
          </p:nvSpPr>
          <p:spPr>
            <a:xfrm>
              <a:off x="4128044" y="4410177"/>
              <a:ext cx="138599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lvl="0" algn="ctr" rtl="0">
                <a:defRPr sz="2800" b="1"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الإضاءة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2" name="مجموعة 51">
            <a:extLst>
              <a:ext uri="{FF2B5EF4-FFF2-40B4-BE49-F238E27FC236}">
                <a16:creationId xmlns:a16="http://schemas.microsoft.com/office/drawing/2014/main" xmlns="" id="{339BA681-30A3-F170-8C7B-15986E26B6B4}"/>
              </a:ext>
            </a:extLst>
          </p:cNvPr>
          <p:cNvGrpSpPr/>
          <p:nvPr/>
        </p:nvGrpSpPr>
        <p:grpSpPr>
          <a:xfrm>
            <a:off x="5193476" y="2786445"/>
            <a:ext cx="1843377" cy="3082530"/>
            <a:chOff x="5193476" y="2786445"/>
            <a:chExt cx="1843377" cy="3082530"/>
          </a:xfrm>
        </p:grpSpPr>
        <p:sp>
          <p:nvSpPr>
            <p:cNvPr id="53" name="Cube 58">
              <a:extLst>
                <a:ext uri="{FF2B5EF4-FFF2-40B4-BE49-F238E27FC236}">
                  <a16:creationId xmlns:a16="http://schemas.microsoft.com/office/drawing/2014/main" xmlns="" id="{0CC46398-C4D9-3829-B704-EE00C2E5FC98}"/>
                </a:ext>
              </a:extLst>
            </p:cNvPr>
            <p:cNvSpPr/>
            <p:nvPr/>
          </p:nvSpPr>
          <p:spPr>
            <a:xfrm flipH="1">
              <a:off x="5196690" y="3199137"/>
              <a:ext cx="1840163" cy="2669838"/>
            </a:xfrm>
            <a:prstGeom prst="cube">
              <a:avLst>
                <a:gd name="adj" fmla="val 20319"/>
              </a:avLst>
            </a:prstGeom>
            <a:solidFill>
              <a:srgbClr val="31394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Cube 17">
              <a:extLst>
                <a:ext uri="{FF2B5EF4-FFF2-40B4-BE49-F238E27FC236}">
                  <a16:creationId xmlns:a16="http://schemas.microsoft.com/office/drawing/2014/main" xmlns="" id="{CAF36E58-360E-A53C-67CC-85D1D8C621DE}"/>
                </a:ext>
              </a:extLst>
            </p:cNvPr>
            <p:cNvSpPr/>
            <p:nvPr/>
          </p:nvSpPr>
          <p:spPr>
            <a:xfrm flipH="1">
              <a:off x="5193476" y="2786445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TextBox 60">
              <a:extLst>
                <a:ext uri="{FF2B5EF4-FFF2-40B4-BE49-F238E27FC236}">
                  <a16:creationId xmlns:a16="http://schemas.microsoft.com/office/drawing/2014/main" xmlns="" id="{737E07AE-0B01-3596-9DB1-CB19CC620683}"/>
                </a:ext>
              </a:extLst>
            </p:cNvPr>
            <p:cNvSpPr txBox="1"/>
            <p:nvPr/>
          </p:nvSpPr>
          <p:spPr>
            <a:xfrm>
              <a:off x="5753518" y="3197426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4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56" name="TextBox 61">
              <a:extLst>
                <a:ext uri="{FF2B5EF4-FFF2-40B4-BE49-F238E27FC236}">
                  <a16:creationId xmlns:a16="http://schemas.microsoft.com/office/drawing/2014/main" xmlns="" id="{1667E4A1-5078-8AF0-0C53-38DEB6AB2089}"/>
                </a:ext>
              </a:extLst>
            </p:cNvPr>
            <p:cNvSpPr txBox="1"/>
            <p:nvPr/>
          </p:nvSpPr>
          <p:spPr>
            <a:xfrm>
              <a:off x="5600658" y="4084087"/>
              <a:ext cx="135908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lvl="0" algn="ctr" rtl="0">
                <a:defRPr sz="2800" b="1"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الصحة العامة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57" name="مجموعة 56">
            <a:extLst>
              <a:ext uri="{FF2B5EF4-FFF2-40B4-BE49-F238E27FC236}">
                <a16:creationId xmlns:a16="http://schemas.microsoft.com/office/drawing/2014/main" xmlns="" id="{AC444DDA-EE08-2ADD-5B4A-9BBA137EDA3B}"/>
              </a:ext>
            </a:extLst>
          </p:cNvPr>
          <p:cNvGrpSpPr/>
          <p:nvPr/>
        </p:nvGrpSpPr>
        <p:grpSpPr>
          <a:xfrm>
            <a:off x="6701563" y="2320346"/>
            <a:ext cx="1842786" cy="3548630"/>
            <a:chOff x="6701563" y="2320346"/>
            <a:chExt cx="1842786" cy="3548630"/>
          </a:xfrm>
        </p:grpSpPr>
        <p:sp>
          <p:nvSpPr>
            <p:cNvPr id="58" name="Cube 59">
              <a:extLst>
                <a:ext uri="{FF2B5EF4-FFF2-40B4-BE49-F238E27FC236}">
                  <a16:creationId xmlns:a16="http://schemas.microsoft.com/office/drawing/2014/main" xmlns="" id="{582DBBDB-CFCA-6C49-D867-364A188A3CDC}"/>
                </a:ext>
              </a:extLst>
            </p:cNvPr>
            <p:cNvSpPr/>
            <p:nvPr/>
          </p:nvSpPr>
          <p:spPr>
            <a:xfrm flipH="1">
              <a:off x="6704186" y="2717722"/>
              <a:ext cx="1840163" cy="3151254"/>
            </a:xfrm>
            <a:prstGeom prst="cube">
              <a:avLst>
                <a:gd name="adj" fmla="val 20548"/>
              </a:avLst>
            </a:prstGeom>
            <a:solidFill>
              <a:srgbClr val="2B547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Cube 18">
              <a:extLst>
                <a:ext uri="{FF2B5EF4-FFF2-40B4-BE49-F238E27FC236}">
                  <a16:creationId xmlns:a16="http://schemas.microsoft.com/office/drawing/2014/main" xmlns="" id="{3281716D-1ACA-2D24-4AFA-191C291FA2A6}"/>
                </a:ext>
              </a:extLst>
            </p:cNvPr>
            <p:cNvSpPr/>
            <p:nvPr/>
          </p:nvSpPr>
          <p:spPr>
            <a:xfrm flipH="1">
              <a:off x="6701563" y="2320346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TextBox 62">
              <a:extLst>
                <a:ext uri="{FF2B5EF4-FFF2-40B4-BE49-F238E27FC236}">
                  <a16:creationId xmlns:a16="http://schemas.microsoft.com/office/drawing/2014/main" xmlns="" id="{DFF39B01-D522-F37C-5340-7560E48F6DE9}"/>
                </a:ext>
              </a:extLst>
            </p:cNvPr>
            <p:cNvSpPr txBox="1"/>
            <p:nvPr/>
          </p:nvSpPr>
          <p:spPr>
            <a:xfrm>
              <a:off x="7294679" y="2737323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2000" b="1" dirty="0">
                  <a:solidFill>
                    <a:schemeClr val="bg1"/>
                  </a:solidFill>
                  <a:latin typeface="Open Sans" panose="020B0606030504020204" pitchFamily="34" charset="0"/>
                </a:rPr>
                <a:t>5</a:t>
              </a:r>
              <a:endParaRPr lang="en-GB" sz="2000" b="1" dirty="0">
                <a:solidFill>
                  <a:schemeClr val="bg1"/>
                </a:solidFill>
                <a:latin typeface="Open Sans" panose="020B0606030504020204" pitchFamily="34" charset="0"/>
              </a:endParaRPr>
            </a:p>
          </p:txBody>
        </p:sp>
        <p:sp>
          <p:nvSpPr>
            <p:cNvPr id="61" name="TextBox 63">
              <a:extLst>
                <a:ext uri="{FF2B5EF4-FFF2-40B4-BE49-F238E27FC236}">
                  <a16:creationId xmlns:a16="http://schemas.microsoft.com/office/drawing/2014/main" xmlns="" id="{26393823-2206-FADF-5081-E351E635FF12}"/>
                </a:ext>
              </a:extLst>
            </p:cNvPr>
            <p:cNvSpPr txBox="1"/>
            <p:nvPr/>
          </p:nvSpPr>
          <p:spPr>
            <a:xfrm>
              <a:off x="7188360" y="3514027"/>
              <a:ext cx="121710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ar-SY"/>
              </a:defPPr>
              <a:lvl1pPr lvl="0" algn="ctr" rtl="0">
                <a:defRPr sz="2800" b="1"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</a:lstStyle>
            <a:p>
              <a:pPr algn="ctr" rtl="1"/>
              <a:r>
                <a:rPr lang="ar-SA" sz="2400" dirty="0">
                  <a:solidFill>
                    <a:srgbClr val="000000"/>
                  </a:solidFill>
                  <a:latin typeface="Times New Roman" panose="02020603050405020304" pitchFamily="18" charset="0"/>
                </a:rPr>
                <a:t>البيئة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62" name="مجموعة 61">
            <a:extLst>
              <a:ext uri="{FF2B5EF4-FFF2-40B4-BE49-F238E27FC236}">
                <a16:creationId xmlns:a16="http://schemas.microsoft.com/office/drawing/2014/main" xmlns="" id="{B16A51E3-23D9-815E-53F2-96FCD43EB568}"/>
              </a:ext>
            </a:extLst>
          </p:cNvPr>
          <p:cNvGrpSpPr/>
          <p:nvPr/>
        </p:nvGrpSpPr>
        <p:grpSpPr>
          <a:xfrm>
            <a:off x="9720361" y="1363723"/>
            <a:ext cx="1875424" cy="4505252"/>
            <a:chOff x="9720361" y="1363723"/>
            <a:chExt cx="1875424" cy="4505252"/>
          </a:xfrm>
        </p:grpSpPr>
        <p:sp>
          <p:nvSpPr>
            <p:cNvPr id="63" name="Cube 59">
              <a:extLst>
                <a:ext uri="{FF2B5EF4-FFF2-40B4-BE49-F238E27FC236}">
                  <a16:creationId xmlns:a16="http://schemas.microsoft.com/office/drawing/2014/main" xmlns="" id="{189E16BE-ED72-BEA7-0583-C0ACB46F3485}"/>
                </a:ext>
              </a:extLst>
            </p:cNvPr>
            <p:cNvSpPr/>
            <p:nvPr/>
          </p:nvSpPr>
          <p:spPr>
            <a:xfrm flipH="1">
              <a:off x="9722983" y="1761099"/>
              <a:ext cx="1840163" cy="4107876"/>
            </a:xfrm>
            <a:prstGeom prst="cube">
              <a:avLst>
                <a:gd name="adj" fmla="val 20548"/>
              </a:avLst>
            </a:prstGeom>
            <a:solidFill>
              <a:srgbClr val="31394C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Cube 18">
              <a:extLst>
                <a:ext uri="{FF2B5EF4-FFF2-40B4-BE49-F238E27FC236}">
                  <a16:creationId xmlns:a16="http://schemas.microsoft.com/office/drawing/2014/main" xmlns="" id="{42910E2E-C699-E6C9-AFDB-17C1129F4B3A}"/>
                </a:ext>
              </a:extLst>
            </p:cNvPr>
            <p:cNvSpPr/>
            <p:nvPr/>
          </p:nvSpPr>
          <p:spPr>
            <a:xfrm flipH="1">
              <a:off x="9720361" y="1363723"/>
              <a:ext cx="1840163" cy="777984"/>
            </a:xfrm>
            <a:prstGeom prst="cube">
              <a:avLst>
                <a:gd name="adj" fmla="val 48767"/>
              </a:avLst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TextBox 62">
              <a:extLst>
                <a:ext uri="{FF2B5EF4-FFF2-40B4-BE49-F238E27FC236}">
                  <a16:creationId xmlns:a16="http://schemas.microsoft.com/office/drawing/2014/main" xmlns="" id="{439F521C-763E-0560-955A-39A11A2B8F3F}"/>
                </a:ext>
              </a:extLst>
            </p:cNvPr>
            <p:cNvSpPr txBox="1"/>
            <p:nvPr/>
          </p:nvSpPr>
          <p:spPr>
            <a:xfrm>
              <a:off x="10313476" y="1780701"/>
              <a:ext cx="105336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Open Sans" panose="020B0606030504020204" pitchFamily="34" charset="0"/>
                </a:rPr>
                <a:t>7</a:t>
              </a:r>
              <a:endParaRPr kumimoji="0" lang="en-GB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endParaRPr>
            </a:p>
          </p:txBody>
        </p:sp>
        <p:sp>
          <p:nvSpPr>
            <p:cNvPr id="66" name="TextBox 63">
              <a:extLst>
                <a:ext uri="{FF2B5EF4-FFF2-40B4-BE49-F238E27FC236}">
                  <a16:creationId xmlns:a16="http://schemas.microsoft.com/office/drawing/2014/main" xmlns="" id="{1E6FB88A-E027-613E-F649-DFE28160DFBA}"/>
                </a:ext>
              </a:extLst>
            </p:cNvPr>
            <p:cNvSpPr txBox="1"/>
            <p:nvPr/>
          </p:nvSpPr>
          <p:spPr>
            <a:xfrm>
              <a:off x="10071151" y="2916170"/>
              <a:ext cx="152463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البنية</a:t>
              </a:r>
              <a:r>
                <a:rPr lang="ar-SA" sz="1800" b="1" dirty="0">
                  <a:solidFill>
                    <a:srgbClr val="C00000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 </a:t>
              </a:r>
              <a:r>
                <a:rPr lang="ar-SA" sz="24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التحتية</a:t>
              </a:r>
              <a:endParaRPr lang="en-US" sz="2400" b="1" dirty="0">
                <a:solidFill>
                  <a:srgbClr val="00000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67" name="مجموعة 66">
            <a:extLst>
              <a:ext uri="{FF2B5EF4-FFF2-40B4-BE49-F238E27FC236}">
                <a16:creationId xmlns:a16="http://schemas.microsoft.com/office/drawing/2014/main" xmlns="" id="{8DC95892-025B-F775-3449-7854D1526F86}"/>
              </a:ext>
            </a:extLst>
          </p:cNvPr>
          <p:cNvGrpSpPr/>
          <p:nvPr/>
        </p:nvGrpSpPr>
        <p:grpSpPr>
          <a:xfrm>
            <a:off x="1408444" y="1941517"/>
            <a:ext cx="1951625" cy="2393506"/>
            <a:chOff x="1408444" y="1941517"/>
            <a:chExt cx="1951625" cy="2393506"/>
          </a:xfrm>
          <a:solidFill>
            <a:srgbClr val="263456"/>
          </a:solidFill>
        </p:grpSpPr>
        <p:sp>
          <p:nvSpPr>
            <p:cNvPr id="68" name="Oval 79">
              <a:extLst>
                <a:ext uri="{FF2B5EF4-FFF2-40B4-BE49-F238E27FC236}">
                  <a16:creationId xmlns:a16="http://schemas.microsoft.com/office/drawing/2014/main" xmlns="" id="{26249E29-9D3D-0333-04AB-3C0D60A6750C}"/>
                </a:ext>
              </a:extLst>
            </p:cNvPr>
            <p:cNvSpPr/>
            <p:nvPr/>
          </p:nvSpPr>
          <p:spPr>
            <a:xfrm>
              <a:off x="2729603" y="3899046"/>
              <a:ext cx="630466" cy="6361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grpSp>
          <p:nvGrpSpPr>
            <p:cNvPr id="69" name="Group 27">
              <a:extLst>
                <a:ext uri="{FF2B5EF4-FFF2-40B4-BE49-F238E27FC236}">
                  <a16:creationId xmlns:a16="http://schemas.microsoft.com/office/drawing/2014/main" xmlns="" id="{0B8E7533-EF5B-70F9-E581-D17F971F297A}"/>
                </a:ext>
              </a:extLst>
            </p:cNvPr>
            <p:cNvGrpSpPr/>
            <p:nvPr/>
          </p:nvGrpSpPr>
          <p:grpSpPr>
            <a:xfrm rot="20404528">
              <a:off x="1408444" y="1941517"/>
              <a:ext cx="1798980" cy="2205687"/>
              <a:chOff x="4742068" y="1262522"/>
              <a:chExt cx="520700" cy="1146176"/>
            </a:xfrm>
            <a:grpFill/>
          </p:grpSpPr>
          <p:sp>
            <p:nvSpPr>
              <p:cNvPr id="71" name="Freeform 6">
                <a:extLst>
                  <a:ext uri="{FF2B5EF4-FFF2-40B4-BE49-F238E27FC236}">
                    <a16:creationId xmlns:a16="http://schemas.microsoft.com/office/drawing/2014/main" xmlns="" id="{FFC427F8-70C3-8A5E-C3A0-8F51BC86B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2068" y="1448260"/>
                <a:ext cx="520700" cy="960438"/>
              </a:xfrm>
              <a:custGeom>
                <a:avLst/>
                <a:gdLst>
                  <a:gd name="T0" fmla="*/ 359 w 740"/>
                  <a:gd name="T1" fmla="*/ 85 h 685"/>
                  <a:gd name="T2" fmla="*/ 297 w 740"/>
                  <a:gd name="T3" fmla="*/ 76 h 685"/>
                  <a:gd name="T4" fmla="*/ 263 w 740"/>
                  <a:gd name="T5" fmla="*/ 70 h 685"/>
                  <a:gd name="T6" fmla="*/ 241 w 740"/>
                  <a:gd name="T7" fmla="*/ 80 h 685"/>
                  <a:gd name="T8" fmla="*/ 179 w 740"/>
                  <a:gd name="T9" fmla="*/ 154 h 685"/>
                  <a:gd name="T10" fmla="*/ 147 w 740"/>
                  <a:gd name="T11" fmla="*/ 165 h 685"/>
                  <a:gd name="T12" fmla="*/ 123 w 740"/>
                  <a:gd name="T13" fmla="*/ 141 h 685"/>
                  <a:gd name="T14" fmla="*/ 129 w 740"/>
                  <a:gd name="T15" fmla="*/ 114 h 685"/>
                  <a:gd name="T16" fmla="*/ 214 w 740"/>
                  <a:gd name="T17" fmla="*/ 12 h 685"/>
                  <a:gd name="T18" fmla="*/ 237 w 740"/>
                  <a:gd name="T19" fmla="*/ 1 h 685"/>
                  <a:gd name="T20" fmla="*/ 402 w 740"/>
                  <a:gd name="T21" fmla="*/ 2 h 685"/>
                  <a:gd name="T22" fmla="*/ 502 w 740"/>
                  <a:gd name="T23" fmla="*/ 43 h 685"/>
                  <a:gd name="T24" fmla="*/ 544 w 740"/>
                  <a:gd name="T25" fmla="*/ 99 h 685"/>
                  <a:gd name="T26" fmla="*/ 582 w 740"/>
                  <a:gd name="T27" fmla="*/ 170 h 685"/>
                  <a:gd name="T28" fmla="*/ 603 w 740"/>
                  <a:gd name="T29" fmla="*/ 210 h 685"/>
                  <a:gd name="T30" fmla="*/ 614 w 740"/>
                  <a:gd name="T31" fmla="*/ 213 h 685"/>
                  <a:gd name="T32" fmla="*/ 690 w 740"/>
                  <a:gd name="T33" fmla="*/ 161 h 685"/>
                  <a:gd name="T34" fmla="*/ 724 w 740"/>
                  <a:gd name="T35" fmla="*/ 160 h 685"/>
                  <a:gd name="T36" fmla="*/ 739 w 740"/>
                  <a:gd name="T37" fmla="*/ 190 h 685"/>
                  <a:gd name="T38" fmla="*/ 722 w 740"/>
                  <a:gd name="T39" fmla="*/ 217 h 685"/>
                  <a:gd name="T40" fmla="*/ 679 w 740"/>
                  <a:gd name="T41" fmla="*/ 247 h 685"/>
                  <a:gd name="T42" fmla="*/ 606 w 740"/>
                  <a:gd name="T43" fmla="*/ 297 h 685"/>
                  <a:gd name="T44" fmla="*/ 569 w 740"/>
                  <a:gd name="T45" fmla="*/ 287 h 685"/>
                  <a:gd name="T46" fmla="*/ 488 w 740"/>
                  <a:gd name="T47" fmla="*/ 170 h 685"/>
                  <a:gd name="T48" fmla="*/ 486 w 740"/>
                  <a:gd name="T49" fmla="*/ 168 h 685"/>
                  <a:gd name="T50" fmla="*/ 423 w 740"/>
                  <a:gd name="T51" fmla="*/ 257 h 685"/>
                  <a:gd name="T52" fmla="*/ 434 w 740"/>
                  <a:gd name="T53" fmla="*/ 268 h 685"/>
                  <a:gd name="T54" fmla="*/ 554 w 740"/>
                  <a:gd name="T55" fmla="*/ 374 h 685"/>
                  <a:gd name="T56" fmla="*/ 570 w 740"/>
                  <a:gd name="T57" fmla="*/ 388 h 685"/>
                  <a:gd name="T58" fmla="*/ 583 w 740"/>
                  <a:gd name="T59" fmla="*/ 419 h 685"/>
                  <a:gd name="T60" fmla="*/ 583 w 740"/>
                  <a:gd name="T61" fmla="*/ 483 h 685"/>
                  <a:gd name="T62" fmla="*/ 584 w 740"/>
                  <a:gd name="T63" fmla="*/ 637 h 685"/>
                  <a:gd name="T64" fmla="*/ 563 w 740"/>
                  <a:gd name="T65" fmla="*/ 674 h 685"/>
                  <a:gd name="T66" fmla="*/ 505 w 740"/>
                  <a:gd name="T67" fmla="*/ 652 h 685"/>
                  <a:gd name="T68" fmla="*/ 503 w 740"/>
                  <a:gd name="T69" fmla="*/ 637 h 685"/>
                  <a:gd name="T70" fmla="*/ 503 w 740"/>
                  <a:gd name="T71" fmla="*/ 465 h 685"/>
                  <a:gd name="T72" fmla="*/ 485 w 740"/>
                  <a:gd name="T73" fmla="*/ 431 h 685"/>
                  <a:gd name="T74" fmla="*/ 361 w 740"/>
                  <a:gd name="T75" fmla="*/ 345 h 685"/>
                  <a:gd name="T76" fmla="*/ 359 w 740"/>
                  <a:gd name="T77" fmla="*/ 344 h 685"/>
                  <a:gd name="T78" fmla="*/ 330 w 740"/>
                  <a:gd name="T79" fmla="*/ 384 h 685"/>
                  <a:gd name="T80" fmla="*/ 291 w 740"/>
                  <a:gd name="T81" fmla="*/ 437 h 685"/>
                  <a:gd name="T82" fmla="*/ 259 w 740"/>
                  <a:gd name="T83" fmla="*/ 454 h 685"/>
                  <a:gd name="T84" fmla="*/ 41 w 740"/>
                  <a:gd name="T85" fmla="*/ 455 h 685"/>
                  <a:gd name="T86" fmla="*/ 1 w 740"/>
                  <a:gd name="T87" fmla="*/ 412 h 685"/>
                  <a:gd name="T88" fmla="*/ 42 w 740"/>
                  <a:gd name="T89" fmla="*/ 373 h 685"/>
                  <a:gd name="T90" fmla="*/ 205 w 740"/>
                  <a:gd name="T91" fmla="*/ 373 h 685"/>
                  <a:gd name="T92" fmla="*/ 237 w 740"/>
                  <a:gd name="T93" fmla="*/ 352 h 685"/>
                  <a:gd name="T94" fmla="*/ 271 w 740"/>
                  <a:gd name="T95" fmla="*/ 278 h 685"/>
                  <a:gd name="T96" fmla="*/ 304 w 740"/>
                  <a:gd name="T97" fmla="*/ 206 h 685"/>
                  <a:gd name="T98" fmla="*/ 334 w 740"/>
                  <a:gd name="T99" fmla="*/ 141 h 685"/>
                  <a:gd name="T100" fmla="*/ 358 w 740"/>
                  <a:gd name="T101" fmla="*/ 88 h 685"/>
                  <a:gd name="T102" fmla="*/ 359 w 740"/>
                  <a:gd name="T103" fmla="*/ 85 h 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740" h="685">
                    <a:moveTo>
                      <a:pt x="359" y="85"/>
                    </a:moveTo>
                    <a:cubicBezTo>
                      <a:pt x="338" y="82"/>
                      <a:pt x="318" y="79"/>
                      <a:pt x="297" y="76"/>
                    </a:cubicBezTo>
                    <a:cubicBezTo>
                      <a:pt x="286" y="74"/>
                      <a:pt x="274" y="72"/>
                      <a:pt x="263" y="70"/>
                    </a:cubicBezTo>
                    <a:cubicBezTo>
                      <a:pt x="253" y="69"/>
                      <a:pt x="247" y="73"/>
                      <a:pt x="241" y="80"/>
                    </a:cubicBezTo>
                    <a:cubicBezTo>
                      <a:pt x="220" y="105"/>
                      <a:pt x="200" y="129"/>
                      <a:pt x="179" y="154"/>
                    </a:cubicBezTo>
                    <a:cubicBezTo>
                      <a:pt x="171" y="164"/>
                      <a:pt x="159" y="168"/>
                      <a:pt x="147" y="165"/>
                    </a:cubicBezTo>
                    <a:cubicBezTo>
                      <a:pt x="134" y="162"/>
                      <a:pt x="126" y="154"/>
                      <a:pt x="123" y="141"/>
                    </a:cubicBezTo>
                    <a:cubicBezTo>
                      <a:pt x="120" y="132"/>
                      <a:pt x="122" y="122"/>
                      <a:pt x="129" y="114"/>
                    </a:cubicBezTo>
                    <a:cubicBezTo>
                      <a:pt x="157" y="80"/>
                      <a:pt x="185" y="46"/>
                      <a:pt x="214" y="12"/>
                    </a:cubicBezTo>
                    <a:cubicBezTo>
                      <a:pt x="220" y="5"/>
                      <a:pt x="227" y="1"/>
                      <a:pt x="237" y="1"/>
                    </a:cubicBezTo>
                    <a:cubicBezTo>
                      <a:pt x="292" y="1"/>
                      <a:pt x="347" y="0"/>
                      <a:pt x="402" y="2"/>
                    </a:cubicBezTo>
                    <a:cubicBezTo>
                      <a:pt x="440" y="3"/>
                      <a:pt x="474" y="18"/>
                      <a:pt x="502" y="43"/>
                    </a:cubicBezTo>
                    <a:cubicBezTo>
                      <a:pt x="520" y="59"/>
                      <a:pt x="533" y="79"/>
                      <a:pt x="544" y="99"/>
                    </a:cubicBezTo>
                    <a:cubicBezTo>
                      <a:pt x="556" y="123"/>
                      <a:pt x="569" y="147"/>
                      <a:pt x="582" y="170"/>
                    </a:cubicBezTo>
                    <a:cubicBezTo>
                      <a:pt x="589" y="184"/>
                      <a:pt x="596" y="197"/>
                      <a:pt x="603" y="210"/>
                    </a:cubicBezTo>
                    <a:cubicBezTo>
                      <a:pt x="606" y="215"/>
                      <a:pt x="610" y="216"/>
                      <a:pt x="614" y="213"/>
                    </a:cubicBezTo>
                    <a:cubicBezTo>
                      <a:pt x="640" y="196"/>
                      <a:pt x="665" y="178"/>
                      <a:pt x="690" y="161"/>
                    </a:cubicBezTo>
                    <a:cubicBezTo>
                      <a:pt x="701" y="154"/>
                      <a:pt x="713" y="154"/>
                      <a:pt x="724" y="160"/>
                    </a:cubicBezTo>
                    <a:cubicBezTo>
                      <a:pt x="734" y="167"/>
                      <a:pt x="740" y="177"/>
                      <a:pt x="739" y="190"/>
                    </a:cubicBezTo>
                    <a:cubicBezTo>
                      <a:pt x="739" y="202"/>
                      <a:pt x="732" y="210"/>
                      <a:pt x="722" y="217"/>
                    </a:cubicBezTo>
                    <a:cubicBezTo>
                      <a:pt x="707" y="227"/>
                      <a:pt x="693" y="237"/>
                      <a:pt x="679" y="247"/>
                    </a:cubicBezTo>
                    <a:cubicBezTo>
                      <a:pt x="655" y="263"/>
                      <a:pt x="631" y="280"/>
                      <a:pt x="606" y="297"/>
                    </a:cubicBezTo>
                    <a:cubicBezTo>
                      <a:pt x="593" y="305"/>
                      <a:pt x="577" y="299"/>
                      <a:pt x="569" y="287"/>
                    </a:cubicBezTo>
                    <a:cubicBezTo>
                      <a:pt x="542" y="248"/>
                      <a:pt x="515" y="209"/>
                      <a:pt x="488" y="170"/>
                    </a:cubicBezTo>
                    <a:cubicBezTo>
                      <a:pt x="488" y="170"/>
                      <a:pt x="487" y="169"/>
                      <a:pt x="486" y="168"/>
                    </a:cubicBezTo>
                    <a:cubicBezTo>
                      <a:pt x="465" y="198"/>
                      <a:pt x="444" y="227"/>
                      <a:pt x="423" y="257"/>
                    </a:cubicBezTo>
                    <a:cubicBezTo>
                      <a:pt x="427" y="261"/>
                      <a:pt x="431" y="265"/>
                      <a:pt x="434" y="268"/>
                    </a:cubicBezTo>
                    <a:cubicBezTo>
                      <a:pt x="474" y="303"/>
                      <a:pt x="514" y="338"/>
                      <a:pt x="554" y="374"/>
                    </a:cubicBezTo>
                    <a:cubicBezTo>
                      <a:pt x="559" y="378"/>
                      <a:pt x="565" y="383"/>
                      <a:pt x="570" y="388"/>
                    </a:cubicBezTo>
                    <a:cubicBezTo>
                      <a:pt x="579" y="396"/>
                      <a:pt x="583" y="407"/>
                      <a:pt x="583" y="419"/>
                    </a:cubicBezTo>
                    <a:cubicBezTo>
                      <a:pt x="583" y="440"/>
                      <a:pt x="583" y="461"/>
                      <a:pt x="583" y="483"/>
                    </a:cubicBezTo>
                    <a:cubicBezTo>
                      <a:pt x="584" y="534"/>
                      <a:pt x="584" y="585"/>
                      <a:pt x="584" y="637"/>
                    </a:cubicBezTo>
                    <a:cubicBezTo>
                      <a:pt x="584" y="653"/>
                      <a:pt x="577" y="666"/>
                      <a:pt x="563" y="674"/>
                    </a:cubicBezTo>
                    <a:cubicBezTo>
                      <a:pt x="541" y="685"/>
                      <a:pt x="513" y="676"/>
                      <a:pt x="505" y="652"/>
                    </a:cubicBezTo>
                    <a:cubicBezTo>
                      <a:pt x="503" y="647"/>
                      <a:pt x="503" y="642"/>
                      <a:pt x="503" y="637"/>
                    </a:cubicBezTo>
                    <a:cubicBezTo>
                      <a:pt x="502" y="579"/>
                      <a:pt x="502" y="522"/>
                      <a:pt x="503" y="465"/>
                    </a:cubicBezTo>
                    <a:cubicBezTo>
                      <a:pt x="503" y="450"/>
                      <a:pt x="498" y="439"/>
                      <a:pt x="485" y="431"/>
                    </a:cubicBezTo>
                    <a:cubicBezTo>
                      <a:pt x="444" y="402"/>
                      <a:pt x="402" y="373"/>
                      <a:pt x="361" y="345"/>
                    </a:cubicBezTo>
                    <a:cubicBezTo>
                      <a:pt x="361" y="344"/>
                      <a:pt x="360" y="344"/>
                      <a:pt x="359" y="344"/>
                    </a:cubicBezTo>
                    <a:cubicBezTo>
                      <a:pt x="350" y="357"/>
                      <a:pt x="340" y="371"/>
                      <a:pt x="330" y="384"/>
                    </a:cubicBezTo>
                    <a:cubicBezTo>
                      <a:pt x="317" y="402"/>
                      <a:pt x="304" y="420"/>
                      <a:pt x="291" y="437"/>
                    </a:cubicBezTo>
                    <a:cubicBezTo>
                      <a:pt x="283" y="448"/>
                      <a:pt x="273" y="454"/>
                      <a:pt x="259" y="454"/>
                    </a:cubicBezTo>
                    <a:cubicBezTo>
                      <a:pt x="186" y="454"/>
                      <a:pt x="113" y="455"/>
                      <a:pt x="41" y="455"/>
                    </a:cubicBezTo>
                    <a:cubicBezTo>
                      <a:pt x="17" y="455"/>
                      <a:pt x="0" y="435"/>
                      <a:pt x="1" y="412"/>
                    </a:cubicBezTo>
                    <a:cubicBezTo>
                      <a:pt x="1" y="390"/>
                      <a:pt x="21" y="373"/>
                      <a:pt x="42" y="373"/>
                    </a:cubicBezTo>
                    <a:cubicBezTo>
                      <a:pt x="97" y="373"/>
                      <a:pt x="151" y="373"/>
                      <a:pt x="205" y="373"/>
                    </a:cubicBezTo>
                    <a:cubicBezTo>
                      <a:pt x="226" y="373"/>
                      <a:pt x="231" y="367"/>
                      <a:pt x="237" y="352"/>
                    </a:cubicBezTo>
                    <a:cubicBezTo>
                      <a:pt x="248" y="327"/>
                      <a:pt x="260" y="303"/>
                      <a:pt x="271" y="278"/>
                    </a:cubicBezTo>
                    <a:cubicBezTo>
                      <a:pt x="282" y="254"/>
                      <a:pt x="293" y="230"/>
                      <a:pt x="304" y="206"/>
                    </a:cubicBezTo>
                    <a:cubicBezTo>
                      <a:pt x="314" y="184"/>
                      <a:pt x="324" y="163"/>
                      <a:pt x="334" y="141"/>
                    </a:cubicBezTo>
                    <a:cubicBezTo>
                      <a:pt x="342" y="123"/>
                      <a:pt x="350" y="106"/>
                      <a:pt x="358" y="88"/>
                    </a:cubicBezTo>
                    <a:cubicBezTo>
                      <a:pt x="358" y="88"/>
                      <a:pt x="358" y="87"/>
                      <a:pt x="359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Freeform 7">
                <a:extLst>
                  <a:ext uri="{FF2B5EF4-FFF2-40B4-BE49-F238E27FC236}">
                    <a16:creationId xmlns:a16="http://schemas.microsoft.com/office/drawing/2014/main" xmlns="" id="{12E5ECD3-2D02-ABD9-A7B4-B628684FDF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54806" y="1262522"/>
                <a:ext cx="111125" cy="219075"/>
              </a:xfrm>
              <a:custGeom>
                <a:avLst/>
                <a:gdLst>
                  <a:gd name="T0" fmla="*/ 78 w 157"/>
                  <a:gd name="T1" fmla="*/ 0 h 156"/>
                  <a:gd name="T2" fmla="*/ 157 w 157"/>
                  <a:gd name="T3" fmla="*/ 78 h 156"/>
                  <a:gd name="T4" fmla="*/ 79 w 157"/>
                  <a:gd name="T5" fmla="*/ 156 h 156"/>
                  <a:gd name="T6" fmla="*/ 0 w 157"/>
                  <a:gd name="T7" fmla="*/ 78 h 156"/>
                  <a:gd name="T8" fmla="*/ 78 w 157"/>
                  <a:gd name="T9" fmla="*/ 0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7" h="156">
                    <a:moveTo>
                      <a:pt x="78" y="0"/>
                    </a:moveTo>
                    <a:cubicBezTo>
                      <a:pt x="123" y="0"/>
                      <a:pt x="157" y="34"/>
                      <a:pt x="157" y="78"/>
                    </a:cubicBezTo>
                    <a:cubicBezTo>
                      <a:pt x="156" y="121"/>
                      <a:pt x="123" y="156"/>
                      <a:pt x="79" y="156"/>
                    </a:cubicBezTo>
                    <a:cubicBezTo>
                      <a:pt x="34" y="156"/>
                      <a:pt x="0" y="122"/>
                      <a:pt x="0" y="78"/>
                    </a:cubicBezTo>
                    <a:cubicBezTo>
                      <a:pt x="0" y="33"/>
                      <a:pt x="34" y="0"/>
                      <a:pt x="7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282F39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70" name="Oval 80">
              <a:extLst>
                <a:ext uri="{FF2B5EF4-FFF2-40B4-BE49-F238E27FC236}">
                  <a16:creationId xmlns:a16="http://schemas.microsoft.com/office/drawing/2014/main" xmlns="" id="{211BCB19-C07A-4D5B-FA3D-45ABB2A57919}"/>
                </a:ext>
              </a:extLst>
            </p:cNvPr>
            <p:cNvSpPr/>
            <p:nvPr/>
          </p:nvSpPr>
          <p:spPr>
            <a:xfrm>
              <a:off x="1447440" y="4265278"/>
              <a:ext cx="312436" cy="6974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3" name="TextBox 72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403772821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000"/>
                            </p:stCondLst>
                            <p:childTnLst>
                              <p:par>
                                <p:cTn id="4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تحليل خصائص الجمهور المستهدف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CF70BD8C-DFC5-B651-80F4-72FB7AC046B4}"/>
              </a:ext>
            </a:extLst>
          </p:cNvPr>
          <p:cNvGrpSpPr/>
          <p:nvPr/>
        </p:nvGrpSpPr>
        <p:grpSpPr>
          <a:xfrm>
            <a:off x="3659700" y="3415007"/>
            <a:ext cx="1886978" cy="1855485"/>
            <a:chOff x="3659700" y="3415007"/>
            <a:chExt cx="1886978" cy="1855485"/>
          </a:xfrm>
        </p:grpSpPr>
        <p:sp>
          <p:nvSpPr>
            <p:cNvPr id="10" name="L-Shape 2">
              <a:extLst>
                <a:ext uri="{FF2B5EF4-FFF2-40B4-BE49-F238E27FC236}">
                  <a16:creationId xmlns:a16="http://schemas.microsoft.com/office/drawing/2014/main" xmlns="" id="{2E2B8229-EE17-C84E-FC00-33CDACBBD198}"/>
                </a:ext>
              </a:extLst>
            </p:cNvPr>
            <p:cNvSpPr/>
            <p:nvPr/>
          </p:nvSpPr>
          <p:spPr>
            <a:xfrm rot="10800000">
              <a:off x="3691192" y="3415007"/>
              <a:ext cx="1855486" cy="1855485"/>
            </a:xfrm>
            <a:custGeom>
              <a:avLst/>
              <a:gdLst/>
              <a:ahLst/>
              <a:cxnLst/>
              <a:rect l="l" t="t" r="r" b="b"/>
              <a:pathLst>
                <a:path w="1639462" h="1639461">
                  <a:moveTo>
                    <a:pt x="254587" y="1639461"/>
                  </a:moveTo>
                  <a:lnTo>
                    <a:pt x="254587" y="1639461"/>
                  </a:lnTo>
                  <a:lnTo>
                    <a:pt x="0" y="1639461"/>
                  </a:lnTo>
                  <a:lnTo>
                    <a:pt x="0" y="343317"/>
                  </a:lnTo>
                  <a:lnTo>
                    <a:pt x="358513" y="343317"/>
                  </a:lnTo>
                  <a:lnTo>
                    <a:pt x="358513" y="1026362"/>
                  </a:lnTo>
                  <a:lnTo>
                    <a:pt x="1384875" y="0"/>
                  </a:lnTo>
                  <a:lnTo>
                    <a:pt x="1639462" y="254586"/>
                  </a:lnTo>
                  <a:lnTo>
                    <a:pt x="590237" y="1303812"/>
                  </a:lnTo>
                  <a:lnTo>
                    <a:pt x="1296144" y="1303812"/>
                  </a:lnTo>
                  <a:lnTo>
                    <a:pt x="1296144" y="1639461"/>
                  </a:lnTo>
                  <a:lnTo>
                    <a:pt x="254588" y="1639461"/>
                  </a:lnTo>
                  <a:close/>
                </a:path>
              </a:pathLst>
            </a:custGeom>
            <a:solidFill>
              <a:srgbClr val="2B547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TextBox 7">
              <a:extLst>
                <a:ext uri="{FF2B5EF4-FFF2-40B4-BE49-F238E27FC236}">
                  <a16:creationId xmlns:a16="http://schemas.microsoft.com/office/drawing/2014/main" xmlns="" id="{85814745-5601-F69F-E3DA-C548C22495B7}"/>
                </a:ext>
              </a:extLst>
            </p:cNvPr>
            <p:cNvSpPr txBox="1"/>
            <p:nvPr/>
          </p:nvSpPr>
          <p:spPr>
            <a:xfrm rot="18900000">
              <a:off x="3659700" y="4239370"/>
              <a:ext cx="1621285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الجنس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2" name="مجموعة 11">
            <a:extLst>
              <a:ext uri="{FF2B5EF4-FFF2-40B4-BE49-F238E27FC236}">
                <a16:creationId xmlns:a16="http://schemas.microsoft.com/office/drawing/2014/main" xmlns="" id="{5E3E770D-933F-7755-A0A1-ACF96844F139}"/>
              </a:ext>
            </a:extLst>
          </p:cNvPr>
          <p:cNvGrpSpPr/>
          <p:nvPr/>
        </p:nvGrpSpPr>
        <p:grpSpPr>
          <a:xfrm>
            <a:off x="967767" y="4215340"/>
            <a:ext cx="1893309" cy="1855485"/>
            <a:chOff x="967767" y="4215340"/>
            <a:chExt cx="1893309" cy="1855485"/>
          </a:xfrm>
        </p:grpSpPr>
        <p:sp>
          <p:nvSpPr>
            <p:cNvPr id="13" name="L-Shape 2">
              <a:extLst>
                <a:ext uri="{FF2B5EF4-FFF2-40B4-BE49-F238E27FC236}">
                  <a16:creationId xmlns:a16="http://schemas.microsoft.com/office/drawing/2014/main" xmlns="" id="{ACDBEC35-E63D-AC59-D8F7-8506B9FBFAAD}"/>
                </a:ext>
              </a:extLst>
            </p:cNvPr>
            <p:cNvSpPr/>
            <p:nvPr/>
          </p:nvSpPr>
          <p:spPr>
            <a:xfrm rot="10800000">
              <a:off x="1005590" y="4215340"/>
              <a:ext cx="1855486" cy="1855485"/>
            </a:xfrm>
            <a:custGeom>
              <a:avLst/>
              <a:gdLst/>
              <a:ahLst/>
              <a:cxnLst/>
              <a:rect l="l" t="t" r="r" b="b"/>
              <a:pathLst>
                <a:path w="1639462" h="1639461">
                  <a:moveTo>
                    <a:pt x="254587" y="1639461"/>
                  </a:moveTo>
                  <a:lnTo>
                    <a:pt x="254587" y="1639461"/>
                  </a:lnTo>
                  <a:lnTo>
                    <a:pt x="0" y="1639461"/>
                  </a:lnTo>
                  <a:lnTo>
                    <a:pt x="0" y="343317"/>
                  </a:lnTo>
                  <a:lnTo>
                    <a:pt x="358513" y="343317"/>
                  </a:lnTo>
                  <a:lnTo>
                    <a:pt x="358513" y="1026362"/>
                  </a:lnTo>
                  <a:lnTo>
                    <a:pt x="1384875" y="0"/>
                  </a:lnTo>
                  <a:lnTo>
                    <a:pt x="1639462" y="254586"/>
                  </a:lnTo>
                  <a:lnTo>
                    <a:pt x="590237" y="1303812"/>
                  </a:lnTo>
                  <a:lnTo>
                    <a:pt x="1296144" y="1303812"/>
                  </a:lnTo>
                  <a:lnTo>
                    <a:pt x="1296144" y="1639461"/>
                  </a:lnTo>
                  <a:lnTo>
                    <a:pt x="254588" y="1639461"/>
                  </a:lnTo>
                  <a:close/>
                </a:path>
              </a:pathLst>
            </a:custGeom>
            <a:solidFill>
              <a:srgbClr val="31394C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4" name="TextBox 6">
              <a:extLst>
                <a:ext uri="{FF2B5EF4-FFF2-40B4-BE49-F238E27FC236}">
                  <a16:creationId xmlns:a16="http://schemas.microsoft.com/office/drawing/2014/main" xmlns="" id="{AF4546A7-E2CD-EF27-A5F5-DD5599EAFFE1}"/>
                </a:ext>
              </a:extLst>
            </p:cNvPr>
            <p:cNvSpPr txBox="1"/>
            <p:nvPr/>
          </p:nvSpPr>
          <p:spPr>
            <a:xfrm rot="18900000">
              <a:off x="967767" y="5065624"/>
              <a:ext cx="1621285" cy="4909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ar-SY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العمر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xmlns="" id="{81717A06-9A0E-C0C5-4DBE-4395EE0C9208}"/>
              </a:ext>
            </a:extLst>
          </p:cNvPr>
          <p:cNvGrpSpPr/>
          <p:nvPr/>
        </p:nvGrpSpPr>
        <p:grpSpPr>
          <a:xfrm>
            <a:off x="8954282" y="1814341"/>
            <a:ext cx="2230952" cy="1855485"/>
            <a:chOff x="8954282" y="1814341"/>
            <a:chExt cx="2230952" cy="1855485"/>
          </a:xfrm>
        </p:grpSpPr>
        <p:sp>
          <p:nvSpPr>
            <p:cNvPr id="16" name="L-Shape 2">
              <a:extLst>
                <a:ext uri="{FF2B5EF4-FFF2-40B4-BE49-F238E27FC236}">
                  <a16:creationId xmlns:a16="http://schemas.microsoft.com/office/drawing/2014/main" xmlns="" id="{E2CC992F-8E9E-EA06-7090-8C817EF30533}"/>
                </a:ext>
              </a:extLst>
            </p:cNvPr>
            <p:cNvSpPr/>
            <p:nvPr/>
          </p:nvSpPr>
          <p:spPr>
            <a:xfrm rot="10800000">
              <a:off x="9062396" y="1814341"/>
              <a:ext cx="1855486" cy="1855485"/>
            </a:xfrm>
            <a:custGeom>
              <a:avLst/>
              <a:gdLst/>
              <a:ahLst/>
              <a:cxnLst/>
              <a:rect l="l" t="t" r="r" b="b"/>
              <a:pathLst>
                <a:path w="1639462" h="1639461">
                  <a:moveTo>
                    <a:pt x="254587" y="1639461"/>
                  </a:moveTo>
                  <a:lnTo>
                    <a:pt x="254587" y="1639461"/>
                  </a:lnTo>
                  <a:lnTo>
                    <a:pt x="0" y="1639461"/>
                  </a:lnTo>
                  <a:lnTo>
                    <a:pt x="0" y="343317"/>
                  </a:lnTo>
                  <a:lnTo>
                    <a:pt x="358513" y="343317"/>
                  </a:lnTo>
                  <a:lnTo>
                    <a:pt x="358513" y="1026362"/>
                  </a:lnTo>
                  <a:lnTo>
                    <a:pt x="1384875" y="0"/>
                  </a:lnTo>
                  <a:lnTo>
                    <a:pt x="1639462" y="254586"/>
                  </a:lnTo>
                  <a:lnTo>
                    <a:pt x="590237" y="1303812"/>
                  </a:lnTo>
                  <a:lnTo>
                    <a:pt x="1296144" y="1303812"/>
                  </a:lnTo>
                  <a:lnTo>
                    <a:pt x="1296144" y="1639461"/>
                  </a:lnTo>
                  <a:lnTo>
                    <a:pt x="254588" y="1639461"/>
                  </a:lnTo>
                  <a:close/>
                </a:path>
              </a:pathLst>
            </a:custGeom>
            <a:solidFill>
              <a:srgbClr val="31394C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7" name="TextBox 9">
              <a:extLst>
                <a:ext uri="{FF2B5EF4-FFF2-40B4-BE49-F238E27FC236}">
                  <a16:creationId xmlns:a16="http://schemas.microsoft.com/office/drawing/2014/main" xmlns="" id="{9758F1BD-2996-B33B-73E8-F4869101D563}"/>
                </a:ext>
              </a:extLst>
            </p:cNvPr>
            <p:cNvSpPr txBox="1"/>
            <p:nvPr/>
          </p:nvSpPr>
          <p:spPr>
            <a:xfrm rot="18900000">
              <a:off x="8954282" y="2403632"/>
              <a:ext cx="2230952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المستوى التعليمي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xmlns="" id="{713D51C1-96DF-2F8A-5CA4-52C6F13B5DEE}"/>
              </a:ext>
            </a:extLst>
          </p:cNvPr>
          <p:cNvGrpSpPr/>
          <p:nvPr/>
        </p:nvGrpSpPr>
        <p:grpSpPr>
          <a:xfrm>
            <a:off x="6184242" y="2614674"/>
            <a:ext cx="2048038" cy="1855485"/>
            <a:chOff x="6184242" y="2614674"/>
            <a:chExt cx="2048038" cy="1855485"/>
          </a:xfrm>
        </p:grpSpPr>
        <p:sp>
          <p:nvSpPr>
            <p:cNvPr id="19" name="L-Shape 2">
              <a:extLst>
                <a:ext uri="{FF2B5EF4-FFF2-40B4-BE49-F238E27FC236}">
                  <a16:creationId xmlns:a16="http://schemas.microsoft.com/office/drawing/2014/main" xmlns="" id="{AE859B68-981D-4E34-03A5-B61E97301EBD}"/>
                </a:ext>
              </a:extLst>
            </p:cNvPr>
            <p:cNvSpPr/>
            <p:nvPr/>
          </p:nvSpPr>
          <p:spPr>
            <a:xfrm rot="10800000">
              <a:off x="6376794" y="2614674"/>
              <a:ext cx="1855486" cy="1855485"/>
            </a:xfrm>
            <a:custGeom>
              <a:avLst/>
              <a:gdLst/>
              <a:ahLst/>
              <a:cxnLst/>
              <a:rect l="l" t="t" r="r" b="b"/>
              <a:pathLst>
                <a:path w="1639462" h="1639461">
                  <a:moveTo>
                    <a:pt x="254587" y="1639461"/>
                  </a:moveTo>
                  <a:lnTo>
                    <a:pt x="254587" y="1639461"/>
                  </a:lnTo>
                  <a:lnTo>
                    <a:pt x="0" y="1639461"/>
                  </a:lnTo>
                  <a:lnTo>
                    <a:pt x="0" y="343317"/>
                  </a:lnTo>
                  <a:lnTo>
                    <a:pt x="358513" y="343317"/>
                  </a:lnTo>
                  <a:lnTo>
                    <a:pt x="358513" y="1026362"/>
                  </a:lnTo>
                  <a:lnTo>
                    <a:pt x="1384875" y="0"/>
                  </a:lnTo>
                  <a:lnTo>
                    <a:pt x="1639462" y="254586"/>
                  </a:lnTo>
                  <a:lnTo>
                    <a:pt x="590237" y="1303812"/>
                  </a:lnTo>
                  <a:lnTo>
                    <a:pt x="1296144" y="1303812"/>
                  </a:lnTo>
                  <a:lnTo>
                    <a:pt x="1296144" y="1639461"/>
                  </a:lnTo>
                  <a:lnTo>
                    <a:pt x="254588" y="1639461"/>
                  </a:lnTo>
                  <a:close/>
                </a:path>
              </a:pathLst>
            </a:custGeom>
            <a:solidFill>
              <a:srgbClr val="579DA5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0" name="TextBox 8">
              <a:extLst>
                <a:ext uri="{FF2B5EF4-FFF2-40B4-BE49-F238E27FC236}">
                  <a16:creationId xmlns:a16="http://schemas.microsoft.com/office/drawing/2014/main" xmlns="" id="{37028CB4-7EA9-B914-083F-8A9865643213}"/>
                </a:ext>
              </a:extLst>
            </p:cNvPr>
            <p:cNvSpPr txBox="1"/>
            <p:nvPr/>
          </p:nvSpPr>
          <p:spPr>
            <a:xfrm rot="18900000">
              <a:off x="6184242" y="3445434"/>
              <a:ext cx="1956068" cy="49090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>
                <a:lnSpc>
                  <a:spcPct val="90000"/>
                </a:lnSpc>
              </a:pPr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الثقافة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2" name="صورة الشريحة 21">
                <a:extLst>
                  <a:ext uri="{FF2B5EF4-FFF2-40B4-BE49-F238E27FC236}">
                    <a16:creationId xmlns:a16="http://schemas.microsoft.com/office/drawing/2014/main" id="{3E340E6D-BDB8-4B95-ABAB-EE50AFCA80E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51948844"/>
                  </p:ext>
                </p:extLst>
              </p:nvPr>
            </p:nvGraphicFramePr>
            <p:xfrm>
              <a:off x="11231987" y="201067"/>
              <a:ext cx="462311" cy="462311"/>
            </p:xfrm>
            <a:graphic>
              <a:graphicData uri="http://schemas.microsoft.com/office/powerpoint/2016/slidezoom">
                <pslz:sldZm>
                  <pslz:sldZmObj sldId="267" cId="2654727450">
                    <pslz:zmPr id="{445221C8-31C4-4717-B6C6-D9938DA03241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2311" cy="462311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2" name="صورة الشريحة 2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3E340E6D-BDB8-4B95-ABAB-EE50AFCA80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231987" y="201067"/>
                <a:ext cx="462311" cy="462311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1" name="TextBox 20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23445022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تحليل خصائص الجمهور المستهدف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xmlns="" id="{BC3F5E94-C299-D8BD-8F32-D963ED15AFAE}"/>
              </a:ext>
            </a:extLst>
          </p:cNvPr>
          <p:cNvGrpSpPr/>
          <p:nvPr/>
        </p:nvGrpSpPr>
        <p:grpSpPr>
          <a:xfrm>
            <a:off x="8839096" y="2007787"/>
            <a:ext cx="1666010" cy="3228079"/>
            <a:chOff x="9141242" y="3057045"/>
            <a:chExt cx="1396584" cy="2706036"/>
          </a:xfrm>
        </p:grpSpPr>
        <p:grpSp>
          <p:nvGrpSpPr>
            <p:cNvPr id="22" name="مجموعة 21">
              <a:extLst>
                <a:ext uri="{FF2B5EF4-FFF2-40B4-BE49-F238E27FC236}">
                  <a16:creationId xmlns:a16="http://schemas.microsoft.com/office/drawing/2014/main" xmlns="" id="{0B42BCA9-AE09-8294-9A5E-AF4938A8DAF1}"/>
                </a:ext>
              </a:extLst>
            </p:cNvPr>
            <p:cNvGrpSpPr/>
            <p:nvPr/>
          </p:nvGrpSpPr>
          <p:grpSpPr>
            <a:xfrm>
              <a:off x="9141242" y="4371869"/>
              <a:ext cx="1396584" cy="1391212"/>
              <a:chOff x="9087505" y="1811670"/>
              <a:chExt cx="1396584" cy="1391212"/>
            </a:xfrm>
          </p:grpSpPr>
          <p:sp>
            <p:nvSpPr>
              <p:cNvPr id="29" name="Rectangle 12">
                <a:extLst>
                  <a:ext uri="{FF2B5EF4-FFF2-40B4-BE49-F238E27FC236}">
                    <a16:creationId xmlns:a16="http://schemas.microsoft.com/office/drawing/2014/main" xmlns="" id="{38020AD0-1187-9675-F062-AD84DCCFEEF5}"/>
                  </a:ext>
                </a:extLst>
              </p:cNvPr>
              <p:cNvSpPr/>
              <p:nvPr/>
            </p:nvSpPr>
            <p:spPr>
              <a:xfrm>
                <a:off x="9087505" y="1811670"/>
                <a:ext cx="1396584" cy="1391212"/>
              </a:xfrm>
              <a:prstGeom prst="rect">
                <a:avLst/>
              </a:prstGeom>
              <a:solidFill>
                <a:srgbClr val="313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0" name="TextBox 18">
                <a:extLst>
                  <a:ext uri="{FF2B5EF4-FFF2-40B4-BE49-F238E27FC236}">
                    <a16:creationId xmlns:a16="http://schemas.microsoft.com/office/drawing/2014/main" xmlns="" id="{DB2FD24C-2E50-E514-4DF4-93B6071C1F48}"/>
                  </a:ext>
                </a:extLst>
              </p:cNvPr>
              <p:cNvSpPr txBox="1"/>
              <p:nvPr/>
            </p:nvSpPr>
            <p:spPr>
              <a:xfrm>
                <a:off x="9123747" y="2304312"/>
                <a:ext cx="1352083" cy="3870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/>
                <a:r>
                  <a:rPr lang="ar-SY" sz="2400" b="1" kern="1200" dirty="0">
                    <a:solidFill>
                      <a:srgbClr val="FFFFFF"/>
                    </a:solidFill>
                    <a:effectLst/>
                    <a:latin typeface="Adobe Arabic" panose="02040503050201020203" pitchFamily="18" charset="-78"/>
                    <a:ea typeface="Times New Roman" panose="02020603050405020304" pitchFamily="18" charset="0"/>
                    <a:cs typeface="Adobe Arabic" panose="02040503050201020203" pitchFamily="18" charset="-78"/>
                  </a:rPr>
                  <a:t>الدخل</a:t>
                </a:r>
                <a:endParaRPr lang="en-US" sz="2400" dirty="0"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endParaRPr>
              </a:p>
            </p:txBody>
          </p:sp>
        </p:grpSp>
        <p:grpSp>
          <p:nvGrpSpPr>
            <p:cNvPr id="23" name="그룹 15">
              <a:extLst>
                <a:ext uri="{FF2B5EF4-FFF2-40B4-BE49-F238E27FC236}">
                  <a16:creationId xmlns:a16="http://schemas.microsoft.com/office/drawing/2014/main" xmlns="" id="{47DEBFFB-FF23-CFA5-1339-B4800517D207}"/>
                </a:ext>
              </a:extLst>
            </p:cNvPr>
            <p:cNvGrpSpPr/>
            <p:nvPr/>
          </p:nvGrpSpPr>
          <p:grpSpPr>
            <a:xfrm>
              <a:off x="9303709" y="3057045"/>
              <a:ext cx="1020184" cy="1020184"/>
              <a:chOff x="7681084" y="3063878"/>
              <a:chExt cx="982246" cy="982246"/>
            </a:xfrm>
          </p:grpSpPr>
          <p:sp>
            <p:nvSpPr>
              <p:cNvPr id="24" name="타원 16">
                <a:extLst>
                  <a:ext uri="{FF2B5EF4-FFF2-40B4-BE49-F238E27FC236}">
                    <a16:creationId xmlns:a16="http://schemas.microsoft.com/office/drawing/2014/main" xmlns="" id="{0EEA4990-9367-ABB6-6293-77083360ED14}"/>
                  </a:ext>
                </a:extLst>
              </p:cNvPr>
              <p:cNvSpPr/>
              <p:nvPr/>
            </p:nvSpPr>
            <p:spPr>
              <a:xfrm>
                <a:off x="7681084" y="3063878"/>
                <a:ext cx="982246" cy="98224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25" name="그룹 17">
                <a:extLst>
                  <a:ext uri="{FF2B5EF4-FFF2-40B4-BE49-F238E27FC236}">
                    <a16:creationId xmlns:a16="http://schemas.microsoft.com/office/drawing/2014/main" xmlns="" id="{F3D5A2C7-DDD2-C258-1FE5-1121179C3880}"/>
                  </a:ext>
                </a:extLst>
              </p:cNvPr>
              <p:cNvGrpSpPr/>
              <p:nvPr/>
            </p:nvGrpSpPr>
            <p:grpSpPr>
              <a:xfrm>
                <a:off x="7814161" y="3110634"/>
                <a:ext cx="705241" cy="935489"/>
                <a:chOff x="7814161" y="3110634"/>
                <a:chExt cx="705241" cy="935489"/>
              </a:xfrm>
            </p:grpSpPr>
            <p:sp>
              <p:nvSpPr>
                <p:cNvPr id="26" name="Freeform: Shape 92">
                  <a:extLst>
                    <a:ext uri="{FF2B5EF4-FFF2-40B4-BE49-F238E27FC236}">
                      <a16:creationId xmlns:a16="http://schemas.microsoft.com/office/drawing/2014/main" xmlns="" id="{C65B9052-983E-E054-250B-59C53C7DE9C3}"/>
                    </a:ext>
                  </a:extLst>
                </p:cNvPr>
                <p:cNvSpPr/>
                <p:nvPr/>
              </p:nvSpPr>
              <p:spPr>
                <a:xfrm flipH="1">
                  <a:off x="7948214" y="3234484"/>
                  <a:ext cx="406347" cy="653837"/>
                </a:xfrm>
                <a:custGeom>
                  <a:avLst/>
                  <a:gdLst>
                    <a:gd name="connsiteX0" fmla="*/ 1429877 w 1445447"/>
                    <a:gd name="connsiteY0" fmla="*/ 765996 h 2325810"/>
                    <a:gd name="connsiteX1" fmla="*/ 1428388 w 1445447"/>
                    <a:gd name="connsiteY1" fmla="*/ 764432 h 2325810"/>
                    <a:gd name="connsiteX2" fmla="*/ 1428612 w 1445447"/>
                    <a:gd name="connsiteY2" fmla="*/ 759295 h 2325810"/>
                    <a:gd name="connsiteX3" fmla="*/ 1426750 w 1445447"/>
                    <a:gd name="connsiteY3" fmla="*/ 734722 h 2325810"/>
                    <a:gd name="connsiteX4" fmla="*/ 1428612 w 1445447"/>
                    <a:gd name="connsiteY4" fmla="*/ 734424 h 2325810"/>
                    <a:gd name="connsiteX5" fmla="*/ 1410815 w 1445447"/>
                    <a:gd name="connsiteY5" fmla="*/ 563979 h 2325810"/>
                    <a:gd name="connsiteX6" fmla="*/ 1404635 w 1445447"/>
                    <a:gd name="connsiteY6" fmla="*/ 526003 h 2325810"/>
                    <a:gd name="connsiteX7" fmla="*/ 1394210 w 1445447"/>
                    <a:gd name="connsiteY7" fmla="*/ 446403 h 2325810"/>
                    <a:gd name="connsiteX8" fmla="*/ 1394433 w 1445447"/>
                    <a:gd name="connsiteY8" fmla="*/ 436872 h 2325810"/>
                    <a:gd name="connsiteX9" fmla="*/ 1361670 w 1445447"/>
                    <a:gd name="connsiteY9" fmla="*/ 196507 h 2325810"/>
                    <a:gd name="connsiteX10" fmla="*/ 1277378 w 1445447"/>
                    <a:gd name="connsiteY10" fmla="*/ 0 h 2325810"/>
                    <a:gd name="connsiteX11" fmla="*/ 964710 w 1445447"/>
                    <a:gd name="connsiteY11" fmla="*/ 175657 h 2325810"/>
                    <a:gd name="connsiteX12" fmla="*/ 432675 w 1445447"/>
                    <a:gd name="connsiteY12" fmla="*/ 270820 h 2325810"/>
                    <a:gd name="connsiteX13" fmla="*/ 413240 w 1445447"/>
                    <a:gd name="connsiteY13" fmla="*/ 295765 h 2325810"/>
                    <a:gd name="connsiteX14" fmla="*/ 423665 w 1445447"/>
                    <a:gd name="connsiteY14" fmla="*/ 385046 h 2325810"/>
                    <a:gd name="connsiteX15" fmla="*/ 385689 w 1445447"/>
                    <a:gd name="connsiteY15" fmla="*/ 691683 h 2325810"/>
                    <a:gd name="connsiteX16" fmla="*/ 363499 w 1445447"/>
                    <a:gd name="connsiteY16" fmla="*/ 728616 h 2325810"/>
                    <a:gd name="connsiteX17" fmla="*/ 350394 w 1445447"/>
                    <a:gd name="connsiteY17" fmla="*/ 738147 h 2325810"/>
                    <a:gd name="connsiteX18" fmla="*/ 319417 w 1445447"/>
                    <a:gd name="connsiteY18" fmla="*/ 771209 h 2325810"/>
                    <a:gd name="connsiteX19" fmla="*/ 285909 w 1445447"/>
                    <a:gd name="connsiteY19" fmla="*/ 734871 h 2325810"/>
                    <a:gd name="connsiteX20" fmla="*/ 284122 w 1445447"/>
                    <a:gd name="connsiteY20" fmla="*/ 732414 h 2325810"/>
                    <a:gd name="connsiteX21" fmla="*/ 102657 w 1445447"/>
                    <a:gd name="connsiteY21" fmla="*/ 682896 h 2325810"/>
                    <a:gd name="connsiteX22" fmla="*/ 2356 w 1445447"/>
                    <a:gd name="connsiteY22" fmla="*/ 861308 h 2325810"/>
                    <a:gd name="connsiteX23" fmla="*/ 8983 w 1445447"/>
                    <a:gd name="connsiteY23" fmla="*/ 926761 h 2325810"/>
                    <a:gd name="connsiteX24" fmla="*/ 181215 w 1445447"/>
                    <a:gd name="connsiteY24" fmla="*/ 1102120 h 2325810"/>
                    <a:gd name="connsiteX25" fmla="*/ 198416 w 1445447"/>
                    <a:gd name="connsiteY25" fmla="*/ 1111502 h 2325810"/>
                    <a:gd name="connsiteX26" fmla="*/ 319492 w 1445447"/>
                    <a:gd name="connsiteY26" fmla="*/ 1231089 h 2325810"/>
                    <a:gd name="connsiteX27" fmla="*/ 330661 w 1445447"/>
                    <a:gd name="connsiteY27" fmla="*/ 1253056 h 2325810"/>
                    <a:gd name="connsiteX28" fmla="*/ 302663 w 1445447"/>
                    <a:gd name="connsiteY28" fmla="*/ 1439212 h 2325810"/>
                    <a:gd name="connsiteX29" fmla="*/ 229318 w 1445447"/>
                    <a:gd name="connsiteY29" fmla="*/ 1974598 h 2325810"/>
                    <a:gd name="connsiteX30" fmla="*/ 367148 w 1445447"/>
                    <a:gd name="connsiteY30" fmla="*/ 2231642 h 2325810"/>
                    <a:gd name="connsiteX31" fmla="*/ 729408 w 1445447"/>
                    <a:gd name="connsiteY31" fmla="*/ 2316679 h 2325810"/>
                    <a:gd name="connsiteX32" fmla="*/ 974092 w 1445447"/>
                    <a:gd name="connsiteY32" fmla="*/ 2161499 h 2325810"/>
                    <a:gd name="connsiteX33" fmla="*/ 1030684 w 1445447"/>
                    <a:gd name="connsiteY33" fmla="*/ 1869159 h 2325810"/>
                    <a:gd name="connsiteX34" fmla="*/ 1025322 w 1445447"/>
                    <a:gd name="connsiteY34" fmla="*/ 1605785 h 2325810"/>
                    <a:gd name="connsiteX35" fmla="*/ 1019291 w 1445447"/>
                    <a:gd name="connsiteY35" fmla="*/ 1429383 h 2325810"/>
                    <a:gd name="connsiteX36" fmla="*/ 1017057 w 1445447"/>
                    <a:gd name="connsiteY36" fmla="*/ 1429457 h 2325810"/>
                    <a:gd name="connsiteX37" fmla="*/ 1019291 w 1445447"/>
                    <a:gd name="connsiteY37" fmla="*/ 1426926 h 2325810"/>
                    <a:gd name="connsiteX38" fmla="*/ 1039545 w 1445447"/>
                    <a:gd name="connsiteY38" fmla="*/ 1421490 h 2325810"/>
                    <a:gd name="connsiteX39" fmla="*/ 1400018 w 1445447"/>
                    <a:gd name="connsiteY39" fmla="*/ 1140692 h 2325810"/>
                    <a:gd name="connsiteX40" fmla="*/ 1429877 w 1445447"/>
                    <a:gd name="connsiteY40" fmla="*/ 765996 h 2325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</a:cxnLst>
                  <a:rect l="l" t="t" r="r" b="b"/>
                  <a:pathLst>
                    <a:path w="1445447" h="2325810">
                      <a:moveTo>
                        <a:pt x="1429877" y="765996"/>
                      </a:moveTo>
                      <a:cubicBezTo>
                        <a:pt x="1429356" y="765400"/>
                        <a:pt x="1428909" y="764954"/>
                        <a:pt x="1428388" y="764432"/>
                      </a:cubicBezTo>
                      <a:cubicBezTo>
                        <a:pt x="1428463" y="762720"/>
                        <a:pt x="1428612" y="761007"/>
                        <a:pt x="1428612" y="759295"/>
                      </a:cubicBezTo>
                      <a:cubicBezTo>
                        <a:pt x="1428612" y="751029"/>
                        <a:pt x="1427867" y="742838"/>
                        <a:pt x="1426750" y="734722"/>
                      </a:cubicBezTo>
                      <a:cubicBezTo>
                        <a:pt x="1427346" y="734647"/>
                        <a:pt x="1427941" y="734499"/>
                        <a:pt x="1428612" y="734424"/>
                      </a:cubicBezTo>
                      <a:cubicBezTo>
                        <a:pt x="1422580" y="692651"/>
                        <a:pt x="1420644" y="644175"/>
                        <a:pt x="1410815" y="563979"/>
                      </a:cubicBezTo>
                      <a:cubicBezTo>
                        <a:pt x="1405975" y="551693"/>
                        <a:pt x="1405305" y="538885"/>
                        <a:pt x="1404635" y="526003"/>
                      </a:cubicBezTo>
                      <a:cubicBezTo>
                        <a:pt x="1405901" y="498154"/>
                        <a:pt x="1402624" y="471348"/>
                        <a:pt x="1394210" y="446403"/>
                      </a:cubicBezTo>
                      <a:cubicBezTo>
                        <a:pt x="1394806" y="443946"/>
                        <a:pt x="1394955" y="440818"/>
                        <a:pt x="1394433" y="436872"/>
                      </a:cubicBezTo>
                      <a:cubicBezTo>
                        <a:pt x="1384232" y="356676"/>
                        <a:pt x="1380956" y="275437"/>
                        <a:pt x="1361670" y="196507"/>
                      </a:cubicBezTo>
                      <a:cubicBezTo>
                        <a:pt x="1344618" y="126735"/>
                        <a:pt x="1318035" y="60761"/>
                        <a:pt x="1277378" y="0"/>
                      </a:cubicBezTo>
                      <a:cubicBezTo>
                        <a:pt x="1187576" y="87791"/>
                        <a:pt x="1079084" y="137160"/>
                        <a:pt x="964710" y="175657"/>
                      </a:cubicBezTo>
                      <a:cubicBezTo>
                        <a:pt x="792106" y="233663"/>
                        <a:pt x="613172" y="257417"/>
                        <a:pt x="432675" y="270820"/>
                      </a:cubicBezTo>
                      <a:cubicBezTo>
                        <a:pt x="412272" y="272309"/>
                        <a:pt x="410485" y="278713"/>
                        <a:pt x="413240" y="295765"/>
                      </a:cubicBezTo>
                      <a:cubicBezTo>
                        <a:pt x="417932" y="325327"/>
                        <a:pt x="422250" y="355186"/>
                        <a:pt x="423665" y="385046"/>
                      </a:cubicBezTo>
                      <a:cubicBezTo>
                        <a:pt x="428728" y="489368"/>
                        <a:pt x="424410" y="592647"/>
                        <a:pt x="385689" y="691683"/>
                      </a:cubicBezTo>
                      <a:cubicBezTo>
                        <a:pt x="377647" y="703969"/>
                        <a:pt x="370201" y="716255"/>
                        <a:pt x="363499" y="728616"/>
                      </a:cubicBezTo>
                      <a:cubicBezTo>
                        <a:pt x="358957" y="731073"/>
                        <a:pt x="354564" y="734126"/>
                        <a:pt x="350394" y="738147"/>
                      </a:cubicBezTo>
                      <a:cubicBezTo>
                        <a:pt x="339075" y="748944"/>
                        <a:pt x="337735" y="773293"/>
                        <a:pt x="319417" y="771209"/>
                      </a:cubicBezTo>
                      <a:cubicBezTo>
                        <a:pt x="302291" y="769347"/>
                        <a:pt x="297823" y="746710"/>
                        <a:pt x="285909" y="734871"/>
                      </a:cubicBezTo>
                      <a:cubicBezTo>
                        <a:pt x="283080" y="732041"/>
                        <a:pt x="286728" y="735466"/>
                        <a:pt x="284122" y="732414"/>
                      </a:cubicBezTo>
                      <a:cubicBezTo>
                        <a:pt x="235052" y="675301"/>
                        <a:pt x="168259" y="657653"/>
                        <a:pt x="102657" y="682896"/>
                      </a:cubicBezTo>
                      <a:cubicBezTo>
                        <a:pt x="31396" y="710373"/>
                        <a:pt x="-10675" y="790420"/>
                        <a:pt x="2356" y="861308"/>
                      </a:cubicBezTo>
                      <a:cubicBezTo>
                        <a:pt x="4515" y="883126"/>
                        <a:pt x="5409" y="905167"/>
                        <a:pt x="8983" y="926761"/>
                      </a:cubicBezTo>
                      <a:cubicBezTo>
                        <a:pt x="23205" y="1012542"/>
                        <a:pt x="85382" y="1099737"/>
                        <a:pt x="181215" y="1102120"/>
                      </a:cubicBezTo>
                      <a:cubicBezTo>
                        <a:pt x="188959" y="1102343"/>
                        <a:pt x="193874" y="1105099"/>
                        <a:pt x="198416" y="1111502"/>
                      </a:cubicBezTo>
                      <a:cubicBezTo>
                        <a:pt x="231701" y="1158488"/>
                        <a:pt x="272804" y="1197655"/>
                        <a:pt x="319492" y="1231089"/>
                      </a:cubicBezTo>
                      <a:cubicBezTo>
                        <a:pt x="327013" y="1236451"/>
                        <a:pt x="332523" y="1241589"/>
                        <a:pt x="330661" y="1253056"/>
                      </a:cubicBezTo>
                      <a:cubicBezTo>
                        <a:pt x="320758" y="1315008"/>
                        <a:pt x="311897" y="1377110"/>
                        <a:pt x="302663" y="1439212"/>
                      </a:cubicBezTo>
                      <a:cubicBezTo>
                        <a:pt x="293504" y="1556639"/>
                        <a:pt x="221499" y="1898646"/>
                        <a:pt x="229318" y="1974598"/>
                      </a:cubicBezTo>
                      <a:cubicBezTo>
                        <a:pt x="240189" y="2079962"/>
                        <a:pt x="284867" y="2166637"/>
                        <a:pt x="367148" y="2231642"/>
                      </a:cubicBezTo>
                      <a:cubicBezTo>
                        <a:pt x="473853" y="2315934"/>
                        <a:pt x="596939" y="2341698"/>
                        <a:pt x="729408" y="2316679"/>
                      </a:cubicBezTo>
                      <a:cubicBezTo>
                        <a:pt x="830603" y="2297616"/>
                        <a:pt x="913926" y="2246833"/>
                        <a:pt x="974092" y="2161499"/>
                      </a:cubicBezTo>
                      <a:cubicBezTo>
                        <a:pt x="1044757" y="2061272"/>
                        <a:pt x="1041704" y="1986214"/>
                        <a:pt x="1030684" y="1869159"/>
                      </a:cubicBezTo>
                      <a:cubicBezTo>
                        <a:pt x="1028226" y="1843320"/>
                        <a:pt x="1026216" y="1606678"/>
                        <a:pt x="1025322" y="1605785"/>
                      </a:cubicBezTo>
                      <a:cubicBezTo>
                        <a:pt x="1025844" y="1604966"/>
                        <a:pt x="1019365" y="1445095"/>
                        <a:pt x="1019291" y="1429383"/>
                      </a:cubicBezTo>
                      <a:cubicBezTo>
                        <a:pt x="1018546" y="1429383"/>
                        <a:pt x="1017802" y="1429383"/>
                        <a:pt x="1017057" y="1429457"/>
                      </a:cubicBezTo>
                      <a:cubicBezTo>
                        <a:pt x="1017802" y="1428638"/>
                        <a:pt x="1018621" y="1427894"/>
                        <a:pt x="1019291" y="1426926"/>
                      </a:cubicBezTo>
                      <a:cubicBezTo>
                        <a:pt x="1026067" y="1425064"/>
                        <a:pt x="1032694" y="1422830"/>
                        <a:pt x="1039545" y="1421490"/>
                      </a:cubicBezTo>
                      <a:cubicBezTo>
                        <a:pt x="1206788" y="1388354"/>
                        <a:pt x="1325630" y="1293340"/>
                        <a:pt x="1400018" y="1140692"/>
                      </a:cubicBezTo>
                      <a:cubicBezTo>
                        <a:pt x="1458992" y="1019616"/>
                        <a:pt x="1450727" y="893402"/>
                        <a:pt x="1429877" y="765996"/>
                      </a:cubicBezTo>
                      <a:close/>
                    </a:path>
                  </a:pathLst>
                </a:custGeom>
                <a:solidFill>
                  <a:srgbClr val="F4B8B1"/>
                </a:solidFill>
                <a:ln w="7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27" name="Freeform: Shape 93">
                  <a:extLst>
                    <a:ext uri="{FF2B5EF4-FFF2-40B4-BE49-F238E27FC236}">
                      <a16:creationId xmlns:a16="http://schemas.microsoft.com/office/drawing/2014/main" xmlns="" id="{D4A3264B-C727-4725-2710-26CDCF1243C9}"/>
                    </a:ext>
                  </a:extLst>
                </p:cNvPr>
                <p:cNvSpPr/>
                <p:nvPr/>
              </p:nvSpPr>
              <p:spPr>
                <a:xfrm flipH="1">
                  <a:off x="7906521" y="3110634"/>
                  <a:ext cx="500895" cy="367377"/>
                </a:xfrm>
                <a:custGeom>
                  <a:avLst/>
                  <a:gdLst>
                    <a:gd name="connsiteX0" fmla="*/ 1682603 w 1781773"/>
                    <a:gd name="connsiteY0" fmla="*/ 905723 h 1306821"/>
                    <a:gd name="connsiteX1" fmla="*/ 1669945 w 1781773"/>
                    <a:gd name="connsiteY1" fmla="*/ 871619 h 1306821"/>
                    <a:gd name="connsiteX2" fmla="*/ 1707846 w 1781773"/>
                    <a:gd name="connsiteY2" fmla="*/ 676676 h 1306821"/>
                    <a:gd name="connsiteX3" fmla="*/ 1566963 w 1781773"/>
                    <a:gd name="connsiteY3" fmla="*/ 402505 h 1306821"/>
                    <a:gd name="connsiteX4" fmla="*/ 1534646 w 1781773"/>
                    <a:gd name="connsiteY4" fmla="*/ 316724 h 1306821"/>
                    <a:gd name="connsiteX5" fmla="*/ 1535689 w 1781773"/>
                    <a:gd name="connsiteY5" fmla="*/ 301906 h 1306821"/>
                    <a:gd name="connsiteX6" fmla="*/ 1425633 w 1781773"/>
                    <a:gd name="connsiteY6" fmla="*/ 105176 h 1306821"/>
                    <a:gd name="connsiteX7" fmla="*/ 925543 w 1781773"/>
                    <a:gd name="connsiteY7" fmla="*/ 19544 h 1306821"/>
                    <a:gd name="connsiteX8" fmla="*/ 139739 w 1781773"/>
                    <a:gd name="connsiteY8" fmla="*/ 461852 h 1306821"/>
                    <a:gd name="connsiteX9" fmla="*/ 8090 w 1781773"/>
                    <a:gd name="connsiteY9" fmla="*/ 896341 h 1306821"/>
                    <a:gd name="connsiteX10" fmla="*/ 191714 w 1781773"/>
                    <a:gd name="connsiteY10" fmla="*/ 1305959 h 1306821"/>
                    <a:gd name="connsiteX11" fmla="*/ 198118 w 1781773"/>
                    <a:gd name="connsiteY11" fmla="*/ 1273717 h 1306821"/>
                    <a:gd name="connsiteX12" fmla="*/ 319269 w 1781773"/>
                    <a:gd name="connsiteY12" fmla="*/ 1132312 h 1306821"/>
                    <a:gd name="connsiteX13" fmla="*/ 487926 w 1781773"/>
                    <a:gd name="connsiteY13" fmla="*/ 1221444 h 1306821"/>
                    <a:gd name="connsiteX14" fmla="*/ 507733 w 1781773"/>
                    <a:gd name="connsiteY14" fmla="*/ 1251825 h 1306821"/>
                    <a:gd name="connsiteX15" fmla="*/ 542805 w 1781773"/>
                    <a:gd name="connsiteY15" fmla="*/ 1199552 h 1306821"/>
                    <a:gd name="connsiteX16" fmla="*/ 577877 w 1781773"/>
                    <a:gd name="connsiteY16" fmla="*/ 1180266 h 1306821"/>
                    <a:gd name="connsiteX17" fmla="*/ 765895 w 1781773"/>
                    <a:gd name="connsiteY17" fmla="*/ 1194042 h 1306821"/>
                    <a:gd name="connsiteX18" fmla="*/ 805137 w 1781773"/>
                    <a:gd name="connsiteY18" fmla="*/ 1221593 h 1306821"/>
                    <a:gd name="connsiteX19" fmla="*/ 962774 w 1781773"/>
                    <a:gd name="connsiteY19" fmla="*/ 1304842 h 1306821"/>
                    <a:gd name="connsiteX20" fmla="*/ 1127411 w 1781773"/>
                    <a:gd name="connsiteY20" fmla="*/ 1276174 h 1306821"/>
                    <a:gd name="connsiteX21" fmla="*/ 1247891 w 1781773"/>
                    <a:gd name="connsiteY21" fmla="*/ 1142216 h 1306821"/>
                    <a:gd name="connsiteX22" fmla="*/ 1249678 w 1781773"/>
                    <a:gd name="connsiteY22" fmla="*/ 1098581 h 1306821"/>
                    <a:gd name="connsiteX23" fmla="*/ 1296292 w 1781773"/>
                    <a:gd name="connsiteY23" fmla="*/ 1090911 h 1306821"/>
                    <a:gd name="connsiteX24" fmla="*/ 1302249 w 1781773"/>
                    <a:gd name="connsiteY24" fmla="*/ 1090316 h 1306821"/>
                    <a:gd name="connsiteX25" fmla="*/ 1327119 w 1781773"/>
                    <a:gd name="connsiteY25" fmla="*/ 1109155 h 1306821"/>
                    <a:gd name="connsiteX26" fmla="*/ 1499872 w 1781773"/>
                    <a:gd name="connsiteY26" fmla="*/ 1228816 h 1306821"/>
                    <a:gd name="connsiteX27" fmla="*/ 1614694 w 1781773"/>
                    <a:gd name="connsiteY27" fmla="*/ 1210870 h 1306821"/>
                    <a:gd name="connsiteX28" fmla="*/ 1643883 w 1781773"/>
                    <a:gd name="connsiteY28" fmla="*/ 1204392 h 1306821"/>
                    <a:gd name="connsiteX29" fmla="*/ 1780820 w 1781773"/>
                    <a:gd name="connsiteY29" fmla="*/ 1079891 h 1306821"/>
                    <a:gd name="connsiteX30" fmla="*/ 1682603 w 1781773"/>
                    <a:gd name="connsiteY30" fmla="*/ 905723 h 1306821"/>
                    <a:gd name="connsiteX31" fmla="*/ 1211553 w 1781773"/>
                    <a:gd name="connsiteY31" fmla="*/ 1171927 h 1306821"/>
                    <a:gd name="connsiteX32" fmla="*/ 1140442 w 1781773"/>
                    <a:gd name="connsiteY32" fmla="*/ 1242666 h 1306821"/>
                    <a:gd name="connsiteX33" fmla="*/ 959423 w 1781773"/>
                    <a:gd name="connsiteY33" fmla="*/ 1276472 h 1306821"/>
                    <a:gd name="connsiteX34" fmla="*/ 811615 w 1781773"/>
                    <a:gd name="connsiteY34" fmla="*/ 1143407 h 1306821"/>
                    <a:gd name="connsiteX35" fmla="*/ 919139 w 1781773"/>
                    <a:gd name="connsiteY35" fmla="*/ 1024714 h 1306821"/>
                    <a:gd name="connsiteX36" fmla="*/ 1054363 w 1781773"/>
                    <a:gd name="connsiteY36" fmla="*/ 1001631 h 1306821"/>
                    <a:gd name="connsiteX37" fmla="*/ 1211553 w 1781773"/>
                    <a:gd name="connsiteY37" fmla="*/ 1171927 h 1306821"/>
                    <a:gd name="connsiteX38" fmla="*/ 1323173 w 1781773"/>
                    <a:gd name="connsiteY38" fmla="*/ 1040351 h 1306821"/>
                    <a:gd name="connsiteX39" fmla="*/ 1294058 w 1781773"/>
                    <a:gd name="connsiteY39" fmla="*/ 1067158 h 1306821"/>
                    <a:gd name="connsiteX40" fmla="*/ 1249678 w 1781773"/>
                    <a:gd name="connsiteY40" fmla="*/ 1072519 h 1306821"/>
                    <a:gd name="connsiteX41" fmla="*/ 1232701 w 1781773"/>
                    <a:gd name="connsiteY41" fmla="*/ 1064328 h 1306821"/>
                    <a:gd name="connsiteX42" fmla="*/ 1027556 w 1781773"/>
                    <a:gd name="connsiteY42" fmla="*/ 976388 h 1306821"/>
                    <a:gd name="connsiteX43" fmla="*/ 901342 w 1781773"/>
                    <a:gd name="connsiteY43" fmla="*/ 999620 h 1306821"/>
                    <a:gd name="connsiteX44" fmla="*/ 786447 w 1781773"/>
                    <a:gd name="connsiteY44" fmla="*/ 1142142 h 1306821"/>
                    <a:gd name="connsiteX45" fmla="*/ 760459 w 1781773"/>
                    <a:gd name="connsiteY45" fmla="*/ 1166267 h 1306821"/>
                    <a:gd name="connsiteX46" fmla="*/ 665147 w 1781773"/>
                    <a:gd name="connsiteY46" fmla="*/ 1157481 h 1306821"/>
                    <a:gd name="connsiteX47" fmla="*/ 570207 w 1781773"/>
                    <a:gd name="connsiteY47" fmla="*/ 1149439 h 1306821"/>
                    <a:gd name="connsiteX48" fmla="*/ 608034 w 1781773"/>
                    <a:gd name="connsiteY48" fmla="*/ 994482 h 1306821"/>
                    <a:gd name="connsiteX49" fmla="*/ 602301 w 1781773"/>
                    <a:gd name="connsiteY49" fmla="*/ 746894 h 1306821"/>
                    <a:gd name="connsiteX50" fmla="*/ 624863 w 1781773"/>
                    <a:gd name="connsiteY50" fmla="*/ 717035 h 1306821"/>
                    <a:gd name="connsiteX51" fmla="*/ 1197033 w 1781773"/>
                    <a:gd name="connsiteY51" fmla="*/ 606086 h 1306821"/>
                    <a:gd name="connsiteX52" fmla="*/ 1463013 w 1781773"/>
                    <a:gd name="connsiteY52" fmla="*/ 447183 h 1306821"/>
                    <a:gd name="connsiteX53" fmla="*/ 1558623 w 1781773"/>
                    <a:gd name="connsiteY53" fmla="*/ 703036 h 1306821"/>
                    <a:gd name="connsiteX54" fmla="*/ 1578877 w 1781773"/>
                    <a:gd name="connsiteY54" fmla="*/ 878246 h 1306821"/>
                    <a:gd name="connsiteX55" fmla="*/ 1560038 w 1781773"/>
                    <a:gd name="connsiteY55" fmla="*/ 903489 h 1306821"/>
                    <a:gd name="connsiteX56" fmla="*/ 1448121 w 1781773"/>
                    <a:gd name="connsiteY56" fmla="*/ 922105 h 1306821"/>
                    <a:gd name="connsiteX57" fmla="*/ 1323173 w 1781773"/>
                    <a:gd name="connsiteY57" fmla="*/ 1040351 h 1306821"/>
                    <a:gd name="connsiteX58" fmla="*/ 1751481 w 1781773"/>
                    <a:gd name="connsiteY58" fmla="*/ 1074157 h 1306821"/>
                    <a:gd name="connsiteX59" fmla="*/ 1651776 w 1781773"/>
                    <a:gd name="connsiteY59" fmla="*/ 1174160 h 1306821"/>
                    <a:gd name="connsiteX60" fmla="*/ 1613502 w 1781773"/>
                    <a:gd name="connsiteY60" fmla="*/ 1179447 h 1306821"/>
                    <a:gd name="connsiteX61" fmla="*/ 1448865 w 1781773"/>
                    <a:gd name="connsiteY61" fmla="*/ 1198212 h 1306821"/>
                    <a:gd name="connsiteX62" fmla="*/ 1347671 w 1781773"/>
                    <a:gd name="connsiteY62" fmla="*/ 1061350 h 1306821"/>
                    <a:gd name="connsiteX63" fmla="*/ 1452961 w 1781773"/>
                    <a:gd name="connsiteY63" fmla="*/ 951294 h 1306821"/>
                    <a:gd name="connsiteX64" fmla="*/ 1564580 w 1781773"/>
                    <a:gd name="connsiteY64" fmla="*/ 930891 h 1306821"/>
                    <a:gd name="connsiteX65" fmla="*/ 1587440 w 1781773"/>
                    <a:gd name="connsiteY65" fmla="*/ 947199 h 1306821"/>
                    <a:gd name="connsiteX66" fmla="*/ 1595706 w 1781773"/>
                    <a:gd name="connsiteY66" fmla="*/ 1009375 h 1306821"/>
                    <a:gd name="connsiteX67" fmla="*/ 1636288 w 1781773"/>
                    <a:gd name="connsiteY67" fmla="*/ 943550 h 1306821"/>
                    <a:gd name="connsiteX68" fmla="*/ 1666892 w 1781773"/>
                    <a:gd name="connsiteY68" fmla="*/ 930370 h 1306821"/>
                    <a:gd name="connsiteX69" fmla="*/ 1751481 w 1781773"/>
                    <a:gd name="connsiteY69" fmla="*/ 1074157 h 13068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</a:cxnLst>
                  <a:rect l="l" t="t" r="r" b="b"/>
                  <a:pathLst>
                    <a:path w="1781773" h="1306821">
                      <a:moveTo>
                        <a:pt x="1682603" y="905723"/>
                      </a:moveTo>
                      <a:cubicBezTo>
                        <a:pt x="1659669" y="896787"/>
                        <a:pt x="1663094" y="888001"/>
                        <a:pt x="1669945" y="871619"/>
                      </a:cubicBezTo>
                      <a:cubicBezTo>
                        <a:pt x="1696007" y="809294"/>
                        <a:pt x="1711644" y="744288"/>
                        <a:pt x="1707846" y="676676"/>
                      </a:cubicBezTo>
                      <a:cubicBezTo>
                        <a:pt x="1701591" y="565057"/>
                        <a:pt x="1650436" y="474808"/>
                        <a:pt x="1566963" y="402505"/>
                      </a:cubicBezTo>
                      <a:cubicBezTo>
                        <a:pt x="1539859" y="379049"/>
                        <a:pt x="1508063" y="359764"/>
                        <a:pt x="1534646" y="316724"/>
                      </a:cubicBezTo>
                      <a:cubicBezTo>
                        <a:pt x="1536955" y="313001"/>
                        <a:pt x="1535391" y="306895"/>
                        <a:pt x="1535689" y="301906"/>
                      </a:cubicBezTo>
                      <a:cubicBezTo>
                        <a:pt x="1541348" y="212700"/>
                        <a:pt x="1492054" y="153577"/>
                        <a:pt x="1425633" y="105176"/>
                      </a:cubicBezTo>
                      <a:cubicBezTo>
                        <a:pt x="1273357" y="-5773"/>
                        <a:pt x="1101572" y="-18878"/>
                        <a:pt x="925543" y="19544"/>
                      </a:cubicBezTo>
                      <a:cubicBezTo>
                        <a:pt x="619353" y="86337"/>
                        <a:pt x="359478" y="239358"/>
                        <a:pt x="139739" y="461852"/>
                      </a:cubicBezTo>
                      <a:cubicBezTo>
                        <a:pt x="19482" y="583524"/>
                        <a:pt x="-18568" y="730959"/>
                        <a:pt x="8090" y="896341"/>
                      </a:cubicBezTo>
                      <a:cubicBezTo>
                        <a:pt x="32662" y="1048766"/>
                        <a:pt x="99604" y="1183245"/>
                        <a:pt x="191714" y="1305959"/>
                      </a:cubicBezTo>
                      <a:cubicBezTo>
                        <a:pt x="193874" y="1295236"/>
                        <a:pt x="196182" y="1284514"/>
                        <a:pt x="198118" y="1273717"/>
                      </a:cubicBezTo>
                      <a:cubicBezTo>
                        <a:pt x="210553" y="1203350"/>
                        <a:pt x="263496" y="1141471"/>
                        <a:pt x="319269" y="1132312"/>
                      </a:cubicBezTo>
                      <a:cubicBezTo>
                        <a:pt x="385913" y="1121366"/>
                        <a:pt x="448014" y="1154577"/>
                        <a:pt x="487926" y="1221444"/>
                      </a:cubicBezTo>
                      <a:cubicBezTo>
                        <a:pt x="493809" y="1231273"/>
                        <a:pt x="495224" y="1244155"/>
                        <a:pt x="507733" y="1251825"/>
                      </a:cubicBezTo>
                      <a:cubicBezTo>
                        <a:pt x="519722" y="1234252"/>
                        <a:pt x="533051" y="1217870"/>
                        <a:pt x="542805" y="1199552"/>
                      </a:cubicBezTo>
                      <a:cubicBezTo>
                        <a:pt x="550996" y="1184213"/>
                        <a:pt x="560676" y="1178852"/>
                        <a:pt x="577877" y="1180266"/>
                      </a:cubicBezTo>
                      <a:cubicBezTo>
                        <a:pt x="640500" y="1185553"/>
                        <a:pt x="703198" y="1189649"/>
                        <a:pt x="765895" y="1194042"/>
                      </a:cubicBezTo>
                      <a:cubicBezTo>
                        <a:pt x="784660" y="1195382"/>
                        <a:pt x="796276" y="1201414"/>
                        <a:pt x="805137" y="1221593"/>
                      </a:cubicBezTo>
                      <a:cubicBezTo>
                        <a:pt x="831124" y="1280940"/>
                        <a:pt x="900821" y="1315714"/>
                        <a:pt x="962774" y="1304842"/>
                      </a:cubicBezTo>
                      <a:cubicBezTo>
                        <a:pt x="1017653" y="1295236"/>
                        <a:pt x="1072532" y="1285705"/>
                        <a:pt x="1127411" y="1276174"/>
                      </a:cubicBezTo>
                      <a:cubicBezTo>
                        <a:pt x="1193831" y="1264632"/>
                        <a:pt x="1242902" y="1208934"/>
                        <a:pt x="1247891" y="1142216"/>
                      </a:cubicBezTo>
                      <a:cubicBezTo>
                        <a:pt x="1249008" y="1127175"/>
                        <a:pt x="1234711" y="1108261"/>
                        <a:pt x="1249678" y="1098581"/>
                      </a:cubicBezTo>
                      <a:cubicBezTo>
                        <a:pt x="1261816" y="1090688"/>
                        <a:pt x="1280506" y="1093071"/>
                        <a:pt x="1296292" y="1090911"/>
                      </a:cubicBezTo>
                      <a:cubicBezTo>
                        <a:pt x="1298302" y="1090613"/>
                        <a:pt x="1300313" y="1090688"/>
                        <a:pt x="1302249" y="1090316"/>
                      </a:cubicBezTo>
                      <a:cubicBezTo>
                        <a:pt x="1317588" y="1087486"/>
                        <a:pt x="1323768" y="1091730"/>
                        <a:pt x="1327119" y="1109155"/>
                      </a:cubicBezTo>
                      <a:cubicBezTo>
                        <a:pt x="1343948" y="1197616"/>
                        <a:pt x="1430473" y="1242964"/>
                        <a:pt x="1499872" y="1228816"/>
                      </a:cubicBezTo>
                      <a:cubicBezTo>
                        <a:pt x="1537774" y="1221072"/>
                        <a:pt x="1576345" y="1216753"/>
                        <a:pt x="1614694" y="1210870"/>
                      </a:cubicBezTo>
                      <a:cubicBezTo>
                        <a:pt x="1624374" y="1208637"/>
                        <a:pt x="1634054" y="1205733"/>
                        <a:pt x="1643883" y="1204392"/>
                      </a:cubicBezTo>
                      <a:cubicBezTo>
                        <a:pt x="1719313" y="1194191"/>
                        <a:pt x="1774639" y="1146163"/>
                        <a:pt x="1780820" y="1079891"/>
                      </a:cubicBezTo>
                      <a:cubicBezTo>
                        <a:pt x="1787447" y="1008332"/>
                        <a:pt x="1760044" y="935955"/>
                        <a:pt x="1682603" y="905723"/>
                      </a:cubicBezTo>
                      <a:close/>
                      <a:moveTo>
                        <a:pt x="1211553" y="1171927"/>
                      </a:moveTo>
                      <a:cubicBezTo>
                        <a:pt x="1199863" y="1207669"/>
                        <a:pt x="1176035" y="1234475"/>
                        <a:pt x="1140442" y="1242666"/>
                      </a:cubicBezTo>
                      <a:cubicBezTo>
                        <a:pt x="1074766" y="1257856"/>
                        <a:pt x="1007749" y="1267685"/>
                        <a:pt x="959423" y="1276472"/>
                      </a:cubicBezTo>
                      <a:cubicBezTo>
                        <a:pt x="868653" y="1276174"/>
                        <a:pt x="817274" y="1223157"/>
                        <a:pt x="811615" y="1143407"/>
                      </a:cubicBezTo>
                      <a:cubicBezTo>
                        <a:pt x="807445" y="1084582"/>
                        <a:pt x="852346" y="1035437"/>
                        <a:pt x="919139" y="1024714"/>
                      </a:cubicBezTo>
                      <a:cubicBezTo>
                        <a:pt x="964263" y="1017491"/>
                        <a:pt x="1009313" y="1009673"/>
                        <a:pt x="1054363" y="1001631"/>
                      </a:cubicBezTo>
                      <a:cubicBezTo>
                        <a:pt x="1159727" y="982717"/>
                        <a:pt x="1243647" y="1073487"/>
                        <a:pt x="1211553" y="1171927"/>
                      </a:cubicBezTo>
                      <a:close/>
                      <a:moveTo>
                        <a:pt x="1323173" y="1040351"/>
                      </a:moveTo>
                      <a:cubicBezTo>
                        <a:pt x="1319375" y="1057776"/>
                        <a:pt x="1315205" y="1068647"/>
                        <a:pt x="1294058" y="1067158"/>
                      </a:cubicBezTo>
                      <a:cubicBezTo>
                        <a:pt x="1279463" y="1066190"/>
                        <a:pt x="1264422" y="1070360"/>
                        <a:pt x="1249678" y="1072519"/>
                      </a:cubicBezTo>
                      <a:cubicBezTo>
                        <a:pt x="1242008" y="1073636"/>
                        <a:pt x="1236349" y="1071998"/>
                        <a:pt x="1232701" y="1064328"/>
                      </a:cubicBezTo>
                      <a:cubicBezTo>
                        <a:pt x="1190183" y="974750"/>
                        <a:pt x="1116614" y="958070"/>
                        <a:pt x="1027556" y="976388"/>
                      </a:cubicBezTo>
                      <a:cubicBezTo>
                        <a:pt x="985634" y="985026"/>
                        <a:pt x="943265" y="991131"/>
                        <a:pt x="901342" y="999620"/>
                      </a:cubicBezTo>
                      <a:cubicBezTo>
                        <a:pt x="830603" y="1013917"/>
                        <a:pt x="785330" y="1069392"/>
                        <a:pt x="786447" y="1142142"/>
                      </a:cubicBezTo>
                      <a:cubicBezTo>
                        <a:pt x="786745" y="1163289"/>
                        <a:pt x="782649" y="1169767"/>
                        <a:pt x="760459" y="1166267"/>
                      </a:cubicBezTo>
                      <a:cubicBezTo>
                        <a:pt x="729036" y="1161278"/>
                        <a:pt x="696943" y="1160162"/>
                        <a:pt x="665147" y="1157481"/>
                      </a:cubicBezTo>
                      <a:cubicBezTo>
                        <a:pt x="634469" y="1154875"/>
                        <a:pt x="603269" y="1157630"/>
                        <a:pt x="570207" y="1149439"/>
                      </a:cubicBezTo>
                      <a:cubicBezTo>
                        <a:pt x="587706" y="1098581"/>
                        <a:pt x="602673" y="1047723"/>
                        <a:pt x="608034" y="994482"/>
                      </a:cubicBezTo>
                      <a:cubicBezTo>
                        <a:pt x="616449" y="911680"/>
                        <a:pt x="616076" y="828952"/>
                        <a:pt x="602301" y="746894"/>
                      </a:cubicBezTo>
                      <a:cubicBezTo>
                        <a:pt x="598652" y="725226"/>
                        <a:pt x="600663" y="718896"/>
                        <a:pt x="624863" y="717035"/>
                      </a:cubicBezTo>
                      <a:cubicBezTo>
                        <a:pt x="819806" y="702142"/>
                        <a:pt x="1012589" y="675559"/>
                        <a:pt x="1197033" y="606086"/>
                      </a:cubicBezTo>
                      <a:cubicBezTo>
                        <a:pt x="1294579" y="569376"/>
                        <a:pt x="1386094" y="522613"/>
                        <a:pt x="1463013" y="447183"/>
                      </a:cubicBezTo>
                      <a:cubicBezTo>
                        <a:pt x="1514169" y="526485"/>
                        <a:pt x="1544997" y="611819"/>
                        <a:pt x="1558623" y="703036"/>
                      </a:cubicBezTo>
                      <a:cubicBezTo>
                        <a:pt x="1567261" y="761117"/>
                        <a:pt x="1570984" y="819942"/>
                        <a:pt x="1578877" y="878246"/>
                      </a:cubicBezTo>
                      <a:cubicBezTo>
                        <a:pt x="1581260" y="895968"/>
                        <a:pt x="1575452" y="901106"/>
                        <a:pt x="1560038" y="903489"/>
                      </a:cubicBezTo>
                      <a:cubicBezTo>
                        <a:pt x="1522658" y="909223"/>
                        <a:pt x="1485427" y="915999"/>
                        <a:pt x="1448121" y="922105"/>
                      </a:cubicBezTo>
                      <a:cubicBezTo>
                        <a:pt x="1378945" y="933498"/>
                        <a:pt x="1338438" y="970952"/>
                        <a:pt x="1323173" y="1040351"/>
                      </a:cubicBezTo>
                      <a:close/>
                      <a:moveTo>
                        <a:pt x="1751481" y="1074157"/>
                      </a:moveTo>
                      <a:cubicBezTo>
                        <a:pt x="1747535" y="1124494"/>
                        <a:pt x="1707772" y="1164555"/>
                        <a:pt x="1651776" y="1174160"/>
                      </a:cubicBezTo>
                      <a:cubicBezTo>
                        <a:pt x="1639117" y="1176320"/>
                        <a:pt x="1626235" y="1177735"/>
                        <a:pt x="1613502" y="1179447"/>
                      </a:cubicBezTo>
                      <a:cubicBezTo>
                        <a:pt x="1558772" y="1187489"/>
                        <a:pt x="1505382" y="1210200"/>
                        <a:pt x="1448865" y="1198212"/>
                      </a:cubicBezTo>
                      <a:cubicBezTo>
                        <a:pt x="1385200" y="1184734"/>
                        <a:pt x="1346554" y="1131047"/>
                        <a:pt x="1347671" y="1061350"/>
                      </a:cubicBezTo>
                      <a:cubicBezTo>
                        <a:pt x="1348564" y="1003045"/>
                        <a:pt x="1386838" y="963134"/>
                        <a:pt x="1452961" y="951294"/>
                      </a:cubicBezTo>
                      <a:cubicBezTo>
                        <a:pt x="1490192" y="944667"/>
                        <a:pt x="1527796" y="939529"/>
                        <a:pt x="1564580" y="930891"/>
                      </a:cubicBezTo>
                      <a:cubicBezTo>
                        <a:pt x="1582004" y="926796"/>
                        <a:pt x="1585057" y="933423"/>
                        <a:pt x="1587440" y="947199"/>
                      </a:cubicBezTo>
                      <a:cubicBezTo>
                        <a:pt x="1591014" y="967825"/>
                        <a:pt x="1587887" y="989344"/>
                        <a:pt x="1595706" y="1009375"/>
                      </a:cubicBezTo>
                      <a:cubicBezTo>
                        <a:pt x="1609407" y="987483"/>
                        <a:pt x="1624225" y="966261"/>
                        <a:pt x="1636288" y="943550"/>
                      </a:cubicBezTo>
                      <a:cubicBezTo>
                        <a:pt x="1643808" y="929402"/>
                        <a:pt x="1651478" y="925158"/>
                        <a:pt x="1666892" y="930370"/>
                      </a:cubicBezTo>
                      <a:cubicBezTo>
                        <a:pt x="1720952" y="948613"/>
                        <a:pt x="1756619" y="1008407"/>
                        <a:pt x="1751481" y="1074157"/>
                      </a:cubicBezTo>
                      <a:close/>
                    </a:path>
                  </a:pathLst>
                </a:custGeom>
                <a:solidFill>
                  <a:srgbClr val="2C347F"/>
                </a:solidFill>
                <a:ln w="743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28" name="자유형: 도형 20">
                  <a:extLst>
                    <a:ext uri="{FF2B5EF4-FFF2-40B4-BE49-F238E27FC236}">
                      <a16:creationId xmlns:a16="http://schemas.microsoft.com/office/drawing/2014/main" xmlns="" id="{E623DE0C-4404-6301-2123-5605E91A865A}"/>
                    </a:ext>
                  </a:extLst>
                </p:cNvPr>
                <p:cNvSpPr/>
                <p:nvPr/>
              </p:nvSpPr>
              <p:spPr>
                <a:xfrm flipH="1">
                  <a:off x="7814161" y="3727172"/>
                  <a:ext cx="705241" cy="318951"/>
                </a:xfrm>
                <a:custGeom>
                  <a:avLst/>
                  <a:gdLst>
                    <a:gd name="connsiteX0" fmla="*/ 459608 w 705241"/>
                    <a:gd name="connsiteY0" fmla="*/ 0 h 318951"/>
                    <a:gd name="connsiteX1" fmla="*/ 457693 w 705241"/>
                    <a:gd name="connsiteY1" fmla="*/ 1282 h 318951"/>
                    <a:gd name="connsiteX2" fmla="*/ 296454 w 705241"/>
                    <a:gd name="connsiteY2" fmla="*/ 16934 h 318951"/>
                    <a:gd name="connsiteX3" fmla="*/ 234588 w 705241"/>
                    <a:gd name="connsiteY3" fmla="*/ 16 h 318951"/>
                    <a:gd name="connsiteX4" fmla="*/ 220297 w 705241"/>
                    <a:gd name="connsiteY4" fmla="*/ 4226 h 318951"/>
                    <a:gd name="connsiteX5" fmla="*/ 98861 w 705241"/>
                    <a:gd name="connsiteY5" fmla="*/ 42732 h 318951"/>
                    <a:gd name="connsiteX6" fmla="*/ 26518 w 705241"/>
                    <a:gd name="connsiteY6" fmla="*/ 96937 h 318951"/>
                    <a:gd name="connsiteX7" fmla="*/ 3633 w 705241"/>
                    <a:gd name="connsiteY7" fmla="*/ 160797 h 318951"/>
                    <a:gd name="connsiteX8" fmla="*/ 3763 w 705241"/>
                    <a:gd name="connsiteY8" fmla="*/ 173419 h 318951"/>
                    <a:gd name="connsiteX9" fmla="*/ 13384 w 705241"/>
                    <a:gd name="connsiteY9" fmla="*/ 174823 h 318951"/>
                    <a:gd name="connsiteX10" fmla="*/ 0 w 705241"/>
                    <a:gd name="connsiteY10" fmla="*/ 175024 h 318951"/>
                    <a:gd name="connsiteX11" fmla="*/ 354865 w 705241"/>
                    <a:gd name="connsiteY11" fmla="*/ 318896 h 318951"/>
                    <a:gd name="connsiteX12" fmla="*/ 705241 w 705241"/>
                    <a:gd name="connsiteY12" fmla="*/ 164413 h 318951"/>
                    <a:gd name="connsiteX13" fmla="*/ 691444 w 705241"/>
                    <a:gd name="connsiteY13" fmla="*/ 164621 h 318951"/>
                    <a:gd name="connsiteX14" fmla="*/ 688933 w 705241"/>
                    <a:gd name="connsiteY14" fmla="*/ 149909 h 318951"/>
                    <a:gd name="connsiteX15" fmla="*/ 609389 w 705241"/>
                    <a:gd name="connsiteY15" fmla="*/ 47875 h 318951"/>
                    <a:gd name="connsiteX16" fmla="*/ 570393 w 705241"/>
                    <a:gd name="connsiteY16" fmla="*/ 35610 h 318951"/>
                    <a:gd name="connsiteX17" fmla="*/ 459608 w 705241"/>
                    <a:gd name="connsiteY17" fmla="*/ 0 h 3189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5241" h="318951">
                      <a:moveTo>
                        <a:pt x="459608" y="0"/>
                      </a:moveTo>
                      <a:cubicBezTo>
                        <a:pt x="458975" y="443"/>
                        <a:pt x="458390" y="1029"/>
                        <a:pt x="457693" y="1282"/>
                      </a:cubicBezTo>
                      <a:cubicBezTo>
                        <a:pt x="405308" y="20496"/>
                        <a:pt x="351419" y="25148"/>
                        <a:pt x="296454" y="16934"/>
                      </a:cubicBezTo>
                      <a:cubicBezTo>
                        <a:pt x="275262" y="13769"/>
                        <a:pt x="254340" y="8800"/>
                        <a:pt x="234588" y="16"/>
                      </a:cubicBezTo>
                      <a:cubicBezTo>
                        <a:pt x="229824" y="1425"/>
                        <a:pt x="225045" y="2770"/>
                        <a:pt x="220297" y="4226"/>
                      </a:cubicBezTo>
                      <a:cubicBezTo>
                        <a:pt x="179718" y="16776"/>
                        <a:pt x="139740" y="31115"/>
                        <a:pt x="98861" y="42732"/>
                      </a:cubicBezTo>
                      <a:cubicBezTo>
                        <a:pt x="67967" y="51515"/>
                        <a:pt x="44133" y="70396"/>
                        <a:pt x="26518" y="96937"/>
                      </a:cubicBezTo>
                      <a:cubicBezTo>
                        <a:pt x="13699" y="116246"/>
                        <a:pt x="6545" y="137801"/>
                        <a:pt x="3633" y="160797"/>
                      </a:cubicBezTo>
                      <a:cubicBezTo>
                        <a:pt x="2715" y="168014"/>
                        <a:pt x="2224" y="171618"/>
                        <a:pt x="3763" y="173419"/>
                      </a:cubicBezTo>
                      <a:lnTo>
                        <a:pt x="13384" y="174823"/>
                      </a:lnTo>
                      <a:lnTo>
                        <a:pt x="0" y="175024"/>
                      </a:lnTo>
                      <a:cubicBezTo>
                        <a:pt x="93968" y="268992"/>
                        <a:pt x="221989" y="320895"/>
                        <a:pt x="354865" y="318896"/>
                      </a:cubicBezTo>
                      <a:cubicBezTo>
                        <a:pt x="487741" y="316897"/>
                        <a:pt x="614142" y="261166"/>
                        <a:pt x="705241" y="164413"/>
                      </a:cubicBezTo>
                      <a:lnTo>
                        <a:pt x="691444" y="164621"/>
                      </a:lnTo>
                      <a:lnTo>
                        <a:pt x="688933" y="149909"/>
                      </a:lnTo>
                      <a:cubicBezTo>
                        <a:pt x="679453" y="102666"/>
                        <a:pt x="653735" y="68007"/>
                        <a:pt x="609389" y="47875"/>
                      </a:cubicBezTo>
                      <a:cubicBezTo>
                        <a:pt x="596886" y="42210"/>
                        <a:pt x="583355" y="39788"/>
                        <a:pt x="570393" y="35610"/>
                      </a:cubicBezTo>
                      <a:cubicBezTo>
                        <a:pt x="533470" y="23692"/>
                        <a:pt x="496531" y="11870"/>
                        <a:pt x="459608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 w="6366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</p:grpSp>
      <p:grpSp>
        <p:nvGrpSpPr>
          <p:cNvPr id="31" name="مجموعة 30">
            <a:extLst>
              <a:ext uri="{FF2B5EF4-FFF2-40B4-BE49-F238E27FC236}">
                <a16:creationId xmlns:a16="http://schemas.microsoft.com/office/drawing/2014/main" xmlns="" id="{6FC85E29-818E-D019-8308-61764FF170EF}"/>
              </a:ext>
            </a:extLst>
          </p:cNvPr>
          <p:cNvGrpSpPr/>
          <p:nvPr/>
        </p:nvGrpSpPr>
        <p:grpSpPr>
          <a:xfrm>
            <a:off x="4202953" y="1991221"/>
            <a:ext cx="1666010" cy="3238964"/>
            <a:chOff x="5135300" y="3047920"/>
            <a:chExt cx="1396584" cy="2715161"/>
          </a:xfrm>
        </p:grpSpPr>
        <p:grpSp>
          <p:nvGrpSpPr>
            <p:cNvPr id="32" name="مجموعة 31">
              <a:extLst>
                <a:ext uri="{FF2B5EF4-FFF2-40B4-BE49-F238E27FC236}">
                  <a16:creationId xmlns:a16="http://schemas.microsoft.com/office/drawing/2014/main" xmlns="" id="{886FA973-8621-6DC2-0FC7-FB0B03E72DFE}"/>
                </a:ext>
              </a:extLst>
            </p:cNvPr>
            <p:cNvGrpSpPr/>
            <p:nvPr/>
          </p:nvGrpSpPr>
          <p:grpSpPr>
            <a:xfrm>
              <a:off x="5135300" y="4371869"/>
              <a:ext cx="1396584" cy="1391212"/>
              <a:chOff x="9087505" y="1811670"/>
              <a:chExt cx="1396584" cy="1391212"/>
            </a:xfrm>
          </p:grpSpPr>
          <p:sp>
            <p:nvSpPr>
              <p:cNvPr id="39" name="Rectangle 12">
                <a:extLst>
                  <a:ext uri="{FF2B5EF4-FFF2-40B4-BE49-F238E27FC236}">
                    <a16:creationId xmlns:a16="http://schemas.microsoft.com/office/drawing/2014/main" xmlns="" id="{795B7E34-DC7D-6FFB-7391-669E661DC54F}"/>
                  </a:ext>
                </a:extLst>
              </p:cNvPr>
              <p:cNvSpPr/>
              <p:nvPr/>
            </p:nvSpPr>
            <p:spPr>
              <a:xfrm>
                <a:off x="9087505" y="1811670"/>
                <a:ext cx="1396584" cy="1391212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0" name="TextBox 18">
                <a:extLst>
                  <a:ext uri="{FF2B5EF4-FFF2-40B4-BE49-F238E27FC236}">
                    <a16:creationId xmlns:a16="http://schemas.microsoft.com/office/drawing/2014/main" xmlns="" id="{72885D54-C293-A1E3-A46D-D3FEDBBDE7D4}"/>
                  </a:ext>
                </a:extLst>
              </p:cNvPr>
              <p:cNvSpPr txBox="1"/>
              <p:nvPr/>
            </p:nvSpPr>
            <p:spPr>
              <a:xfrm>
                <a:off x="9109755" y="2302322"/>
                <a:ext cx="1352083" cy="6656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 rtl="1">
                  <a:lnSpc>
                    <a:spcPct val="90000"/>
                  </a:lnSpc>
                </a:pPr>
                <a:r>
                  <a:rPr lang="ar-SA" sz="2400" b="1" dirty="0">
                    <a:solidFill>
                      <a:srgbClr val="FFFFFF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السلوك الاستهلاكي</a:t>
                </a:r>
                <a:endParaRPr lang="en-US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  <a:p>
                <a:pPr algn="ctr"/>
                <a:endParaRPr lang="ko-KR" altLang="en-US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grpSp>
          <p:nvGrpSpPr>
            <p:cNvPr id="33" name="그룹 27">
              <a:extLst>
                <a:ext uri="{FF2B5EF4-FFF2-40B4-BE49-F238E27FC236}">
                  <a16:creationId xmlns:a16="http://schemas.microsoft.com/office/drawing/2014/main" xmlns="" id="{AAB512EA-E9DE-735C-6771-4869736BAB36}"/>
                </a:ext>
              </a:extLst>
            </p:cNvPr>
            <p:cNvGrpSpPr/>
            <p:nvPr/>
          </p:nvGrpSpPr>
          <p:grpSpPr>
            <a:xfrm>
              <a:off x="5331391" y="3047920"/>
              <a:ext cx="1020184" cy="1023366"/>
              <a:chOff x="6621035" y="1810350"/>
              <a:chExt cx="982246" cy="985309"/>
            </a:xfrm>
          </p:grpSpPr>
          <p:sp>
            <p:nvSpPr>
              <p:cNvPr id="34" name="타원 28">
                <a:extLst>
                  <a:ext uri="{FF2B5EF4-FFF2-40B4-BE49-F238E27FC236}">
                    <a16:creationId xmlns:a16="http://schemas.microsoft.com/office/drawing/2014/main" xmlns="" id="{83A9C8C6-D562-ECD4-47FA-6D04F0FC9AD6}"/>
                  </a:ext>
                </a:extLst>
              </p:cNvPr>
              <p:cNvSpPr/>
              <p:nvPr/>
            </p:nvSpPr>
            <p:spPr>
              <a:xfrm>
                <a:off x="6621035" y="1810350"/>
                <a:ext cx="982246" cy="982246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35" name="그룹 29">
                <a:extLst>
                  <a:ext uri="{FF2B5EF4-FFF2-40B4-BE49-F238E27FC236}">
                    <a16:creationId xmlns:a16="http://schemas.microsoft.com/office/drawing/2014/main" xmlns="" id="{2407CA19-C27C-F9BE-C1FC-E0CC351FBFA6}"/>
                  </a:ext>
                </a:extLst>
              </p:cNvPr>
              <p:cNvGrpSpPr/>
              <p:nvPr/>
            </p:nvGrpSpPr>
            <p:grpSpPr>
              <a:xfrm>
                <a:off x="6739136" y="1867204"/>
                <a:ext cx="746799" cy="928455"/>
                <a:chOff x="6739136" y="1867204"/>
                <a:chExt cx="746799" cy="928455"/>
              </a:xfrm>
            </p:grpSpPr>
            <p:sp>
              <p:nvSpPr>
                <p:cNvPr id="36" name="Freeform: Shape 53">
                  <a:extLst>
                    <a:ext uri="{FF2B5EF4-FFF2-40B4-BE49-F238E27FC236}">
                      <a16:creationId xmlns:a16="http://schemas.microsoft.com/office/drawing/2014/main" xmlns="" id="{4D5E1689-F363-115F-2B92-13AD2F501834}"/>
                    </a:ext>
                  </a:extLst>
                </p:cNvPr>
                <p:cNvSpPr/>
                <p:nvPr/>
              </p:nvSpPr>
              <p:spPr>
                <a:xfrm>
                  <a:off x="6925528" y="1867204"/>
                  <a:ext cx="378341" cy="646986"/>
                </a:xfrm>
                <a:custGeom>
                  <a:avLst/>
                  <a:gdLst>
                    <a:gd name="connsiteX0" fmla="*/ 216364 w 989594"/>
                    <a:gd name="connsiteY0" fmla="*/ 1501182 h 1692265"/>
                    <a:gd name="connsiteX1" fmla="*/ 128530 w 989594"/>
                    <a:gd name="connsiteY1" fmla="*/ 1386412 h 1692265"/>
                    <a:gd name="connsiteX2" fmla="*/ 36597 w 989594"/>
                    <a:gd name="connsiteY2" fmla="*/ 1159215 h 1692265"/>
                    <a:gd name="connsiteX3" fmla="*/ 35426 w 989594"/>
                    <a:gd name="connsiteY3" fmla="*/ 1145162 h 1692265"/>
                    <a:gd name="connsiteX4" fmla="*/ 13175 w 989594"/>
                    <a:gd name="connsiteY4" fmla="*/ 938460 h 1692265"/>
                    <a:gd name="connsiteX5" fmla="*/ 2635 w 989594"/>
                    <a:gd name="connsiteY5" fmla="*/ 839500 h 1692265"/>
                    <a:gd name="connsiteX6" fmla="*/ 6734 w 989594"/>
                    <a:gd name="connsiteY6" fmla="*/ 783872 h 1692265"/>
                    <a:gd name="connsiteX7" fmla="*/ 1464 w 989594"/>
                    <a:gd name="connsiteY7" fmla="*/ 670274 h 1692265"/>
                    <a:gd name="connsiteX8" fmla="*/ 3806 w 989594"/>
                    <a:gd name="connsiteY8" fmla="*/ 643338 h 1692265"/>
                    <a:gd name="connsiteX9" fmla="*/ 1464 w 989594"/>
                    <a:gd name="connsiteY9" fmla="*/ 458301 h 1692265"/>
                    <a:gd name="connsiteX10" fmla="*/ 43624 w 989594"/>
                    <a:gd name="connsiteY10" fmla="*/ 223492 h 1692265"/>
                    <a:gd name="connsiteX11" fmla="*/ 50065 w 989594"/>
                    <a:gd name="connsiteY11" fmla="*/ 206511 h 1692265"/>
                    <a:gd name="connsiteX12" fmla="*/ 65875 w 989594"/>
                    <a:gd name="connsiteY12" fmla="*/ 169035 h 1692265"/>
                    <a:gd name="connsiteX13" fmla="*/ 139656 w 989594"/>
                    <a:gd name="connsiteY13" fmla="*/ 101110 h 1692265"/>
                    <a:gd name="connsiteX14" fmla="*/ 165420 w 989594"/>
                    <a:gd name="connsiteY14" fmla="*/ 85300 h 1692265"/>
                    <a:gd name="connsiteX15" fmla="*/ 296000 w 989594"/>
                    <a:gd name="connsiteY15" fmla="*/ 27915 h 1692265"/>
                    <a:gd name="connsiteX16" fmla="*/ 481037 w 989594"/>
                    <a:gd name="connsiteY16" fmla="*/ 2151 h 1692265"/>
                    <a:gd name="connsiteX17" fmla="*/ 776158 w 989594"/>
                    <a:gd name="connsiteY17" fmla="*/ 57193 h 1692265"/>
                    <a:gd name="connsiteX18" fmla="*/ 900297 w 989594"/>
                    <a:gd name="connsiteY18" fmla="*/ 173720 h 1692265"/>
                    <a:gd name="connsiteX19" fmla="*/ 993401 w 989594"/>
                    <a:gd name="connsiteY19" fmla="*/ 525641 h 1692265"/>
                    <a:gd name="connsiteX20" fmla="*/ 988716 w 989594"/>
                    <a:gd name="connsiteY20" fmla="*/ 647437 h 1692265"/>
                    <a:gd name="connsiteX21" fmla="*/ 991059 w 989594"/>
                    <a:gd name="connsiteY21" fmla="*/ 674958 h 1692265"/>
                    <a:gd name="connsiteX22" fmla="*/ 981690 w 989594"/>
                    <a:gd name="connsiteY22" fmla="*/ 874634 h 1692265"/>
                    <a:gd name="connsiteX23" fmla="*/ 965880 w 989594"/>
                    <a:gd name="connsiteY23" fmla="*/ 953099 h 1692265"/>
                    <a:gd name="connsiteX24" fmla="*/ 955339 w 989594"/>
                    <a:gd name="connsiteY24" fmla="*/ 1105344 h 1692265"/>
                    <a:gd name="connsiteX25" fmla="*/ 911423 w 989594"/>
                    <a:gd name="connsiteY25" fmla="*/ 1322001 h 1692265"/>
                    <a:gd name="connsiteX26" fmla="*/ 832372 w 989594"/>
                    <a:gd name="connsiteY26" fmla="*/ 1481273 h 1692265"/>
                    <a:gd name="connsiteX27" fmla="*/ 810121 w 989594"/>
                    <a:gd name="connsiteY27" fmla="*/ 1511136 h 1692265"/>
                    <a:gd name="connsiteX28" fmla="*/ 777330 w 989594"/>
                    <a:gd name="connsiteY28" fmla="*/ 1555639 h 1692265"/>
                    <a:gd name="connsiteX29" fmla="*/ 644993 w 989594"/>
                    <a:gd name="connsiteY29" fmla="*/ 1663382 h 1692265"/>
                    <a:gd name="connsiteX30" fmla="*/ 517341 w 989594"/>
                    <a:gd name="connsiteY30" fmla="*/ 1692660 h 1692265"/>
                    <a:gd name="connsiteX31" fmla="*/ 304783 w 989594"/>
                    <a:gd name="connsiteY31" fmla="*/ 1592529 h 1692265"/>
                    <a:gd name="connsiteX32" fmla="*/ 231003 w 989594"/>
                    <a:gd name="connsiteY32" fmla="*/ 1524019 h 1692265"/>
                    <a:gd name="connsiteX33" fmla="*/ 216364 w 989594"/>
                    <a:gd name="connsiteY33" fmla="*/ 1501182 h 16922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989594" h="1692265">
                      <a:moveTo>
                        <a:pt x="216364" y="1501182"/>
                      </a:moveTo>
                      <a:cubicBezTo>
                        <a:pt x="186501" y="1463120"/>
                        <a:pt x="153709" y="1427987"/>
                        <a:pt x="128530" y="1386412"/>
                      </a:cubicBezTo>
                      <a:cubicBezTo>
                        <a:pt x="85784" y="1316731"/>
                        <a:pt x="59434" y="1272814"/>
                        <a:pt x="36597" y="1159215"/>
                      </a:cubicBezTo>
                      <a:cubicBezTo>
                        <a:pt x="36597" y="1154531"/>
                        <a:pt x="37183" y="1149261"/>
                        <a:pt x="35426" y="1145162"/>
                      </a:cubicBezTo>
                      <a:cubicBezTo>
                        <a:pt x="16103" y="1065526"/>
                        <a:pt x="23130" y="1008141"/>
                        <a:pt x="13175" y="938460"/>
                      </a:cubicBezTo>
                      <a:cubicBezTo>
                        <a:pt x="2635" y="906254"/>
                        <a:pt x="878" y="872877"/>
                        <a:pt x="2635" y="839500"/>
                      </a:cubicBezTo>
                      <a:cubicBezTo>
                        <a:pt x="3806" y="820762"/>
                        <a:pt x="3806" y="802024"/>
                        <a:pt x="6734" y="783872"/>
                      </a:cubicBezTo>
                      <a:cubicBezTo>
                        <a:pt x="12590" y="745225"/>
                        <a:pt x="7319" y="707749"/>
                        <a:pt x="1464" y="670274"/>
                      </a:cubicBezTo>
                      <a:cubicBezTo>
                        <a:pt x="293" y="661490"/>
                        <a:pt x="-2049" y="651536"/>
                        <a:pt x="3806" y="643338"/>
                      </a:cubicBezTo>
                      <a:cubicBezTo>
                        <a:pt x="-878" y="581854"/>
                        <a:pt x="-293" y="520371"/>
                        <a:pt x="1464" y="458301"/>
                      </a:cubicBezTo>
                      <a:cubicBezTo>
                        <a:pt x="4392" y="373981"/>
                        <a:pt x="10247" y="298444"/>
                        <a:pt x="43624" y="223492"/>
                      </a:cubicBezTo>
                      <a:cubicBezTo>
                        <a:pt x="45966" y="218222"/>
                        <a:pt x="51236" y="212952"/>
                        <a:pt x="50065" y="206511"/>
                      </a:cubicBezTo>
                      <a:cubicBezTo>
                        <a:pt x="49480" y="191286"/>
                        <a:pt x="57678" y="179575"/>
                        <a:pt x="65875" y="169035"/>
                      </a:cubicBezTo>
                      <a:cubicBezTo>
                        <a:pt x="81685" y="149712"/>
                        <a:pt x="116233" y="113993"/>
                        <a:pt x="139656" y="101110"/>
                      </a:cubicBezTo>
                      <a:cubicBezTo>
                        <a:pt x="147854" y="94669"/>
                        <a:pt x="156051" y="89399"/>
                        <a:pt x="165420" y="85300"/>
                      </a:cubicBezTo>
                      <a:cubicBezTo>
                        <a:pt x="209337" y="66562"/>
                        <a:pt x="253254" y="48410"/>
                        <a:pt x="296000" y="27915"/>
                      </a:cubicBezTo>
                      <a:cubicBezTo>
                        <a:pt x="355142" y="-191"/>
                        <a:pt x="416625" y="-3119"/>
                        <a:pt x="481037" y="2151"/>
                      </a:cubicBezTo>
                      <a:cubicBezTo>
                        <a:pt x="581753" y="10349"/>
                        <a:pt x="680712" y="22060"/>
                        <a:pt x="776158" y="57193"/>
                      </a:cubicBezTo>
                      <a:cubicBezTo>
                        <a:pt x="830615" y="77688"/>
                        <a:pt x="872776" y="122776"/>
                        <a:pt x="900297" y="173720"/>
                      </a:cubicBezTo>
                      <a:cubicBezTo>
                        <a:pt x="960024" y="283219"/>
                        <a:pt x="998671" y="398574"/>
                        <a:pt x="993401" y="525641"/>
                      </a:cubicBezTo>
                      <a:cubicBezTo>
                        <a:pt x="991644" y="566044"/>
                        <a:pt x="991059" y="606448"/>
                        <a:pt x="988716" y="647437"/>
                      </a:cubicBezTo>
                      <a:cubicBezTo>
                        <a:pt x="993401" y="656220"/>
                        <a:pt x="992815" y="665589"/>
                        <a:pt x="991059" y="674958"/>
                      </a:cubicBezTo>
                      <a:cubicBezTo>
                        <a:pt x="978762" y="741126"/>
                        <a:pt x="983446" y="807880"/>
                        <a:pt x="981690" y="874634"/>
                      </a:cubicBezTo>
                      <a:cubicBezTo>
                        <a:pt x="981104" y="901569"/>
                        <a:pt x="982275" y="929091"/>
                        <a:pt x="965880" y="953099"/>
                      </a:cubicBezTo>
                      <a:cubicBezTo>
                        <a:pt x="951241" y="1002871"/>
                        <a:pt x="955339" y="1053815"/>
                        <a:pt x="955339" y="1105344"/>
                      </a:cubicBezTo>
                      <a:cubicBezTo>
                        <a:pt x="954754" y="1179710"/>
                        <a:pt x="923719" y="1249977"/>
                        <a:pt x="911423" y="1322001"/>
                      </a:cubicBezTo>
                      <a:cubicBezTo>
                        <a:pt x="900882" y="1383484"/>
                        <a:pt x="867506" y="1432671"/>
                        <a:pt x="832372" y="1481273"/>
                      </a:cubicBezTo>
                      <a:cubicBezTo>
                        <a:pt x="825345" y="1491227"/>
                        <a:pt x="817148" y="1501182"/>
                        <a:pt x="810121" y="1511136"/>
                      </a:cubicBezTo>
                      <a:cubicBezTo>
                        <a:pt x="805436" y="1530460"/>
                        <a:pt x="790797" y="1543342"/>
                        <a:pt x="777330" y="1555639"/>
                      </a:cubicBezTo>
                      <a:cubicBezTo>
                        <a:pt x="734584" y="1593700"/>
                        <a:pt x="691838" y="1631176"/>
                        <a:pt x="644993" y="1663382"/>
                      </a:cubicBezTo>
                      <a:cubicBezTo>
                        <a:pt x="606346" y="1689732"/>
                        <a:pt x="561844" y="1693245"/>
                        <a:pt x="517341" y="1692660"/>
                      </a:cubicBezTo>
                      <a:cubicBezTo>
                        <a:pt x="431850" y="1691488"/>
                        <a:pt x="363339" y="1651670"/>
                        <a:pt x="304783" y="1592529"/>
                      </a:cubicBezTo>
                      <a:cubicBezTo>
                        <a:pt x="280776" y="1568521"/>
                        <a:pt x="253840" y="1548612"/>
                        <a:pt x="231003" y="1524019"/>
                      </a:cubicBezTo>
                      <a:cubicBezTo>
                        <a:pt x="224562" y="1517578"/>
                        <a:pt x="216364" y="1511722"/>
                        <a:pt x="216364" y="1501182"/>
                      </a:cubicBezTo>
                      <a:close/>
                    </a:path>
                  </a:pathLst>
                </a:custGeom>
                <a:solidFill>
                  <a:srgbClr val="714B25"/>
                </a:solidFill>
                <a:ln w="58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 dirty="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37" name="자유형: 도형 31">
                  <a:extLst>
                    <a:ext uri="{FF2B5EF4-FFF2-40B4-BE49-F238E27FC236}">
                      <a16:creationId xmlns:a16="http://schemas.microsoft.com/office/drawing/2014/main" xmlns="" id="{FCE54F37-BFA4-872D-4CF0-7681FA8CB9E2}"/>
                    </a:ext>
                  </a:extLst>
                </p:cNvPr>
                <p:cNvSpPr/>
                <p:nvPr/>
              </p:nvSpPr>
              <p:spPr>
                <a:xfrm>
                  <a:off x="6739136" y="2455553"/>
                  <a:ext cx="746799" cy="340106"/>
                </a:xfrm>
                <a:custGeom>
                  <a:avLst/>
                  <a:gdLst>
                    <a:gd name="connsiteX0" fmla="*/ 222446 w 746799"/>
                    <a:gd name="connsiteY0" fmla="*/ 135 h 340106"/>
                    <a:gd name="connsiteX1" fmla="*/ 228042 w 746799"/>
                    <a:gd name="connsiteY1" fmla="*/ 11104 h 340106"/>
                    <a:gd name="connsiteX2" fmla="*/ 338411 w 746799"/>
                    <a:gd name="connsiteY2" fmla="*/ 128412 h 340106"/>
                    <a:gd name="connsiteX3" fmla="*/ 408034 w 746799"/>
                    <a:gd name="connsiteY3" fmla="*/ 126621 h 340106"/>
                    <a:gd name="connsiteX4" fmla="*/ 517955 w 746799"/>
                    <a:gd name="connsiteY4" fmla="*/ 13791 h 340106"/>
                    <a:gd name="connsiteX5" fmla="*/ 526014 w 746799"/>
                    <a:gd name="connsiteY5" fmla="*/ 359 h 340106"/>
                    <a:gd name="connsiteX6" fmla="*/ 641531 w 746799"/>
                    <a:gd name="connsiteY6" fmla="*/ 36850 h 340106"/>
                    <a:gd name="connsiteX7" fmla="*/ 744736 w 746799"/>
                    <a:gd name="connsiteY7" fmla="*/ 161769 h 340106"/>
                    <a:gd name="connsiteX8" fmla="*/ 744960 w 746799"/>
                    <a:gd name="connsiteY8" fmla="*/ 179678 h 340106"/>
                    <a:gd name="connsiteX9" fmla="*/ 734835 w 746799"/>
                    <a:gd name="connsiteY9" fmla="*/ 179678 h 340106"/>
                    <a:gd name="connsiteX10" fmla="*/ 663738 w 746799"/>
                    <a:gd name="connsiteY10" fmla="*/ 244687 h 340106"/>
                    <a:gd name="connsiteX11" fmla="*/ 371222 w 746799"/>
                    <a:gd name="connsiteY11" fmla="*/ 340104 h 340106"/>
                    <a:gd name="connsiteX12" fmla="*/ 79304 w 746799"/>
                    <a:gd name="connsiteY12" fmla="*/ 242875 h 340106"/>
                    <a:gd name="connsiteX13" fmla="*/ 11043 w 746799"/>
                    <a:gd name="connsiteY13" fmla="*/ 179678 h 340106"/>
                    <a:gd name="connsiteX14" fmla="*/ 10440 w 746799"/>
                    <a:gd name="connsiteY14" fmla="*/ 179678 h 340106"/>
                    <a:gd name="connsiteX15" fmla="*/ 814 w 746799"/>
                    <a:gd name="connsiteY15" fmla="*/ 168261 h 340106"/>
                    <a:gd name="connsiteX16" fmla="*/ 20290 w 746799"/>
                    <a:gd name="connsiteY16" fmla="*/ 105354 h 340106"/>
                    <a:gd name="connsiteX17" fmla="*/ 106480 w 746799"/>
                    <a:gd name="connsiteY17" fmla="*/ 35954 h 340106"/>
                    <a:gd name="connsiteX18" fmla="*/ 213043 w 746799"/>
                    <a:gd name="connsiteY18" fmla="*/ 2374 h 340106"/>
                    <a:gd name="connsiteX19" fmla="*/ 222446 w 746799"/>
                    <a:gd name="connsiteY19" fmla="*/ 135 h 3401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746799" h="340106">
                      <a:moveTo>
                        <a:pt x="222446" y="135"/>
                      </a:moveTo>
                      <a:cubicBezTo>
                        <a:pt x="226252" y="2821"/>
                        <a:pt x="226475" y="7299"/>
                        <a:pt x="228042" y="11104"/>
                      </a:cubicBezTo>
                      <a:cubicBezTo>
                        <a:pt x="248638" y="65505"/>
                        <a:pt x="284458" y="104906"/>
                        <a:pt x="338411" y="128412"/>
                      </a:cubicBezTo>
                      <a:cubicBezTo>
                        <a:pt x="362589" y="138934"/>
                        <a:pt x="384528" y="137591"/>
                        <a:pt x="408034" y="126621"/>
                      </a:cubicBezTo>
                      <a:cubicBezTo>
                        <a:pt x="458853" y="102443"/>
                        <a:pt x="495568" y="65281"/>
                        <a:pt x="517955" y="13791"/>
                      </a:cubicBezTo>
                      <a:cubicBezTo>
                        <a:pt x="519970" y="9089"/>
                        <a:pt x="520865" y="3269"/>
                        <a:pt x="526014" y="359"/>
                      </a:cubicBezTo>
                      <a:cubicBezTo>
                        <a:pt x="564744" y="12224"/>
                        <a:pt x="603026" y="24760"/>
                        <a:pt x="641531" y="36850"/>
                      </a:cubicBezTo>
                      <a:cubicBezTo>
                        <a:pt x="702200" y="56102"/>
                        <a:pt x="735109" y="99757"/>
                        <a:pt x="744736" y="161769"/>
                      </a:cubicBezTo>
                      <a:cubicBezTo>
                        <a:pt x="745631" y="167589"/>
                        <a:pt x="748765" y="173634"/>
                        <a:pt x="744960" y="179678"/>
                      </a:cubicBezTo>
                      <a:lnTo>
                        <a:pt x="734835" y="179678"/>
                      </a:lnTo>
                      <a:lnTo>
                        <a:pt x="663738" y="244687"/>
                      </a:lnTo>
                      <a:cubicBezTo>
                        <a:pt x="579691" y="306448"/>
                        <a:pt x="477335" y="340433"/>
                        <a:pt x="371222" y="340104"/>
                      </a:cubicBezTo>
                      <a:cubicBezTo>
                        <a:pt x="265111" y="339775"/>
                        <a:pt x="162967" y="305156"/>
                        <a:pt x="79304" y="242875"/>
                      </a:cubicBezTo>
                      <a:lnTo>
                        <a:pt x="11043" y="179678"/>
                      </a:lnTo>
                      <a:lnTo>
                        <a:pt x="10440" y="179678"/>
                      </a:lnTo>
                      <a:cubicBezTo>
                        <a:pt x="-1201" y="179678"/>
                        <a:pt x="-754" y="179678"/>
                        <a:pt x="814" y="168261"/>
                      </a:cubicBezTo>
                      <a:cubicBezTo>
                        <a:pt x="3948" y="146322"/>
                        <a:pt x="9544" y="125054"/>
                        <a:pt x="20290" y="105354"/>
                      </a:cubicBezTo>
                      <a:cubicBezTo>
                        <a:pt x="39543" y="70654"/>
                        <a:pt x="68199" y="46924"/>
                        <a:pt x="106480" y="35954"/>
                      </a:cubicBezTo>
                      <a:cubicBezTo>
                        <a:pt x="142300" y="25880"/>
                        <a:pt x="177448" y="13343"/>
                        <a:pt x="213043" y="2374"/>
                      </a:cubicBezTo>
                      <a:cubicBezTo>
                        <a:pt x="216177" y="1478"/>
                        <a:pt x="219088" y="-537"/>
                        <a:pt x="222446" y="135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853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38" name="Freeform: Shape 55">
                  <a:extLst>
                    <a:ext uri="{FF2B5EF4-FFF2-40B4-BE49-F238E27FC236}">
                      <a16:creationId xmlns:a16="http://schemas.microsoft.com/office/drawing/2014/main" xmlns="" id="{17F6F782-AF0F-FAF5-5DAA-03F42A8DA984}"/>
                    </a:ext>
                  </a:extLst>
                </p:cNvPr>
                <p:cNvSpPr/>
                <p:nvPr/>
              </p:nvSpPr>
              <p:spPr>
                <a:xfrm>
                  <a:off x="6895365" y="1964432"/>
                  <a:ext cx="435078" cy="631667"/>
                </a:xfrm>
                <a:custGeom>
                  <a:avLst/>
                  <a:gdLst>
                    <a:gd name="connsiteX0" fmla="*/ 252462 w 1016287"/>
                    <a:gd name="connsiteY0" fmla="*/ 1114041 h 1475493"/>
                    <a:gd name="connsiteX1" fmla="*/ 373260 w 1016287"/>
                    <a:gd name="connsiteY1" fmla="*/ 1223335 h 1475493"/>
                    <a:gd name="connsiteX2" fmla="*/ 608580 w 1016287"/>
                    <a:gd name="connsiteY2" fmla="*/ 1265692 h 1475493"/>
                    <a:gd name="connsiteX3" fmla="*/ 689111 w 1016287"/>
                    <a:gd name="connsiteY3" fmla="*/ 1210261 h 1475493"/>
                    <a:gd name="connsiteX4" fmla="*/ 782716 w 1016287"/>
                    <a:gd name="connsiteY4" fmla="*/ 1121885 h 1475493"/>
                    <a:gd name="connsiteX5" fmla="*/ 862726 w 1016287"/>
                    <a:gd name="connsiteY5" fmla="*/ 1147509 h 1475493"/>
                    <a:gd name="connsiteX6" fmla="*/ 687543 w 1016287"/>
                    <a:gd name="connsiteY6" fmla="*/ 1389628 h 1475493"/>
                    <a:gd name="connsiteX7" fmla="*/ 520727 w 1016287"/>
                    <a:gd name="connsiteY7" fmla="*/ 1472774 h 1475493"/>
                    <a:gd name="connsiteX8" fmla="*/ 491966 w 1016287"/>
                    <a:gd name="connsiteY8" fmla="*/ 1473819 h 1475493"/>
                    <a:gd name="connsiteX9" fmla="*/ 154673 w 1016287"/>
                    <a:gd name="connsiteY9" fmla="*/ 1148555 h 1475493"/>
                    <a:gd name="connsiteX10" fmla="*/ 252462 w 1016287"/>
                    <a:gd name="connsiteY10" fmla="*/ 1114041 h 1475493"/>
                    <a:gd name="connsiteX11" fmla="*/ 943780 w 1016287"/>
                    <a:gd name="connsiteY11" fmla="*/ 350558 h 1475493"/>
                    <a:gd name="connsiteX12" fmla="*/ 999211 w 1016287"/>
                    <a:gd name="connsiteY12" fmla="*/ 378797 h 1475493"/>
                    <a:gd name="connsiteX13" fmla="*/ 1002348 w 1016287"/>
                    <a:gd name="connsiteY13" fmla="*/ 515806 h 1475493"/>
                    <a:gd name="connsiteX14" fmla="*/ 945871 w 1016287"/>
                    <a:gd name="connsiteY14" fmla="*/ 609934 h 1475493"/>
                    <a:gd name="connsiteX15" fmla="*/ 923385 w 1016287"/>
                    <a:gd name="connsiteY15" fmla="*/ 623531 h 1475493"/>
                    <a:gd name="connsiteX16" fmla="*/ 930707 w 1016287"/>
                    <a:gd name="connsiteY16" fmla="*/ 447301 h 1475493"/>
                    <a:gd name="connsiteX17" fmla="*/ 943780 w 1016287"/>
                    <a:gd name="connsiteY17" fmla="*/ 350558 h 1475493"/>
                    <a:gd name="connsiteX18" fmla="*/ 63159 w 1016287"/>
                    <a:gd name="connsiteY18" fmla="*/ 346899 h 1475493"/>
                    <a:gd name="connsiteX19" fmla="*/ 70480 w 1016287"/>
                    <a:gd name="connsiteY19" fmla="*/ 509008 h 1475493"/>
                    <a:gd name="connsiteX20" fmla="*/ 71526 w 1016287"/>
                    <a:gd name="connsiteY20" fmla="*/ 610980 h 1475493"/>
                    <a:gd name="connsiteX21" fmla="*/ 408 w 1016287"/>
                    <a:gd name="connsiteY21" fmla="*/ 428476 h 1475493"/>
                    <a:gd name="connsiteX22" fmla="*/ 63159 w 1016287"/>
                    <a:gd name="connsiteY22" fmla="*/ 346899 h 1475493"/>
                    <a:gd name="connsiteX23" fmla="*/ 537330 w 1016287"/>
                    <a:gd name="connsiteY23" fmla="*/ 781 h 1475493"/>
                    <a:gd name="connsiteX24" fmla="*/ 739313 w 1016287"/>
                    <a:gd name="connsiteY24" fmla="*/ 33138 h 1475493"/>
                    <a:gd name="connsiteX25" fmla="*/ 745589 w 1016287"/>
                    <a:gd name="connsiteY25" fmla="*/ 34707 h 1475493"/>
                    <a:gd name="connsiteX26" fmla="*/ 861157 w 1016287"/>
                    <a:gd name="connsiteY26" fmla="*/ 147660 h 1475493"/>
                    <a:gd name="connsiteX27" fmla="*/ 898285 w 1016287"/>
                    <a:gd name="connsiteY27" fmla="*/ 393962 h 1475493"/>
                    <a:gd name="connsiteX28" fmla="*/ 848083 w 1016287"/>
                    <a:gd name="connsiteY28" fmla="*/ 644970 h 1475493"/>
                    <a:gd name="connsiteX29" fmla="*/ 811478 w 1016287"/>
                    <a:gd name="connsiteY29" fmla="*/ 744850 h 1475493"/>
                    <a:gd name="connsiteX30" fmla="*/ 787423 w 1016287"/>
                    <a:gd name="connsiteY30" fmla="*/ 767859 h 1475493"/>
                    <a:gd name="connsiteX31" fmla="*/ 758661 w 1016287"/>
                    <a:gd name="connsiteY31" fmla="*/ 747987 h 1475493"/>
                    <a:gd name="connsiteX32" fmla="*/ 553149 w 1016287"/>
                    <a:gd name="connsiteY32" fmla="*/ 653859 h 1475493"/>
                    <a:gd name="connsiteX33" fmla="*/ 505038 w 1016287"/>
                    <a:gd name="connsiteY33" fmla="*/ 677914 h 1475493"/>
                    <a:gd name="connsiteX34" fmla="*/ 566222 w 1016287"/>
                    <a:gd name="connsiteY34" fmla="*/ 687327 h 1475493"/>
                    <a:gd name="connsiteX35" fmla="*/ 636295 w 1016287"/>
                    <a:gd name="connsiteY35" fmla="*/ 775180 h 1475493"/>
                    <a:gd name="connsiteX36" fmla="*/ 605965 w 1016287"/>
                    <a:gd name="connsiteY36" fmla="*/ 844207 h 1475493"/>
                    <a:gd name="connsiteX37" fmla="*/ 403066 w 1016287"/>
                    <a:gd name="connsiteY37" fmla="*/ 846822 h 1475493"/>
                    <a:gd name="connsiteX38" fmla="*/ 421369 w 1016287"/>
                    <a:gd name="connsiteY38" fmla="*/ 694648 h 1475493"/>
                    <a:gd name="connsiteX39" fmla="*/ 500332 w 1016287"/>
                    <a:gd name="connsiteY39" fmla="*/ 678437 h 1475493"/>
                    <a:gd name="connsiteX40" fmla="*/ 278086 w 1016287"/>
                    <a:gd name="connsiteY40" fmla="*/ 704061 h 1475493"/>
                    <a:gd name="connsiteX41" fmla="*/ 245663 w 1016287"/>
                    <a:gd name="connsiteY41" fmla="*/ 750079 h 1475493"/>
                    <a:gd name="connsiteX42" fmla="*/ 220040 w 1016287"/>
                    <a:gd name="connsiteY42" fmla="*/ 767859 h 1475493"/>
                    <a:gd name="connsiteX43" fmla="*/ 195985 w 1016287"/>
                    <a:gd name="connsiteY43" fmla="*/ 747987 h 1475493"/>
                    <a:gd name="connsiteX44" fmla="*/ 106563 w 1016287"/>
                    <a:gd name="connsiteY44" fmla="*/ 493841 h 1475493"/>
                    <a:gd name="connsiteX45" fmla="*/ 104995 w 1016287"/>
                    <a:gd name="connsiteY45" fmla="*/ 481291 h 1475493"/>
                    <a:gd name="connsiteX46" fmla="*/ 121729 w 1016287"/>
                    <a:gd name="connsiteY46" fmla="*/ 239173 h 1475493"/>
                    <a:gd name="connsiteX47" fmla="*/ 168269 w 1016287"/>
                    <a:gd name="connsiteY47" fmla="*/ 90138 h 1475493"/>
                    <a:gd name="connsiteX48" fmla="*/ 197554 w 1016287"/>
                    <a:gd name="connsiteY48" fmla="*/ 61376 h 1475493"/>
                    <a:gd name="connsiteX49" fmla="*/ 332993 w 1016287"/>
                    <a:gd name="connsiteY49" fmla="*/ 14312 h 1475493"/>
                    <a:gd name="connsiteX50" fmla="*/ 537330 w 1016287"/>
                    <a:gd name="connsiteY50" fmla="*/ 781 h 14754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</a:cxnLst>
                  <a:rect l="l" t="t" r="r" b="b"/>
                  <a:pathLst>
                    <a:path w="1016287" h="1475493">
                      <a:moveTo>
                        <a:pt x="252462" y="1114041"/>
                      </a:moveTo>
                      <a:cubicBezTo>
                        <a:pt x="292728" y="1150647"/>
                        <a:pt x="331425" y="1188821"/>
                        <a:pt x="373260" y="1223335"/>
                      </a:cubicBezTo>
                      <a:cubicBezTo>
                        <a:pt x="443333" y="1280857"/>
                        <a:pt x="522818" y="1293408"/>
                        <a:pt x="608580" y="1265692"/>
                      </a:cubicBezTo>
                      <a:cubicBezTo>
                        <a:pt x="640478" y="1255234"/>
                        <a:pt x="663488" y="1230133"/>
                        <a:pt x="689111" y="1210261"/>
                      </a:cubicBezTo>
                      <a:cubicBezTo>
                        <a:pt x="723103" y="1183591"/>
                        <a:pt x="754478" y="1153785"/>
                        <a:pt x="782716" y="1121885"/>
                      </a:cubicBezTo>
                      <a:cubicBezTo>
                        <a:pt x="809386" y="1130252"/>
                        <a:pt x="836056" y="1139142"/>
                        <a:pt x="862726" y="1147509"/>
                      </a:cubicBezTo>
                      <a:cubicBezTo>
                        <a:pt x="827166" y="1244775"/>
                        <a:pt x="770689" y="1326876"/>
                        <a:pt x="687543" y="1389628"/>
                      </a:cubicBezTo>
                      <a:cubicBezTo>
                        <a:pt x="637341" y="1427801"/>
                        <a:pt x="581387" y="1454995"/>
                        <a:pt x="520727" y="1472774"/>
                      </a:cubicBezTo>
                      <a:cubicBezTo>
                        <a:pt x="510791" y="1475912"/>
                        <a:pt x="501379" y="1476434"/>
                        <a:pt x="491966" y="1473819"/>
                      </a:cubicBezTo>
                      <a:cubicBezTo>
                        <a:pt x="318352" y="1429371"/>
                        <a:pt x="206443" y="1319555"/>
                        <a:pt x="154673" y="1148555"/>
                      </a:cubicBezTo>
                      <a:cubicBezTo>
                        <a:pt x="185526" y="1131298"/>
                        <a:pt x="221086" y="1128160"/>
                        <a:pt x="252462" y="1114041"/>
                      </a:cubicBezTo>
                      <a:close/>
                      <a:moveTo>
                        <a:pt x="943780" y="350558"/>
                      </a:moveTo>
                      <a:cubicBezTo>
                        <a:pt x="964697" y="344283"/>
                        <a:pt x="985615" y="354742"/>
                        <a:pt x="999211" y="378797"/>
                      </a:cubicBezTo>
                      <a:cubicBezTo>
                        <a:pt x="1024312" y="424292"/>
                        <a:pt x="1018560" y="470311"/>
                        <a:pt x="1002348" y="515806"/>
                      </a:cubicBezTo>
                      <a:cubicBezTo>
                        <a:pt x="989798" y="550843"/>
                        <a:pt x="970972" y="582219"/>
                        <a:pt x="945871" y="609934"/>
                      </a:cubicBezTo>
                      <a:cubicBezTo>
                        <a:pt x="940119" y="616733"/>
                        <a:pt x="932798" y="621962"/>
                        <a:pt x="923385" y="623531"/>
                      </a:cubicBezTo>
                      <a:cubicBezTo>
                        <a:pt x="932275" y="565485"/>
                        <a:pt x="932275" y="506394"/>
                        <a:pt x="930707" y="447301"/>
                      </a:cubicBezTo>
                      <a:cubicBezTo>
                        <a:pt x="930183" y="414880"/>
                        <a:pt x="937504" y="382457"/>
                        <a:pt x="943780" y="350558"/>
                      </a:cubicBezTo>
                      <a:close/>
                      <a:moveTo>
                        <a:pt x="63159" y="346899"/>
                      </a:moveTo>
                      <a:cubicBezTo>
                        <a:pt x="76755" y="400238"/>
                        <a:pt x="75709" y="454623"/>
                        <a:pt x="70480" y="509008"/>
                      </a:cubicBezTo>
                      <a:cubicBezTo>
                        <a:pt x="66819" y="542998"/>
                        <a:pt x="73094" y="576989"/>
                        <a:pt x="71526" y="610980"/>
                      </a:cubicBezTo>
                      <a:cubicBezTo>
                        <a:pt x="24462" y="559210"/>
                        <a:pt x="-3776" y="500118"/>
                        <a:pt x="408" y="428476"/>
                      </a:cubicBezTo>
                      <a:cubicBezTo>
                        <a:pt x="2499" y="393440"/>
                        <a:pt x="26031" y="346375"/>
                        <a:pt x="63159" y="346899"/>
                      </a:cubicBezTo>
                      <a:close/>
                      <a:moveTo>
                        <a:pt x="537330" y="781"/>
                      </a:moveTo>
                      <a:cubicBezTo>
                        <a:pt x="605050" y="3592"/>
                        <a:pt x="672378" y="14051"/>
                        <a:pt x="739313" y="33138"/>
                      </a:cubicBezTo>
                      <a:cubicBezTo>
                        <a:pt x="741405" y="33661"/>
                        <a:pt x="743496" y="34184"/>
                        <a:pt x="745589" y="34707"/>
                      </a:cubicBezTo>
                      <a:cubicBezTo>
                        <a:pt x="804680" y="51441"/>
                        <a:pt x="842331" y="84908"/>
                        <a:pt x="861157" y="147660"/>
                      </a:cubicBezTo>
                      <a:cubicBezTo>
                        <a:pt x="885212" y="228715"/>
                        <a:pt x="888873" y="310815"/>
                        <a:pt x="898285" y="393962"/>
                      </a:cubicBezTo>
                      <a:cubicBezTo>
                        <a:pt x="908744" y="484952"/>
                        <a:pt x="874753" y="563392"/>
                        <a:pt x="848083" y="644970"/>
                      </a:cubicBezTo>
                      <a:cubicBezTo>
                        <a:pt x="837102" y="678437"/>
                        <a:pt x="824028" y="711382"/>
                        <a:pt x="811478" y="744850"/>
                      </a:cubicBezTo>
                      <a:cubicBezTo>
                        <a:pt x="807294" y="756354"/>
                        <a:pt x="801542" y="766290"/>
                        <a:pt x="787423" y="767859"/>
                      </a:cubicBezTo>
                      <a:cubicBezTo>
                        <a:pt x="771735" y="769428"/>
                        <a:pt x="765460" y="758969"/>
                        <a:pt x="758661" y="747987"/>
                      </a:cubicBezTo>
                      <a:cubicBezTo>
                        <a:pt x="710552" y="666410"/>
                        <a:pt x="633157" y="630850"/>
                        <a:pt x="553149" y="653859"/>
                      </a:cubicBezTo>
                      <a:cubicBezTo>
                        <a:pt x="536937" y="658565"/>
                        <a:pt x="521250" y="664318"/>
                        <a:pt x="505038" y="677914"/>
                      </a:cubicBezTo>
                      <a:cubicBezTo>
                        <a:pt x="528048" y="678960"/>
                        <a:pt x="547397" y="681575"/>
                        <a:pt x="566222" y="687327"/>
                      </a:cubicBezTo>
                      <a:cubicBezTo>
                        <a:pt x="609625" y="700924"/>
                        <a:pt x="629497" y="733345"/>
                        <a:pt x="636295" y="775180"/>
                      </a:cubicBezTo>
                      <a:cubicBezTo>
                        <a:pt x="641002" y="803941"/>
                        <a:pt x="628974" y="826950"/>
                        <a:pt x="605965" y="844207"/>
                      </a:cubicBezTo>
                      <a:cubicBezTo>
                        <a:pt x="551580" y="884995"/>
                        <a:pt x="459020" y="886564"/>
                        <a:pt x="403066" y="846822"/>
                      </a:cubicBezTo>
                      <a:cubicBezTo>
                        <a:pt x="350250" y="809170"/>
                        <a:pt x="360187" y="726025"/>
                        <a:pt x="421369" y="694648"/>
                      </a:cubicBezTo>
                      <a:cubicBezTo>
                        <a:pt x="444901" y="682621"/>
                        <a:pt x="470002" y="678437"/>
                        <a:pt x="500332" y="678437"/>
                      </a:cubicBezTo>
                      <a:cubicBezTo>
                        <a:pt x="432874" y="628759"/>
                        <a:pt x="335608" y="641309"/>
                        <a:pt x="278086" y="704061"/>
                      </a:cubicBezTo>
                      <a:cubicBezTo>
                        <a:pt x="265535" y="718180"/>
                        <a:pt x="254554" y="733345"/>
                        <a:pt x="245663" y="750079"/>
                      </a:cubicBezTo>
                      <a:cubicBezTo>
                        <a:pt x="240435" y="760537"/>
                        <a:pt x="233113" y="768382"/>
                        <a:pt x="220040" y="767859"/>
                      </a:cubicBezTo>
                      <a:cubicBezTo>
                        <a:pt x="206967" y="767336"/>
                        <a:pt x="200691" y="759492"/>
                        <a:pt x="195985" y="747987"/>
                      </a:cubicBezTo>
                      <a:cubicBezTo>
                        <a:pt x="161994" y="664841"/>
                        <a:pt x="132710" y="579603"/>
                        <a:pt x="106563" y="493841"/>
                      </a:cubicBezTo>
                      <a:cubicBezTo>
                        <a:pt x="105517" y="489658"/>
                        <a:pt x="104471" y="485474"/>
                        <a:pt x="104995" y="481291"/>
                      </a:cubicBezTo>
                      <a:cubicBezTo>
                        <a:pt x="110747" y="400236"/>
                        <a:pt x="107609" y="319182"/>
                        <a:pt x="121729" y="239173"/>
                      </a:cubicBezTo>
                      <a:cubicBezTo>
                        <a:pt x="130618" y="187926"/>
                        <a:pt x="148921" y="138770"/>
                        <a:pt x="168269" y="90138"/>
                      </a:cubicBezTo>
                      <a:cubicBezTo>
                        <a:pt x="173499" y="76018"/>
                        <a:pt x="186049" y="68697"/>
                        <a:pt x="197554" y="61376"/>
                      </a:cubicBezTo>
                      <a:cubicBezTo>
                        <a:pt x="238866" y="34707"/>
                        <a:pt x="285407" y="22156"/>
                        <a:pt x="332993" y="14312"/>
                      </a:cubicBezTo>
                      <a:cubicBezTo>
                        <a:pt x="401498" y="2808"/>
                        <a:pt x="469610" y="-2030"/>
                        <a:pt x="537330" y="781"/>
                      </a:cubicBezTo>
                      <a:close/>
                    </a:path>
                  </a:pathLst>
                </a:custGeom>
                <a:solidFill>
                  <a:srgbClr val="F8DFC9"/>
                </a:solidFill>
                <a:ln w="585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 dirty="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</p:grpSp>
      <p:grpSp>
        <p:nvGrpSpPr>
          <p:cNvPr id="41" name="مجموعة 40">
            <a:extLst>
              <a:ext uri="{FF2B5EF4-FFF2-40B4-BE49-F238E27FC236}">
                <a16:creationId xmlns:a16="http://schemas.microsoft.com/office/drawing/2014/main" xmlns="" id="{E8547259-D390-BE71-426B-A46EA730BF4A}"/>
              </a:ext>
            </a:extLst>
          </p:cNvPr>
          <p:cNvGrpSpPr/>
          <p:nvPr/>
        </p:nvGrpSpPr>
        <p:grpSpPr>
          <a:xfrm>
            <a:off x="6504589" y="1996426"/>
            <a:ext cx="1666010" cy="3239440"/>
            <a:chOff x="7138271" y="3047521"/>
            <a:chExt cx="1396584" cy="2715560"/>
          </a:xfrm>
        </p:grpSpPr>
        <p:grpSp>
          <p:nvGrpSpPr>
            <p:cNvPr id="42" name="مجموعة 41">
              <a:extLst>
                <a:ext uri="{FF2B5EF4-FFF2-40B4-BE49-F238E27FC236}">
                  <a16:creationId xmlns:a16="http://schemas.microsoft.com/office/drawing/2014/main" xmlns="" id="{5E2FBBF3-093C-19DA-4089-2E601EAFEC36}"/>
                </a:ext>
              </a:extLst>
            </p:cNvPr>
            <p:cNvGrpSpPr/>
            <p:nvPr/>
          </p:nvGrpSpPr>
          <p:grpSpPr>
            <a:xfrm>
              <a:off x="7138271" y="4371869"/>
              <a:ext cx="1396584" cy="1391212"/>
              <a:chOff x="9087505" y="1811670"/>
              <a:chExt cx="1396584" cy="1391212"/>
            </a:xfrm>
          </p:grpSpPr>
          <p:sp>
            <p:nvSpPr>
              <p:cNvPr id="52" name="Rectangle 12">
                <a:extLst>
                  <a:ext uri="{FF2B5EF4-FFF2-40B4-BE49-F238E27FC236}">
                    <a16:creationId xmlns:a16="http://schemas.microsoft.com/office/drawing/2014/main" xmlns="" id="{07B2BDB0-7C5C-EE20-8828-89A3C24C9A0E}"/>
                  </a:ext>
                </a:extLst>
              </p:cNvPr>
              <p:cNvSpPr/>
              <p:nvPr/>
            </p:nvSpPr>
            <p:spPr>
              <a:xfrm>
                <a:off x="9087505" y="1811670"/>
                <a:ext cx="1396584" cy="1391212"/>
              </a:xfrm>
              <a:prstGeom prst="rect">
                <a:avLst/>
              </a:prstGeom>
              <a:solidFill>
                <a:srgbClr val="2B54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 dirty="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3" name="TextBox 18">
                <a:extLst>
                  <a:ext uri="{FF2B5EF4-FFF2-40B4-BE49-F238E27FC236}">
                    <a16:creationId xmlns:a16="http://schemas.microsoft.com/office/drawing/2014/main" xmlns="" id="{6BE4794B-35D0-0C36-45E1-0075BED8D007}"/>
                  </a:ext>
                </a:extLst>
              </p:cNvPr>
              <p:cNvSpPr txBox="1"/>
              <p:nvPr/>
            </p:nvSpPr>
            <p:spPr>
              <a:xfrm>
                <a:off x="9109755" y="2124340"/>
                <a:ext cx="1352083" cy="6966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SA" sz="2400" b="1" dirty="0">
                    <a:solidFill>
                      <a:srgbClr val="FFFFFF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الهوايات والاهتمامات</a:t>
                </a:r>
                <a:endParaRPr lang="en-US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grpSp>
          <p:nvGrpSpPr>
            <p:cNvPr id="43" name="그룹 33">
              <a:extLst>
                <a:ext uri="{FF2B5EF4-FFF2-40B4-BE49-F238E27FC236}">
                  <a16:creationId xmlns:a16="http://schemas.microsoft.com/office/drawing/2014/main" xmlns="" id="{E68213A5-F47D-EDC1-175C-85759B142A45}"/>
                </a:ext>
              </a:extLst>
            </p:cNvPr>
            <p:cNvGrpSpPr/>
            <p:nvPr/>
          </p:nvGrpSpPr>
          <p:grpSpPr>
            <a:xfrm>
              <a:off x="7341334" y="3047521"/>
              <a:ext cx="1020184" cy="1020700"/>
              <a:chOff x="7457823" y="4624410"/>
              <a:chExt cx="982246" cy="982744"/>
            </a:xfrm>
          </p:grpSpPr>
          <p:sp>
            <p:nvSpPr>
              <p:cNvPr id="44" name="타원 34">
                <a:extLst>
                  <a:ext uri="{FF2B5EF4-FFF2-40B4-BE49-F238E27FC236}">
                    <a16:creationId xmlns:a16="http://schemas.microsoft.com/office/drawing/2014/main" xmlns="" id="{15FCBAC1-CA0F-0029-F672-1DB5F4B78957}"/>
                  </a:ext>
                </a:extLst>
              </p:cNvPr>
              <p:cNvSpPr/>
              <p:nvPr/>
            </p:nvSpPr>
            <p:spPr>
              <a:xfrm>
                <a:off x="7457823" y="4624410"/>
                <a:ext cx="982246" cy="98224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45" name="그룹 35">
                <a:extLst>
                  <a:ext uri="{FF2B5EF4-FFF2-40B4-BE49-F238E27FC236}">
                    <a16:creationId xmlns:a16="http://schemas.microsoft.com/office/drawing/2014/main" xmlns="" id="{56DF23EF-82DD-377B-DCAF-0147FD75F231}"/>
                  </a:ext>
                </a:extLst>
              </p:cNvPr>
              <p:cNvGrpSpPr/>
              <p:nvPr/>
            </p:nvGrpSpPr>
            <p:grpSpPr>
              <a:xfrm>
                <a:off x="7575174" y="4666348"/>
                <a:ext cx="753685" cy="940806"/>
                <a:chOff x="7575174" y="4666348"/>
                <a:chExt cx="753685" cy="940806"/>
              </a:xfrm>
            </p:grpSpPr>
            <p:sp>
              <p:nvSpPr>
                <p:cNvPr id="46" name="자유형: 도형 36">
                  <a:extLst>
                    <a:ext uri="{FF2B5EF4-FFF2-40B4-BE49-F238E27FC236}">
                      <a16:creationId xmlns:a16="http://schemas.microsoft.com/office/drawing/2014/main" xmlns="" id="{8D481A94-594A-8DD8-3C43-A33B8AD88CEB}"/>
                    </a:ext>
                  </a:extLst>
                </p:cNvPr>
                <p:cNvSpPr/>
                <p:nvPr/>
              </p:nvSpPr>
              <p:spPr>
                <a:xfrm>
                  <a:off x="7575174" y="5252932"/>
                  <a:ext cx="753685" cy="353724"/>
                </a:xfrm>
                <a:custGeom>
                  <a:avLst/>
                  <a:gdLst>
                    <a:gd name="connsiteX0" fmla="*/ 254094 w 753685"/>
                    <a:gd name="connsiteY0" fmla="*/ 0 h 353724"/>
                    <a:gd name="connsiteX1" fmla="*/ 370083 w 753685"/>
                    <a:gd name="connsiteY1" fmla="*/ 52038 h 353724"/>
                    <a:gd name="connsiteX2" fmla="*/ 491038 w 753685"/>
                    <a:gd name="connsiteY2" fmla="*/ 33 h 353724"/>
                    <a:gd name="connsiteX3" fmla="*/ 633223 w 753685"/>
                    <a:gd name="connsiteY3" fmla="*/ 45493 h 353724"/>
                    <a:gd name="connsiteX4" fmla="*/ 739266 w 753685"/>
                    <a:gd name="connsiteY4" fmla="*/ 162707 h 353724"/>
                    <a:gd name="connsiteX5" fmla="*/ 741221 w 753685"/>
                    <a:gd name="connsiteY5" fmla="*/ 174445 h 353724"/>
                    <a:gd name="connsiteX6" fmla="*/ 753685 w 753685"/>
                    <a:gd name="connsiteY6" fmla="*/ 174334 h 353724"/>
                    <a:gd name="connsiteX7" fmla="*/ 378402 w 753685"/>
                    <a:gd name="connsiteY7" fmla="*/ 353705 h 353724"/>
                    <a:gd name="connsiteX8" fmla="*/ 78472 w 753685"/>
                    <a:gd name="connsiteY8" fmla="*/ 254896 h 353724"/>
                    <a:gd name="connsiteX9" fmla="*/ 8157 w 753685"/>
                    <a:gd name="connsiteY9" fmla="*/ 188692 h 353724"/>
                    <a:gd name="connsiteX10" fmla="*/ 4387 w 753685"/>
                    <a:gd name="connsiteY10" fmla="*/ 188138 h 353724"/>
                    <a:gd name="connsiteX11" fmla="*/ 4317 w 753685"/>
                    <a:gd name="connsiteY11" fmla="*/ 185076 h 353724"/>
                    <a:gd name="connsiteX12" fmla="*/ 0 w 753685"/>
                    <a:gd name="connsiteY12" fmla="*/ 181012 h 353724"/>
                    <a:gd name="connsiteX13" fmla="*/ 4223 w 753685"/>
                    <a:gd name="connsiteY13" fmla="*/ 180975 h 353724"/>
                    <a:gd name="connsiteX14" fmla="*/ 4141 w 753685"/>
                    <a:gd name="connsiteY14" fmla="*/ 177410 h 353724"/>
                    <a:gd name="connsiteX15" fmla="*/ 51520 w 753685"/>
                    <a:gd name="connsiteY15" fmla="*/ 78928 h 353724"/>
                    <a:gd name="connsiteX16" fmla="*/ 115939 w 753685"/>
                    <a:gd name="connsiteY16" fmla="*/ 44445 h 353724"/>
                    <a:gd name="connsiteX17" fmla="*/ 254094 w 753685"/>
                    <a:gd name="connsiteY17" fmla="*/ 0 h 3537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53685" h="353724">
                      <a:moveTo>
                        <a:pt x="254094" y="0"/>
                      </a:moveTo>
                      <a:cubicBezTo>
                        <a:pt x="257077" y="-81"/>
                        <a:pt x="370083" y="52038"/>
                        <a:pt x="370083" y="52038"/>
                      </a:cubicBezTo>
                      <a:cubicBezTo>
                        <a:pt x="371260" y="50362"/>
                        <a:pt x="488716" y="581"/>
                        <a:pt x="491038" y="33"/>
                      </a:cubicBezTo>
                      <a:cubicBezTo>
                        <a:pt x="538433" y="15186"/>
                        <a:pt x="585425" y="31549"/>
                        <a:pt x="633223" y="45493"/>
                      </a:cubicBezTo>
                      <a:cubicBezTo>
                        <a:pt x="692451" y="62791"/>
                        <a:pt x="727063" y="102754"/>
                        <a:pt x="739266" y="162707"/>
                      </a:cubicBezTo>
                      <a:lnTo>
                        <a:pt x="741221" y="174445"/>
                      </a:lnTo>
                      <a:lnTo>
                        <a:pt x="753685" y="174334"/>
                      </a:lnTo>
                      <a:cubicBezTo>
                        <a:pt x="661311" y="286730"/>
                        <a:pt x="523881" y="352416"/>
                        <a:pt x="378402" y="353705"/>
                      </a:cubicBezTo>
                      <a:cubicBezTo>
                        <a:pt x="269293" y="354672"/>
                        <a:pt x="164069" y="319341"/>
                        <a:pt x="78472" y="254896"/>
                      </a:cubicBezTo>
                      <a:lnTo>
                        <a:pt x="8157" y="188692"/>
                      </a:lnTo>
                      <a:lnTo>
                        <a:pt x="4387" y="188138"/>
                      </a:lnTo>
                      <a:lnTo>
                        <a:pt x="4317" y="185076"/>
                      </a:lnTo>
                      <a:lnTo>
                        <a:pt x="0" y="181012"/>
                      </a:lnTo>
                      <a:lnTo>
                        <a:pt x="4223" y="180975"/>
                      </a:lnTo>
                      <a:lnTo>
                        <a:pt x="4141" y="177410"/>
                      </a:lnTo>
                      <a:cubicBezTo>
                        <a:pt x="8897" y="139300"/>
                        <a:pt x="22842" y="105624"/>
                        <a:pt x="51520" y="78928"/>
                      </a:cubicBezTo>
                      <a:cubicBezTo>
                        <a:pt x="70011" y="61727"/>
                        <a:pt x="91854" y="51587"/>
                        <a:pt x="115939" y="44445"/>
                      </a:cubicBezTo>
                      <a:cubicBezTo>
                        <a:pt x="156934" y="32274"/>
                        <a:pt x="248791" y="1838"/>
                        <a:pt x="254094" y="0"/>
                      </a:cubicBezTo>
                      <a:close/>
                    </a:path>
                  </a:pathLst>
                </a:custGeom>
                <a:solidFill>
                  <a:srgbClr val="9D9ACC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47" name="Graphic 57">
                  <a:extLst>
                    <a:ext uri="{FF2B5EF4-FFF2-40B4-BE49-F238E27FC236}">
                      <a16:creationId xmlns:a16="http://schemas.microsoft.com/office/drawing/2014/main" xmlns="" id="{4ED0F743-61A7-82A8-8B32-3195E4520B85}"/>
                    </a:ext>
                  </a:extLst>
                </p:cNvPr>
                <p:cNvSpPr/>
                <p:nvPr/>
              </p:nvSpPr>
              <p:spPr>
                <a:xfrm>
                  <a:off x="7730804" y="4808368"/>
                  <a:ext cx="431110" cy="462509"/>
                </a:xfrm>
                <a:custGeom>
                  <a:avLst/>
                  <a:gdLst>
                    <a:gd name="connsiteX0" fmla="*/ 510616 w 1702876"/>
                    <a:gd name="connsiteY0" fmla="*/ 1679990 h 1826902"/>
                    <a:gd name="connsiteX1" fmla="*/ 533476 w 1702876"/>
                    <a:gd name="connsiteY1" fmla="*/ 1547415 h 1826902"/>
                    <a:gd name="connsiteX2" fmla="*/ 526917 w 1702876"/>
                    <a:gd name="connsiteY2" fmla="*/ 1420825 h 1826902"/>
                    <a:gd name="connsiteX3" fmla="*/ 426308 w 1702876"/>
                    <a:gd name="connsiteY3" fmla="*/ 1340083 h 1826902"/>
                    <a:gd name="connsiteX4" fmla="*/ 198600 w 1702876"/>
                    <a:gd name="connsiteY4" fmla="*/ 973177 h 1826902"/>
                    <a:gd name="connsiteX5" fmla="*/ 181152 w 1702876"/>
                    <a:gd name="connsiteY5" fmla="*/ 945796 h 1826902"/>
                    <a:gd name="connsiteX6" fmla="*/ 63796 w 1702876"/>
                    <a:gd name="connsiteY6" fmla="*/ 829713 h 1826902"/>
                    <a:gd name="connsiteX7" fmla="*/ 6678 w 1702876"/>
                    <a:gd name="connsiteY7" fmla="*/ 567109 h 1826902"/>
                    <a:gd name="connsiteX8" fmla="*/ 109770 w 1702876"/>
                    <a:gd name="connsiteY8" fmla="*/ 464080 h 1826902"/>
                    <a:gd name="connsiteX9" fmla="*/ 132312 w 1702876"/>
                    <a:gd name="connsiteY9" fmla="*/ 491652 h 1826902"/>
                    <a:gd name="connsiteX10" fmla="*/ 239162 w 1702876"/>
                    <a:gd name="connsiteY10" fmla="*/ 696501 h 1826902"/>
                    <a:gd name="connsiteX11" fmla="*/ 259921 w 1702876"/>
                    <a:gd name="connsiteY11" fmla="*/ 486813 h 1826902"/>
                    <a:gd name="connsiteX12" fmla="*/ 459420 w 1702876"/>
                    <a:gd name="connsiteY12" fmla="*/ 31396 h 1826902"/>
                    <a:gd name="connsiteX13" fmla="*/ 495334 w 1702876"/>
                    <a:gd name="connsiteY13" fmla="*/ 3250 h 1826902"/>
                    <a:gd name="connsiteX14" fmla="*/ 487757 w 1702876"/>
                    <a:gd name="connsiteY14" fmla="*/ 48652 h 1826902"/>
                    <a:gd name="connsiteX15" fmla="*/ 428282 w 1702876"/>
                    <a:gd name="connsiteY15" fmla="*/ 313866 h 1826902"/>
                    <a:gd name="connsiteX16" fmla="*/ 619695 w 1702876"/>
                    <a:gd name="connsiteY16" fmla="*/ 182246 h 1826902"/>
                    <a:gd name="connsiteX17" fmla="*/ 803211 w 1702876"/>
                    <a:gd name="connsiteY17" fmla="*/ 21335 h 1826902"/>
                    <a:gd name="connsiteX18" fmla="*/ 815947 w 1702876"/>
                    <a:gd name="connsiteY18" fmla="*/ 7135 h 1826902"/>
                    <a:gd name="connsiteX19" fmla="*/ 832694 w 1702876"/>
                    <a:gd name="connsiteY19" fmla="*/ 1086 h 1826902"/>
                    <a:gd name="connsiteX20" fmla="*/ 835305 w 1702876"/>
                    <a:gd name="connsiteY20" fmla="*/ 20698 h 1826902"/>
                    <a:gd name="connsiteX21" fmla="*/ 816966 w 1702876"/>
                    <a:gd name="connsiteY21" fmla="*/ 54065 h 1826902"/>
                    <a:gd name="connsiteX22" fmla="*/ 737688 w 1702876"/>
                    <a:gd name="connsiteY22" fmla="*/ 271521 h 1826902"/>
                    <a:gd name="connsiteX23" fmla="*/ 706614 w 1702876"/>
                    <a:gd name="connsiteY23" fmla="*/ 360542 h 1826902"/>
                    <a:gd name="connsiteX24" fmla="*/ 953744 w 1702876"/>
                    <a:gd name="connsiteY24" fmla="*/ 232678 h 1826902"/>
                    <a:gd name="connsiteX25" fmla="*/ 1212208 w 1702876"/>
                    <a:gd name="connsiteY25" fmla="*/ 53683 h 1826902"/>
                    <a:gd name="connsiteX26" fmla="*/ 1252325 w 1702876"/>
                    <a:gd name="connsiteY26" fmla="*/ 53046 h 1826902"/>
                    <a:gd name="connsiteX27" fmla="*/ 1418394 w 1702876"/>
                    <a:gd name="connsiteY27" fmla="*/ 288587 h 1826902"/>
                    <a:gd name="connsiteX28" fmla="*/ 1535368 w 1702876"/>
                    <a:gd name="connsiteY28" fmla="*/ 667591 h 1826902"/>
                    <a:gd name="connsiteX29" fmla="*/ 1542691 w 1702876"/>
                    <a:gd name="connsiteY29" fmla="*/ 688414 h 1826902"/>
                    <a:gd name="connsiteX30" fmla="*/ 1579942 w 1702876"/>
                    <a:gd name="connsiteY30" fmla="*/ 608626 h 1826902"/>
                    <a:gd name="connsiteX31" fmla="*/ 1620632 w 1702876"/>
                    <a:gd name="connsiteY31" fmla="*/ 501713 h 1826902"/>
                    <a:gd name="connsiteX32" fmla="*/ 1637697 w 1702876"/>
                    <a:gd name="connsiteY32" fmla="*/ 477006 h 1826902"/>
                    <a:gd name="connsiteX33" fmla="*/ 1698063 w 1702876"/>
                    <a:gd name="connsiteY33" fmla="*/ 672749 h 1826902"/>
                    <a:gd name="connsiteX34" fmla="*/ 1577395 w 1702876"/>
                    <a:gd name="connsiteY34" fmla="*/ 909181 h 1826902"/>
                    <a:gd name="connsiteX35" fmla="*/ 1512445 w 1702876"/>
                    <a:gd name="connsiteY35" fmla="*/ 947069 h 1826902"/>
                    <a:gd name="connsiteX36" fmla="*/ 1489712 w 1702876"/>
                    <a:gd name="connsiteY36" fmla="*/ 972094 h 1826902"/>
                    <a:gd name="connsiteX37" fmla="*/ 1432848 w 1702876"/>
                    <a:gd name="connsiteY37" fmla="*/ 1146633 h 1826902"/>
                    <a:gd name="connsiteX38" fmla="*/ 1270536 w 1702876"/>
                    <a:gd name="connsiteY38" fmla="*/ 1334097 h 1826902"/>
                    <a:gd name="connsiteX39" fmla="*/ 1220422 w 1702876"/>
                    <a:gd name="connsiteY39" fmla="*/ 1372622 h 1826902"/>
                    <a:gd name="connsiteX40" fmla="*/ 1165088 w 1702876"/>
                    <a:gd name="connsiteY40" fmla="*/ 1486985 h 1826902"/>
                    <a:gd name="connsiteX41" fmla="*/ 1201702 w 1702876"/>
                    <a:gd name="connsiteY41" fmla="*/ 1704697 h 1826902"/>
                    <a:gd name="connsiteX42" fmla="*/ 1182599 w 1702876"/>
                    <a:gd name="connsiteY42" fmla="*/ 1729531 h 1826902"/>
                    <a:gd name="connsiteX43" fmla="*/ 900064 w 1702876"/>
                    <a:gd name="connsiteY43" fmla="*/ 1823709 h 1826902"/>
                    <a:gd name="connsiteX44" fmla="*/ 836005 w 1702876"/>
                    <a:gd name="connsiteY44" fmla="*/ 1823709 h 1826902"/>
                    <a:gd name="connsiteX45" fmla="*/ 534240 w 1702876"/>
                    <a:gd name="connsiteY45" fmla="*/ 1709727 h 1826902"/>
                    <a:gd name="connsiteX46" fmla="*/ 510616 w 1702876"/>
                    <a:gd name="connsiteY46" fmla="*/ 1679990 h 18269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</a:cxnLst>
                  <a:rect l="l" t="t" r="r" b="b"/>
                  <a:pathLst>
                    <a:path w="1702876" h="1826902">
                      <a:moveTo>
                        <a:pt x="510616" y="1679990"/>
                      </a:moveTo>
                      <a:cubicBezTo>
                        <a:pt x="532648" y="1638345"/>
                        <a:pt x="531375" y="1591925"/>
                        <a:pt x="533476" y="1547415"/>
                      </a:cubicBezTo>
                      <a:cubicBezTo>
                        <a:pt x="535514" y="1505070"/>
                        <a:pt x="551560" y="1455911"/>
                        <a:pt x="526917" y="1420825"/>
                      </a:cubicBezTo>
                      <a:cubicBezTo>
                        <a:pt x="503102" y="1386949"/>
                        <a:pt x="462476" y="1363580"/>
                        <a:pt x="426308" y="1340083"/>
                      </a:cubicBezTo>
                      <a:cubicBezTo>
                        <a:pt x="292587" y="1253100"/>
                        <a:pt x="231966" y="1121671"/>
                        <a:pt x="198600" y="973177"/>
                      </a:cubicBezTo>
                      <a:cubicBezTo>
                        <a:pt x="195861" y="961015"/>
                        <a:pt x="193888" y="950826"/>
                        <a:pt x="181152" y="945796"/>
                      </a:cubicBezTo>
                      <a:cubicBezTo>
                        <a:pt x="125563" y="923764"/>
                        <a:pt x="93087" y="878171"/>
                        <a:pt x="63796" y="829713"/>
                      </a:cubicBezTo>
                      <a:cubicBezTo>
                        <a:pt x="14828" y="748779"/>
                        <a:pt x="-13763" y="663516"/>
                        <a:pt x="6678" y="567109"/>
                      </a:cubicBezTo>
                      <a:cubicBezTo>
                        <a:pt x="19349" y="507380"/>
                        <a:pt x="58766" y="466500"/>
                        <a:pt x="109770" y="464080"/>
                      </a:cubicBezTo>
                      <a:cubicBezTo>
                        <a:pt x="126199" y="465990"/>
                        <a:pt x="127027" y="480827"/>
                        <a:pt x="132312" y="491652"/>
                      </a:cubicBezTo>
                      <a:cubicBezTo>
                        <a:pt x="165106" y="559341"/>
                        <a:pt x="197836" y="627093"/>
                        <a:pt x="239162" y="696501"/>
                      </a:cubicBezTo>
                      <a:cubicBezTo>
                        <a:pt x="242027" y="623081"/>
                        <a:pt x="247949" y="554565"/>
                        <a:pt x="259921" y="486813"/>
                      </a:cubicBezTo>
                      <a:cubicBezTo>
                        <a:pt x="289531" y="318897"/>
                        <a:pt x="354990" y="166518"/>
                        <a:pt x="459420" y="31396"/>
                      </a:cubicBezTo>
                      <a:cubicBezTo>
                        <a:pt x="468972" y="19042"/>
                        <a:pt x="479670" y="-6110"/>
                        <a:pt x="495334" y="3250"/>
                      </a:cubicBezTo>
                      <a:cubicBezTo>
                        <a:pt x="510616" y="12420"/>
                        <a:pt x="493678" y="33879"/>
                        <a:pt x="487757" y="48652"/>
                      </a:cubicBezTo>
                      <a:cubicBezTo>
                        <a:pt x="453562" y="133661"/>
                        <a:pt x="428728" y="220643"/>
                        <a:pt x="428282" y="313866"/>
                      </a:cubicBezTo>
                      <a:cubicBezTo>
                        <a:pt x="488011" y="262734"/>
                        <a:pt x="554935" y="224082"/>
                        <a:pt x="619695" y="182246"/>
                      </a:cubicBezTo>
                      <a:cubicBezTo>
                        <a:pt x="688848" y="137609"/>
                        <a:pt x="747367" y="81064"/>
                        <a:pt x="803211" y="21335"/>
                      </a:cubicBezTo>
                      <a:cubicBezTo>
                        <a:pt x="807542" y="16686"/>
                        <a:pt x="811044" y="11210"/>
                        <a:pt x="815947" y="7135"/>
                      </a:cubicBezTo>
                      <a:cubicBezTo>
                        <a:pt x="820786" y="3123"/>
                        <a:pt x="826199" y="-2353"/>
                        <a:pt x="832694" y="1086"/>
                      </a:cubicBezTo>
                      <a:cubicBezTo>
                        <a:pt x="841418" y="5734"/>
                        <a:pt x="837852" y="13948"/>
                        <a:pt x="835305" y="20698"/>
                      </a:cubicBezTo>
                      <a:cubicBezTo>
                        <a:pt x="830784" y="32606"/>
                        <a:pt x="823334" y="43112"/>
                        <a:pt x="816966" y="54065"/>
                      </a:cubicBezTo>
                      <a:cubicBezTo>
                        <a:pt x="777423" y="121817"/>
                        <a:pt x="760230" y="197656"/>
                        <a:pt x="737688" y="271521"/>
                      </a:cubicBezTo>
                      <a:cubicBezTo>
                        <a:pt x="729028" y="299921"/>
                        <a:pt x="720686" y="328321"/>
                        <a:pt x="706614" y="360542"/>
                      </a:cubicBezTo>
                      <a:cubicBezTo>
                        <a:pt x="791623" y="316541"/>
                        <a:pt x="875103" y="279417"/>
                        <a:pt x="953744" y="232678"/>
                      </a:cubicBezTo>
                      <a:cubicBezTo>
                        <a:pt x="1044038" y="178999"/>
                        <a:pt x="1132867" y="123154"/>
                        <a:pt x="1212208" y="53683"/>
                      </a:cubicBezTo>
                      <a:cubicBezTo>
                        <a:pt x="1225581" y="41966"/>
                        <a:pt x="1239462" y="34452"/>
                        <a:pt x="1252325" y="53046"/>
                      </a:cubicBezTo>
                      <a:cubicBezTo>
                        <a:pt x="1307023" y="131941"/>
                        <a:pt x="1379870" y="197656"/>
                        <a:pt x="1418394" y="288587"/>
                      </a:cubicBezTo>
                      <a:cubicBezTo>
                        <a:pt x="1470291" y="411101"/>
                        <a:pt x="1507605" y="537818"/>
                        <a:pt x="1535368" y="667591"/>
                      </a:cubicBezTo>
                      <a:cubicBezTo>
                        <a:pt x="1536706" y="673704"/>
                        <a:pt x="1536578" y="680327"/>
                        <a:pt x="1542691" y="688414"/>
                      </a:cubicBezTo>
                      <a:cubicBezTo>
                        <a:pt x="1560075" y="663198"/>
                        <a:pt x="1568544" y="635053"/>
                        <a:pt x="1579942" y="608626"/>
                      </a:cubicBezTo>
                      <a:cubicBezTo>
                        <a:pt x="1595033" y="573668"/>
                        <a:pt x="1609807" y="538391"/>
                        <a:pt x="1620632" y="501713"/>
                      </a:cubicBezTo>
                      <a:cubicBezTo>
                        <a:pt x="1623561" y="491780"/>
                        <a:pt x="1625026" y="480445"/>
                        <a:pt x="1637697" y="477006"/>
                      </a:cubicBezTo>
                      <a:cubicBezTo>
                        <a:pt x="1705131" y="527566"/>
                        <a:pt x="1709334" y="600858"/>
                        <a:pt x="1698063" y="672749"/>
                      </a:cubicBezTo>
                      <a:cubicBezTo>
                        <a:pt x="1683863" y="762980"/>
                        <a:pt x="1642282" y="842767"/>
                        <a:pt x="1577395" y="909181"/>
                      </a:cubicBezTo>
                      <a:cubicBezTo>
                        <a:pt x="1558993" y="927966"/>
                        <a:pt x="1537279" y="941084"/>
                        <a:pt x="1512445" y="947069"/>
                      </a:cubicBezTo>
                      <a:cubicBezTo>
                        <a:pt x="1497099" y="950763"/>
                        <a:pt x="1493087" y="957831"/>
                        <a:pt x="1489712" y="972094"/>
                      </a:cubicBezTo>
                      <a:cubicBezTo>
                        <a:pt x="1475639" y="1031759"/>
                        <a:pt x="1455072" y="1089451"/>
                        <a:pt x="1432848" y="1146633"/>
                      </a:cubicBezTo>
                      <a:cubicBezTo>
                        <a:pt x="1400883" y="1228712"/>
                        <a:pt x="1333321" y="1279208"/>
                        <a:pt x="1270536" y="1334097"/>
                      </a:cubicBezTo>
                      <a:cubicBezTo>
                        <a:pt x="1254617" y="1347979"/>
                        <a:pt x="1238953" y="1363516"/>
                        <a:pt x="1220422" y="1372622"/>
                      </a:cubicBezTo>
                      <a:cubicBezTo>
                        <a:pt x="1171009" y="1396947"/>
                        <a:pt x="1161140" y="1435789"/>
                        <a:pt x="1165088" y="1486985"/>
                      </a:cubicBezTo>
                      <a:cubicBezTo>
                        <a:pt x="1170054" y="1551936"/>
                        <a:pt x="1176931" y="1642485"/>
                        <a:pt x="1201702" y="1704697"/>
                      </a:cubicBezTo>
                      <a:cubicBezTo>
                        <a:pt x="1205076" y="1720425"/>
                        <a:pt x="1192150" y="1724564"/>
                        <a:pt x="1182599" y="1729531"/>
                      </a:cubicBezTo>
                      <a:cubicBezTo>
                        <a:pt x="1118667" y="1762643"/>
                        <a:pt x="929674" y="1814476"/>
                        <a:pt x="900064" y="1823709"/>
                      </a:cubicBezTo>
                      <a:cubicBezTo>
                        <a:pt x="882744" y="1832496"/>
                        <a:pt x="853962" y="1819952"/>
                        <a:pt x="836005" y="1823709"/>
                      </a:cubicBezTo>
                      <a:cubicBezTo>
                        <a:pt x="731130" y="1797092"/>
                        <a:pt x="628036" y="1765572"/>
                        <a:pt x="534240" y="1709727"/>
                      </a:cubicBezTo>
                      <a:cubicBezTo>
                        <a:pt x="523288" y="1703232"/>
                        <a:pt x="508388" y="1697820"/>
                        <a:pt x="510616" y="1679990"/>
                      </a:cubicBezTo>
                      <a:close/>
                    </a:path>
                  </a:pathLst>
                </a:custGeom>
                <a:solidFill>
                  <a:srgbClr val="F6D9B5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48" name="Graphic 57">
                  <a:extLst>
                    <a:ext uri="{FF2B5EF4-FFF2-40B4-BE49-F238E27FC236}">
                      <a16:creationId xmlns:a16="http://schemas.microsoft.com/office/drawing/2014/main" xmlns="" id="{3086BE7C-1645-4D8F-472A-E744D5C15B48}"/>
                    </a:ext>
                  </a:extLst>
                </p:cNvPr>
                <p:cNvSpPr/>
                <p:nvPr/>
              </p:nvSpPr>
              <p:spPr>
                <a:xfrm>
                  <a:off x="7740841" y="4666348"/>
                  <a:ext cx="412626" cy="324863"/>
                </a:xfrm>
                <a:custGeom>
                  <a:avLst/>
                  <a:gdLst>
                    <a:gd name="connsiteX0" fmla="*/ 1598115 w 1629865"/>
                    <a:gd name="connsiteY0" fmla="*/ 1037982 h 1283201"/>
                    <a:gd name="connsiteX1" fmla="*/ 1499608 w 1629865"/>
                    <a:gd name="connsiteY1" fmla="*/ 1275306 h 1283201"/>
                    <a:gd name="connsiteX2" fmla="*/ 1444527 w 1629865"/>
                    <a:gd name="connsiteY2" fmla="*/ 1059759 h 1283201"/>
                    <a:gd name="connsiteX3" fmla="*/ 1333538 w 1629865"/>
                    <a:gd name="connsiteY3" fmla="*/ 783656 h 1283201"/>
                    <a:gd name="connsiteX4" fmla="*/ 1203764 w 1629865"/>
                    <a:gd name="connsiteY4" fmla="*/ 615358 h 1283201"/>
                    <a:gd name="connsiteX5" fmla="*/ 1181605 w 1629865"/>
                    <a:gd name="connsiteY5" fmla="*/ 618542 h 1283201"/>
                    <a:gd name="connsiteX6" fmla="*/ 660537 w 1629865"/>
                    <a:gd name="connsiteY6" fmla="*/ 932597 h 1283201"/>
                    <a:gd name="connsiteX7" fmla="*/ 653851 w 1629865"/>
                    <a:gd name="connsiteY7" fmla="*/ 932660 h 1283201"/>
                    <a:gd name="connsiteX8" fmla="*/ 793048 w 1629865"/>
                    <a:gd name="connsiteY8" fmla="*/ 565372 h 1283201"/>
                    <a:gd name="connsiteX9" fmla="*/ 380741 w 1629865"/>
                    <a:gd name="connsiteY9" fmla="*/ 888023 h 1283201"/>
                    <a:gd name="connsiteX10" fmla="*/ 454861 w 1629865"/>
                    <a:gd name="connsiteY10" fmla="*/ 565817 h 1283201"/>
                    <a:gd name="connsiteX11" fmla="*/ 209259 w 1629865"/>
                    <a:gd name="connsiteY11" fmla="*/ 1283201 h 1283201"/>
                    <a:gd name="connsiteX12" fmla="*/ 70062 w 1629865"/>
                    <a:gd name="connsiteY12" fmla="*/ 1024992 h 1283201"/>
                    <a:gd name="connsiteX13" fmla="*/ 23705 w 1629865"/>
                    <a:gd name="connsiteY13" fmla="*/ 883502 h 1283201"/>
                    <a:gd name="connsiteX14" fmla="*/ 20966 w 1629865"/>
                    <a:gd name="connsiteY14" fmla="*/ 619688 h 1283201"/>
                    <a:gd name="connsiteX15" fmla="*/ 749302 w 1629865"/>
                    <a:gd name="connsiteY15" fmla="*/ 7817 h 1283201"/>
                    <a:gd name="connsiteX16" fmla="*/ 1112643 w 1629865"/>
                    <a:gd name="connsiteY16" fmla="*/ 40993 h 1283201"/>
                    <a:gd name="connsiteX17" fmla="*/ 1320484 w 1629865"/>
                    <a:gd name="connsiteY17" fmla="*/ 234889 h 1283201"/>
                    <a:gd name="connsiteX18" fmla="*/ 1339141 w 1629865"/>
                    <a:gd name="connsiteY18" fmla="*/ 254565 h 1283201"/>
                    <a:gd name="connsiteX19" fmla="*/ 1475410 w 1629865"/>
                    <a:gd name="connsiteY19" fmla="*/ 364153 h 1283201"/>
                    <a:gd name="connsiteX20" fmla="*/ 1604865 w 1629865"/>
                    <a:gd name="connsiteY20" fmla="*/ 1003915 h 1283201"/>
                    <a:gd name="connsiteX21" fmla="*/ 1598115 w 1629865"/>
                    <a:gd name="connsiteY21" fmla="*/ 1037982 h 12832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1629865" h="1283201">
                      <a:moveTo>
                        <a:pt x="1598115" y="1037982"/>
                      </a:moveTo>
                      <a:cubicBezTo>
                        <a:pt x="1572326" y="1118278"/>
                        <a:pt x="1542462" y="1196856"/>
                        <a:pt x="1499608" y="1275306"/>
                      </a:cubicBezTo>
                      <a:cubicBezTo>
                        <a:pt x="1480504" y="1199912"/>
                        <a:pt x="1464139" y="1129422"/>
                        <a:pt x="1444527" y="1059759"/>
                      </a:cubicBezTo>
                      <a:cubicBezTo>
                        <a:pt x="1417592" y="963862"/>
                        <a:pt x="1383715" y="870639"/>
                        <a:pt x="1333538" y="783656"/>
                      </a:cubicBezTo>
                      <a:cubicBezTo>
                        <a:pt x="1297688" y="721508"/>
                        <a:pt x="1239423" y="677316"/>
                        <a:pt x="1203764" y="615358"/>
                      </a:cubicBezTo>
                      <a:cubicBezTo>
                        <a:pt x="1195041" y="600203"/>
                        <a:pt x="1187845" y="613257"/>
                        <a:pt x="1181605" y="618542"/>
                      </a:cubicBezTo>
                      <a:cubicBezTo>
                        <a:pt x="1024960" y="751499"/>
                        <a:pt x="845518" y="846696"/>
                        <a:pt x="660537" y="932597"/>
                      </a:cubicBezTo>
                      <a:cubicBezTo>
                        <a:pt x="658945" y="933297"/>
                        <a:pt x="656780" y="932660"/>
                        <a:pt x="653851" y="932660"/>
                      </a:cubicBezTo>
                      <a:cubicBezTo>
                        <a:pt x="705939" y="812629"/>
                        <a:pt x="717146" y="677698"/>
                        <a:pt x="793048" y="565372"/>
                      </a:cubicBezTo>
                      <a:cubicBezTo>
                        <a:pt x="682569" y="708008"/>
                        <a:pt x="520257" y="782701"/>
                        <a:pt x="380741" y="888023"/>
                      </a:cubicBezTo>
                      <a:cubicBezTo>
                        <a:pt x="377812" y="774550"/>
                        <a:pt x="412070" y="669356"/>
                        <a:pt x="454861" y="565817"/>
                      </a:cubicBezTo>
                      <a:cubicBezTo>
                        <a:pt x="281214" y="770348"/>
                        <a:pt x="209768" y="1010091"/>
                        <a:pt x="209259" y="1283201"/>
                      </a:cubicBezTo>
                      <a:cubicBezTo>
                        <a:pt x="148894" y="1198511"/>
                        <a:pt x="112470" y="1110128"/>
                        <a:pt x="70062" y="1024992"/>
                      </a:cubicBezTo>
                      <a:cubicBezTo>
                        <a:pt x="54779" y="977743"/>
                        <a:pt x="41407" y="929795"/>
                        <a:pt x="23705" y="883502"/>
                      </a:cubicBezTo>
                      <a:cubicBezTo>
                        <a:pt x="-9981" y="795437"/>
                        <a:pt x="-4886" y="708836"/>
                        <a:pt x="20966" y="619688"/>
                      </a:cubicBezTo>
                      <a:cubicBezTo>
                        <a:pt x="119602" y="279972"/>
                        <a:pt x="396596" y="46724"/>
                        <a:pt x="749302" y="7817"/>
                      </a:cubicBezTo>
                      <a:cubicBezTo>
                        <a:pt x="872899" y="-5810"/>
                        <a:pt x="994777" y="-5555"/>
                        <a:pt x="1112643" y="40993"/>
                      </a:cubicBezTo>
                      <a:cubicBezTo>
                        <a:pt x="1207331" y="78371"/>
                        <a:pt x="1279795" y="139692"/>
                        <a:pt x="1320484" y="234889"/>
                      </a:cubicBezTo>
                      <a:cubicBezTo>
                        <a:pt x="1324369" y="243931"/>
                        <a:pt x="1328508" y="251445"/>
                        <a:pt x="1339141" y="254565"/>
                      </a:cubicBezTo>
                      <a:cubicBezTo>
                        <a:pt x="1399571" y="272331"/>
                        <a:pt x="1440005" y="316204"/>
                        <a:pt x="1475410" y="364153"/>
                      </a:cubicBezTo>
                      <a:cubicBezTo>
                        <a:pt x="1617791" y="557030"/>
                        <a:pt x="1663766" y="770029"/>
                        <a:pt x="1604865" y="1003915"/>
                      </a:cubicBezTo>
                      <a:cubicBezTo>
                        <a:pt x="1602063" y="1015058"/>
                        <a:pt x="1600344" y="1026584"/>
                        <a:pt x="1598115" y="1037982"/>
                      </a:cubicBezTo>
                      <a:close/>
                    </a:path>
                  </a:pathLst>
                </a:custGeom>
                <a:solidFill>
                  <a:srgbClr val="828889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49" name="Graphic 57">
                  <a:extLst>
                    <a:ext uri="{FF2B5EF4-FFF2-40B4-BE49-F238E27FC236}">
                      <a16:creationId xmlns:a16="http://schemas.microsoft.com/office/drawing/2014/main" xmlns="" id="{7EFAAD20-4E9A-65AE-7DD2-027C3EC0DB4A}"/>
                    </a:ext>
                  </a:extLst>
                </p:cNvPr>
                <p:cNvSpPr/>
                <p:nvPr/>
              </p:nvSpPr>
              <p:spPr>
                <a:xfrm>
                  <a:off x="7896816" y="5270001"/>
                  <a:ext cx="98945" cy="337153"/>
                </a:xfrm>
                <a:custGeom>
                  <a:avLst/>
                  <a:gdLst>
                    <a:gd name="connsiteX0" fmla="*/ 0 w 448157"/>
                    <a:gd name="connsiteY0" fmla="*/ 681998 h 682443"/>
                    <a:gd name="connsiteX1" fmla="*/ 104175 w 448157"/>
                    <a:gd name="connsiteY1" fmla="*/ 341262 h 682443"/>
                    <a:gd name="connsiteX2" fmla="*/ 131811 w 448157"/>
                    <a:gd name="connsiteY2" fmla="*/ 282361 h 682443"/>
                    <a:gd name="connsiteX3" fmla="*/ 100609 w 448157"/>
                    <a:gd name="connsiteY3" fmla="*/ 202192 h 682443"/>
                    <a:gd name="connsiteX4" fmla="*/ 81888 w 448157"/>
                    <a:gd name="connsiteY4" fmla="*/ 158956 h 682443"/>
                    <a:gd name="connsiteX5" fmla="*/ 208923 w 448157"/>
                    <a:gd name="connsiteY5" fmla="*/ 209 h 682443"/>
                    <a:gd name="connsiteX6" fmla="*/ 249040 w 448157"/>
                    <a:gd name="connsiteY6" fmla="*/ 2947 h 682443"/>
                    <a:gd name="connsiteX7" fmla="*/ 379259 w 448157"/>
                    <a:gd name="connsiteY7" fmla="*/ 161885 h 682443"/>
                    <a:gd name="connsiteX8" fmla="*/ 324561 w 448157"/>
                    <a:gd name="connsiteY8" fmla="*/ 264978 h 682443"/>
                    <a:gd name="connsiteX9" fmla="*/ 320867 w 448157"/>
                    <a:gd name="connsiteY9" fmla="*/ 280706 h 682443"/>
                    <a:gd name="connsiteX10" fmla="*/ 448158 w 448157"/>
                    <a:gd name="connsiteY10" fmla="*/ 682443 h 682443"/>
                    <a:gd name="connsiteX11" fmla="*/ 0 w 448157"/>
                    <a:gd name="connsiteY11" fmla="*/ 681998 h 682443"/>
                    <a:gd name="connsiteX0" fmla="*/ 0 w 553262"/>
                    <a:gd name="connsiteY0" fmla="*/ 1293530 h 1293530"/>
                    <a:gd name="connsiteX1" fmla="*/ 209280 w 553262"/>
                    <a:gd name="connsiteY1" fmla="*/ 341262 h 1293530"/>
                    <a:gd name="connsiteX2" fmla="*/ 236916 w 553262"/>
                    <a:gd name="connsiteY2" fmla="*/ 282361 h 1293530"/>
                    <a:gd name="connsiteX3" fmla="*/ 205714 w 553262"/>
                    <a:gd name="connsiteY3" fmla="*/ 202192 h 1293530"/>
                    <a:gd name="connsiteX4" fmla="*/ 186993 w 553262"/>
                    <a:gd name="connsiteY4" fmla="*/ 158956 h 1293530"/>
                    <a:gd name="connsiteX5" fmla="*/ 314028 w 553262"/>
                    <a:gd name="connsiteY5" fmla="*/ 209 h 1293530"/>
                    <a:gd name="connsiteX6" fmla="*/ 354145 w 553262"/>
                    <a:gd name="connsiteY6" fmla="*/ 2947 h 1293530"/>
                    <a:gd name="connsiteX7" fmla="*/ 484364 w 553262"/>
                    <a:gd name="connsiteY7" fmla="*/ 161885 h 1293530"/>
                    <a:gd name="connsiteX8" fmla="*/ 429666 w 553262"/>
                    <a:gd name="connsiteY8" fmla="*/ 264978 h 1293530"/>
                    <a:gd name="connsiteX9" fmla="*/ 425972 w 553262"/>
                    <a:gd name="connsiteY9" fmla="*/ 280706 h 1293530"/>
                    <a:gd name="connsiteX10" fmla="*/ 553263 w 553262"/>
                    <a:gd name="connsiteY10" fmla="*/ 682443 h 1293530"/>
                    <a:gd name="connsiteX11" fmla="*/ 0 w 553262"/>
                    <a:gd name="connsiteY11" fmla="*/ 1293530 h 1293530"/>
                    <a:gd name="connsiteX0" fmla="*/ 0 w 639261"/>
                    <a:gd name="connsiteY0" fmla="*/ 1293530 h 1293976"/>
                    <a:gd name="connsiteX1" fmla="*/ 209280 w 639261"/>
                    <a:gd name="connsiteY1" fmla="*/ 341262 h 1293976"/>
                    <a:gd name="connsiteX2" fmla="*/ 236916 w 639261"/>
                    <a:gd name="connsiteY2" fmla="*/ 282361 h 1293976"/>
                    <a:gd name="connsiteX3" fmla="*/ 205714 w 639261"/>
                    <a:gd name="connsiteY3" fmla="*/ 202192 h 1293976"/>
                    <a:gd name="connsiteX4" fmla="*/ 186993 w 639261"/>
                    <a:gd name="connsiteY4" fmla="*/ 158956 h 1293976"/>
                    <a:gd name="connsiteX5" fmla="*/ 314028 w 639261"/>
                    <a:gd name="connsiteY5" fmla="*/ 209 h 1293976"/>
                    <a:gd name="connsiteX6" fmla="*/ 354145 w 639261"/>
                    <a:gd name="connsiteY6" fmla="*/ 2947 h 1293976"/>
                    <a:gd name="connsiteX7" fmla="*/ 484364 w 639261"/>
                    <a:gd name="connsiteY7" fmla="*/ 161885 h 1293976"/>
                    <a:gd name="connsiteX8" fmla="*/ 429666 w 639261"/>
                    <a:gd name="connsiteY8" fmla="*/ 264978 h 1293976"/>
                    <a:gd name="connsiteX9" fmla="*/ 425972 w 639261"/>
                    <a:gd name="connsiteY9" fmla="*/ 280706 h 1293976"/>
                    <a:gd name="connsiteX10" fmla="*/ 639261 w 639261"/>
                    <a:gd name="connsiteY10" fmla="*/ 1293976 h 1293976"/>
                    <a:gd name="connsiteX11" fmla="*/ 0 w 639261"/>
                    <a:gd name="connsiteY11" fmla="*/ 1293530 h 1293976"/>
                    <a:gd name="connsiteX0" fmla="*/ 0 w 562821"/>
                    <a:gd name="connsiteY0" fmla="*/ 1293530 h 1313086"/>
                    <a:gd name="connsiteX1" fmla="*/ 209280 w 562821"/>
                    <a:gd name="connsiteY1" fmla="*/ 341262 h 1313086"/>
                    <a:gd name="connsiteX2" fmla="*/ 236916 w 562821"/>
                    <a:gd name="connsiteY2" fmla="*/ 282361 h 1313086"/>
                    <a:gd name="connsiteX3" fmla="*/ 205714 w 562821"/>
                    <a:gd name="connsiteY3" fmla="*/ 202192 h 1313086"/>
                    <a:gd name="connsiteX4" fmla="*/ 186993 w 562821"/>
                    <a:gd name="connsiteY4" fmla="*/ 158956 h 1313086"/>
                    <a:gd name="connsiteX5" fmla="*/ 314028 w 562821"/>
                    <a:gd name="connsiteY5" fmla="*/ 209 h 1313086"/>
                    <a:gd name="connsiteX6" fmla="*/ 354145 w 562821"/>
                    <a:gd name="connsiteY6" fmla="*/ 2947 h 1313086"/>
                    <a:gd name="connsiteX7" fmla="*/ 484364 w 562821"/>
                    <a:gd name="connsiteY7" fmla="*/ 161885 h 1313086"/>
                    <a:gd name="connsiteX8" fmla="*/ 429666 w 562821"/>
                    <a:gd name="connsiteY8" fmla="*/ 264978 h 1313086"/>
                    <a:gd name="connsiteX9" fmla="*/ 425972 w 562821"/>
                    <a:gd name="connsiteY9" fmla="*/ 280706 h 1313086"/>
                    <a:gd name="connsiteX10" fmla="*/ 562821 w 562821"/>
                    <a:gd name="connsiteY10" fmla="*/ 1313086 h 1313086"/>
                    <a:gd name="connsiteX11" fmla="*/ 0 w 562821"/>
                    <a:gd name="connsiteY11" fmla="*/ 1293530 h 1313086"/>
                    <a:gd name="connsiteX0" fmla="*/ 0 w 429051"/>
                    <a:gd name="connsiteY0" fmla="*/ 1350860 h 1350860"/>
                    <a:gd name="connsiteX1" fmla="*/ 75510 w 429051"/>
                    <a:gd name="connsiteY1" fmla="*/ 341262 h 1350860"/>
                    <a:gd name="connsiteX2" fmla="*/ 103146 w 429051"/>
                    <a:gd name="connsiteY2" fmla="*/ 282361 h 1350860"/>
                    <a:gd name="connsiteX3" fmla="*/ 71944 w 429051"/>
                    <a:gd name="connsiteY3" fmla="*/ 202192 h 1350860"/>
                    <a:gd name="connsiteX4" fmla="*/ 53223 w 429051"/>
                    <a:gd name="connsiteY4" fmla="*/ 158956 h 1350860"/>
                    <a:gd name="connsiteX5" fmla="*/ 180258 w 429051"/>
                    <a:gd name="connsiteY5" fmla="*/ 209 h 1350860"/>
                    <a:gd name="connsiteX6" fmla="*/ 220375 w 429051"/>
                    <a:gd name="connsiteY6" fmla="*/ 2947 h 1350860"/>
                    <a:gd name="connsiteX7" fmla="*/ 350594 w 429051"/>
                    <a:gd name="connsiteY7" fmla="*/ 161885 h 1350860"/>
                    <a:gd name="connsiteX8" fmla="*/ 295896 w 429051"/>
                    <a:gd name="connsiteY8" fmla="*/ 264978 h 1350860"/>
                    <a:gd name="connsiteX9" fmla="*/ 292202 w 429051"/>
                    <a:gd name="connsiteY9" fmla="*/ 280706 h 1350860"/>
                    <a:gd name="connsiteX10" fmla="*/ 429051 w 429051"/>
                    <a:gd name="connsiteY10" fmla="*/ 1313086 h 1350860"/>
                    <a:gd name="connsiteX11" fmla="*/ 0 w 429051"/>
                    <a:gd name="connsiteY11" fmla="*/ 1350860 h 1350860"/>
                    <a:gd name="connsiteX0" fmla="*/ 0 w 362162"/>
                    <a:gd name="connsiteY0" fmla="*/ 1350860 h 1350860"/>
                    <a:gd name="connsiteX1" fmla="*/ 75510 w 362162"/>
                    <a:gd name="connsiteY1" fmla="*/ 341262 h 1350860"/>
                    <a:gd name="connsiteX2" fmla="*/ 103146 w 362162"/>
                    <a:gd name="connsiteY2" fmla="*/ 282361 h 1350860"/>
                    <a:gd name="connsiteX3" fmla="*/ 71944 w 362162"/>
                    <a:gd name="connsiteY3" fmla="*/ 202192 h 1350860"/>
                    <a:gd name="connsiteX4" fmla="*/ 53223 w 362162"/>
                    <a:gd name="connsiteY4" fmla="*/ 158956 h 1350860"/>
                    <a:gd name="connsiteX5" fmla="*/ 180258 w 362162"/>
                    <a:gd name="connsiteY5" fmla="*/ 209 h 1350860"/>
                    <a:gd name="connsiteX6" fmla="*/ 220375 w 362162"/>
                    <a:gd name="connsiteY6" fmla="*/ 2947 h 1350860"/>
                    <a:gd name="connsiteX7" fmla="*/ 350594 w 362162"/>
                    <a:gd name="connsiteY7" fmla="*/ 161885 h 1350860"/>
                    <a:gd name="connsiteX8" fmla="*/ 295896 w 362162"/>
                    <a:gd name="connsiteY8" fmla="*/ 264978 h 1350860"/>
                    <a:gd name="connsiteX9" fmla="*/ 292202 w 362162"/>
                    <a:gd name="connsiteY9" fmla="*/ 280706 h 1350860"/>
                    <a:gd name="connsiteX10" fmla="*/ 362162 w 362162"/>
                    <a:gd name="connsiteY10" fmla="*/ 1313086 h 1350860"/>
                    <a:gd name="connsiteX11" fmla="*/ 0 w 362162"/>
                    <a:gd name="connsiteY11" fmla="*/ 1350860 h 1350860"/>
                    <a:gd name="connsiteX0" fmla="*/ 0 w 390831"/>
                    <a:gd name="connsiteY0" fmla="*/ 1350860 h 1350860"/>
                    <a:gd name="connsiteX1" fmla="*/ 75510 w 390831"/>
                    <a:gd name="connsiteY1" fmla="*/ 341262 h 1350860"/>
                    <a:gd name="connsiteX2" fmla="*/ 103146 w 390831"/>
                    <a:gd name="connsiteY2" fmla="*/ 282361 h 1350860"/>
                    <a:gd name="connsiteX3" fmla="*/ 71944 w 390831"/>
                    <a:gd name="connsiteY3" fmla="*/ 202192 h 1350860"/>
                    <a:gd name="connsiteX4" fmla="*/ 53223 w 390831"/>
                    <a:gd name="connsiteY4" fmla="*/ 158956 h 1350860"/>
                    <a:gd name="connsiteX5" fmla="*/ 180258 w 390831"/>
                    <a:gd name="connsiteY5" fmla="*/ 209 h 1350860"/>
                    <a:gd name="connsiteX6" fmla="*/ 220375 w 390831"/>
                    <a:gd name="connsiteY6" fmla="*/ 2947 h 1350860"/>
                    <a:gd name="connsiteX7" fmla="*/ 350594 w 390831"/>
                    <a:gd name="connsiteY7" fmla="*/ 161885 h 1350860"/>
                    <a:gd name="connsiteX8" fmla="*/ 295896 w 390831"/>
                    <a:gd name="connsiteY8" fmla="*/ 264978 h 1350860"/>
                    <a:gd name="connsiteX9" fmla="*/ 292202 w 390831"/>
                    <a:gd name="connsiteY9" fmla="*/ 280706 h 1350860"/>
                    <a:gd name="connsiteX10" fmla="*/ 390831 w 390831"/>
                    <a:gd name="connsiteY10" fmla="*/ 1322641 h 1350860"/>
                    <a:gd name="connsiteX11" fmla="*/ 0 w 390831"/>
                    <a:gd name="connsiteY11" fmla="*/ 1350860 h 1350860"/>
                    <a:gd name="connsiteX0" fmla="*/ 0 w 390831"/>
                    <a:gd name="connsiteY0" fmla="*/ 1331750 h 1331750"/>
                    <a:gd name="connsiteX1" fmla="*/ 75510 w 390831"/>
                    <a:gd name="connsiteY1" fmla="*/ 341262 h 1331750"/>
                    <a:gd name="connsiteX2" fmla="*/ 103146 w 390831"/>
                    <a:gd name="connsiteY2" fmla="*/ 282361 h 1331750"/>
                    <a:gd name="connsiteX3" fmla="*/ 71944 w 390831"/>
                    <a:gd name="connsiteY3" fmla="*/ 202192 h 1331750"/>
                    <a:gd name="connsiteX4" fmla="*/ 53223 w 390831"/>
                    <a:gd name="connsiteY4" fmla="*/ 158956 h 1331750"/>
                    <a:gd name="connsiteX5" fmla="*/ 180258 w 390831"/>
                    <a:gd name="connsiteY5" fmla="*/ 209 h 1331750"/>
                    <a:gd name="connsiteX6" fmla="*/ 220375 w 390831"/>
                    <a:gd name="connsiteY6" fmla="*/ 2947 h 1331750"/>
                    <a:gd name="connsiteX7" fmla="*/ 350594 w 390831"/>
                    <a:gd name="connsiteY7" fmla="*/ 161885 h 1331750"/>
                    <a:gd name="connsiteX8" fmla="*/ 295896 w 390831"/>
                    <a:gd name="connsiteY8" fmla="*/ 264978 h 1331750"/>
                    <a:gd name="connsiteX9" fmla="*/ 292202 w 390831"/>
                    <a:gd name="connsiteY9" fmla="*/ 280706 h 1331750"/>
                    <a:gd name="connsiteX10" fmla="*/ 390831 w 390831"/>
                    <a:gd name="connsiteY10" fmla="*/ 1322641 h 1331750"/>
                    <a:gd name="connsiteX11" fmla="*/ 0 w 390831"/>
                    <a:gd name="connsiteY11" fmla="*/ 1331750 h 1331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90831" h="1331750">
                      <a:moveTo>
                        <a:pt x="0" y="1331750"/>
                      </a:moveTo>
                      <a:cubicBezTo>
                        <a:pt x="10634" y="1269219"/>
                        <a:pt x="57999" y="398762"/>
                        <a:pt x="75510" y="341262"/>
                      </a:cubicBezTo>
                      <a:cubicBezTo>
                        <a:pt x="76720" y="337251"/>
                        <a:pt x="100535" y="284781"/>
                        <a:pt x="103146" y="282361"/>
                      </a:cubicBezTo>
                      <a:cubicBezTo>
                        <a:pt x="127025" y="261666"/>
                        <a:pt x="89838" y="239061"/>
                        <a:pt x="71944" y="202192"/>
                      </a:cubicBezTo>
                      <a:cubicBezTo>
                        <a:pt x="66468" y="190858"/>
                        <a:pt x="57935" y="170672"/>
                        <a:pt x="53223" y="158956"/>
                      </a:cubicBezTo>
                      <a:cubicBezTo>
                        <a:pt x="81878" y="123933"/>
                        <a:pt x="160328" y="24088"/>
                        <a:pt x="180258" y="209"/>
                      </a:cubicBezTo>
                      <a:cubicBezTo>
                        <a:pt x="205793" y="-1192"/>
                        <a:pt x="201017" y="4985"/>
                        <a:pt x="220375" y="2947"/>
                      </a:cubicBezTo>
                      <a:cubicBezTo>
                        <a:pt x="229672" y="3711"/>
                        <a:pt x="327479" y="126353"/>
                        <a:pt x="350594" y="161885"/>
                      </a:cubicBezTo>
                      <a:cubicBezTo>
                        <a:pt x="332510" y="204484"/>
                        <a:pt x="327161" y="229191"/>
                        <a:pt x="295896" y="264978"/>
                      </a:cubicBezTo>
                      <a:cubicBezTo>
                        <a:pt x="291757" y="269753"/>
                        <a:pt x="286408" y="273319"/>
                        <a:pt x="292202" y="280706"/>
                      </a:cubicBezTo>
                      <a:cubicBezTo>
                        <a:pt x="326397" y="323688"/>
                        <a:pt x="390767" y="1316465"/>
                        <a:pt x="390831" y="1322641"/>
                      </a:cubicBezTo>
                      <a:lnTo>
                        <a:pt x="0" y="1331750"/>
                      </a:lnTo>
                      <a:close/>
                    </a:path>
                  </a:pathLst>
                </a:custGeom>
                <a:solidFill>
                  <a:srgbClr val="200C43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50" name="Graphic 57">
                  <a:extLst>
                    <a:ext uri="{FF2B5EF4-FFF2-40B4-BE49-F238E27FC236}">
                      <a16:creationId xmlns:a16="http://schemas.microsoft.com/office/drawing/2014/main" xmlns="" id="{E0D37B9B-443B-3887-3AD1-8B83A62B4CB7}"/>
                    </a:ext>
                  </a:extLst>
                </p:cNvPr>
                <p:cNvSpPr/>
                <p:nvPr/>
              </p:nvSpPr>
              <p:spPr>
                <a:xfrm>
                  <a:off x="7828460" y="5230291"/>
                  <a:ext cx="116798" cy="108483"/>
                </a:xfrm>
                <a:custGeom>
                  <a:avLst/>
                  <a:gdLst>
                    <a:gd name="connsiteX0" fmla="*/ 447402 w 461350"/>
                    <a:gd name="connsiteY0" fmla="*/ 150945 h 428505"/>
                    <a:gd name="connsiteX1" fmla="*/ 451478 w 461350"/>
                    <a:gd name="connsiteY1" fmla="*/ 171831 h 428505"/>
                    <a:gd name="connsiteX2" fmla="*/ 254142 w 461350"/>
                    <a:gd name="connsiteY2" fmla="*/ 415458 h 428505"/>
                    <a:gd name="connsiteX3" fmla="*/ 221349 w 461350"/>
                    <a:gd name="connsiteY3" fmla="*/ 413294 h 428505"/>
                    <a:gd name="connsiteX4" fmla="*/ 3192 w 461350"/>
                    <a:gd name="connsiteY4" fmla="*/ 89433 h 428505"/>
                    <a:gd name="connsiteX5" fmla="*/ 15036 w 461350"/>
                    <a:gd name="connsiteY5" fmla="*/ 53392 h 428505"/>
                    <a:gd name="connsiteX6" fmla="*/ 74129 w 461350"/>
                    <a:gd name="connsiteY6" fmla="*/ 11938 h 428505"/>
                    <a:gd name="connsiteX7" fmla="*/ 124879 w 461350"/>
                    <a:gd name="connsiteY7" fmla="*/ 13402 h 428505"/>
                    <a:gd name="connsiteX8" fmla="*/ 279804 w 461350"/>
                    <a:gd name="connsiteY8" fmla="*/ 95100 h 428505"/>
                    <a:gd name="connsiteX9" fmla="*/ 447402 w 461350"/>
                    <a:gd name="connsiteY9" fmla="*/ 150945 h 428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350" h="428505">
                      <a:moveTo>
                        <a:pt x="447402" y="150945"/>
                      </a:moveTo>
                      <a:cubicBezTo>
                        <a:pt x="471982" y="153301"/>
                        <a:pt x="457908" y="163871"/>
                        <a:pt x="451478" y="171831"/>
                      </a:cubicBezTo>
                      <a:cubicBezTo>
                        <a:pt x="410406" y="222708"/>
                        <a:pt x="277321" y="383938"/>
                        <a:pt x="254142" y="415458"/>
                      </a:cubicBezTo>
                      <a:cubicBezTo>
                        <a:pt x="239752" y="435007"/>
                        <a:pt x="233130" y="431187"/>
                        <a:pt x="221349" y="413294"/>
                      </a:cubicBezTo>
                      <a:cubicBezTo>
                        <a:pt x="153851" y="310646"/>
                        <a:pt x="7841" y="95164"/>
                        <a:pt x="3192" y="89433"/>
                      </a:cubicBezTo>
                      <a:cubicBezTo>
                        <a:pt x="-1711" y="74596"/>
                        <a:pt x="-3112" y="62943"/>
                        <a:pt x="15036" y="53392"/>
                      </a:cubicBezTo>
                      <a:cubicBezTo>
                        <a:pt x="36240" y="42248"/>
                        <a:pt x="56171" y="27793"/>
                        <a:pt x="74129" y="11938"/>
                      </a:cubicBezTo>
                      <a:cubicBezTo>
                        <a:pt x="92977" y="-4618"/>
                        <a:pt x="108450" y="-3790"/>
                        <a:pt x="124879" y="13402"/>
                      </a:cubicBezTo>
                      <a:cubicBezTo>
                        <a:pt x="167733" y="57212"/>
                        <a:pt x="224979" y="74469"/>
                        <a:pt x="279804" y="95100"/>
                      </a:cubicBezTo>
                      <a:cubicBezTo>
                        <a:pt x="334821" y="115795"/>
                        <a:pt x="391430" y="132478"/>
                        <a:pt x="447402" y="15094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51" name="Graphic 57">
                  <a:extLst>
                    <a:ext uri="{FF2B5EF4-FFF2-40B4-BE49-F238E27FC236}">
                      <a16:creationId xmlns:a16="http://schemas.microsoft.com/office/drawing/2014/main" xmlns="" id="{80BCB0FC-8631-48E1-D004-01278D24EA94}"/>
                    </a:ext>
                  </a:extLst>
                </p:cNvPr>
                <p:cNvSpPr/>
                <p:nvPr/>
              </p:nvSpPr>
              <p:spPr>
                <a:xfrm>
                  <a:off x="7950657" y="5230291"/>
                  <a:ext cx="116798" cy="108483"/>
                </a:xfrm>
                <a:custGeom>
                  <a:avLst/>
                  <a:gdLst>
                    <a:gd name="connsiteX0" fmla="*/ 13948 w 461350"/>
                    <a:gd name="connsiteY0" fmla="*/ 150945 h 428505"/>
                    <a:gd name="connsiteX1" fmla="*/ 9873 w 461350"/>
                    <a:gd name="connsiteY1" fmla="*/ 171831 h 428505"/>
                    <a:gd name="connsiteX2" fmla="*/ 207207 w 461350"/>
                    <a:gd name="connsiteY2" fmla="*/ 415458 h 428505"/>
                    <a:gd name="connsiteX3" fmla="*/ 240001 w 461350"/>
                    <a:gd name="connsiteY3" fmla="*/ 413294 h 428505"/>
                    <a:gd name="connsiteX4" fmla="*/ 458158 w 461350"/>
                    <a:gd name="connsiteY4" fmla="*/ 89433 h 428505"/>
                    <a:gd name="connsiteX5" fmla="*/ 446314 w 461350"/>
                    <a:gd name="connsiteY5" fmla="*/ 53392 h 428505"/>
                    <a:gd name="connsiteX6" fmla="*/ 387222 w 461350"/>
                    <a:gd name="connsiteY6" fmla="*/ 11938 h 428505"/>
                    <a:gd name="connsiteX7" fmla="*/ 336472 w 461350"/>
                    <a:gd name="connsiteY7" fmla="*/ 13402 h 428505"/>
                    <a:gd name="connsiteX8" fmla="*/ 181545 w 461350"/>
                    <a:gd name="connsiteY8" fmla="*/ 95100 h 428505"/>
                    <a:gd name="connsiteX9" fmla="*/ 13948 w 461350"/>
                    <a:gd name="connsiteY9" fmla="*/ 150945 h 4285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61350" h="428505">
                      <a:moveTo>
                        <a:pt x="13948" y="150945"/>
                      </a:moveTo>
                      <a:cubicBezTo>
                        <a:pt x="-10631" y="153301"/>
                        <a:pt x="3441" y="163871"/>
                        <a:pt x="9873" y="171831"/>
                      </a:cubicBezTo>
                      <a:cubicBezTo>
                        <a:pt x="50944" y="222708"/>
                        <a:pt x="184029" y="383938"/>
                        <a:pt x="207207" y="415458"/>
                      </a:cubicBezTo>
                      <a:cubicBezTo>
                        <a:pt x="221598" y="435007"/>
                        <a:pt x="228221" y="431187"/>
                        <a:pt x="240001" y="413294"/>
                      </a:cubicBezTo>
                      <a:cubicBezTo>
                        <a:pt x="307498" y="310646"/>
                        <a:pt x="453510" y="95164"/>
                        <a:pt x="458158" y="89433"/>
                      </a:cubicBezTo>
                      <a:cubicBezTo>
                        <a:pt x="463061" y="74596"/>
                        <a:pt x="464462" y="62943"/>
                        <a:pt x="446314" y="53392"/>
                      </a:cubicBezTo>
                      <a:cubicBezTo>
                        <a:pt x="425109" y="42248"/>
                        <a:pt x="405179" y="27793"/>
                        <a:pt x="387222" y="11938"/>
                      </a:cubicBezTo>
                      <a:cubicBezTo>
                        <a:pt x="368374" y="-4618"/>
                        <a:pt x="352900" y="-3790"/>
                        <a:pt x="336472" y="13402"/>
                      </a:cubicBezTo>
                      <a:cubicBezTo>
                        <a:pt x="293617" y="57212"/>
                        <a:pt x="236371" y="74469"/>
                        <a:pt x="181545" y="95100"/>
                      </a:cubicBezTo>
                      <a:cubicBezTo>
                        <a:pt x="126465" y="115795"/>
                        <a:pt x="69920" y="132478"/>
                        <a:pt x="13948" y="150945"/>
                      </a:cubicBezTo>
                      <a:close/>
                    </a:path>
                  </a:pathLst>
                </a:custGeom>
                <a:solidFill>
                  <a:srgbClr val="EAEAEA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</p:grpSp>
      <p:grpSp>
        <p:nvGrpSpPr>
          <p:cNvPr id="54" name="مجموعة 53">
            <a:extLst>
              <a:ext uri="{FF2B5EF4-FFF2-40B4-BE49-F238E27FC236}">
                <a16:creationId xmlns:a16="http://schemas.microsoft.com/office/drawing/2014/main" xmlns="" id="{26141F20-C7D2-1117-CCC8-3FA43C79AA51}"/>
              </a:ext>
            </a:extLst>
          </p:cNvPr>
          <p:cNvGrpSpPr/>
          <p:nvPr/>
        </p:nvGrpSpPr>
        <p:grpSpPr>
          <a:xfrm>
            <a:off x="1859520" y="1924635"/>
            <a:ext cx="1692554" cy="3318186"/>
            <a:chOff x="9118991" y="717281"/>
            <a:chExt cx="1418835" cy="2781571"/>
          </a:xfrm>
        </p:grpSpPr>
        <p:grpSp>
          <p:nvGrpSpPr>
            <p:cNvPr id="55" name="مجموعة 54">
              <a:extLst>
                <a:ext uri="{FF2B5EF4-FFF2-40B4-BE49-F238E27FC236}">
                  <a16:creationId xmlns:a16="http://schemas.microsoft.com/office/drawing/2014/main" xmlns="" id="{A3F01A19-06E1-AA6C-2196-62ADA8615B38}"/>
                </a:ext>
              </a:extLst>
            </p:cNvPr>
            <p:cNvGrpSpPr/>
            <p:nvPr/>
          </p:nvGrpSpPr>
          <p:grpSpPr>
            <a:xfrm>
              <a:off x="9118991" y="2107640"/>
              <a:ext cx="1418835" cy="1391212"/>
              <a:chOff x="9065254" y="1811670"/>
              <a:chExt cx="1418835" cy="1391212"/>
            </a:xfrm>
          </p:grpSpPr>
          <p:sp>
            <p:nvSpPr>
              <p:cNvPr id="65" name="Rectangle 12">
                <a:extLst>
                  <a:ext uri="{FF2B5EF4-FFF2-40B4-BE49-F238E27FC236}">
                    <a16:creationId xmlns:a16="http://schemas.microsoft.com/office/drawing/2014/main" xmlns="" id="{B2E89943-005B-3468-39C0-05676DB150F5}"/>
                  </a:ext>
                </a:extLst>
              </p:cNvPr>
              <p:cNvSpPr/>
              <p:nvPr/>
            </p:nvSpPr>
            <p:spPr>
              <a:xfrm>
                <a:off x="9087505" y="1811670"/>
                <a:ext cx="1396584" cy="1391212"/>
              </a:xfrm>
              <a:prstGeom prst="rect">
                <a:avLst/>
              </a:prstGeom>
              <a:solidFill>
                <a:srgbClr val="31394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66" name="TextBox 18">
                <a:extLst>
                  <a:ext uri="{FF2B5EF4-FFF2-40B4-BE49-F238E27FC236}">
                    <a16:creationId xmlns:a16="http://schemas.microsoft.com/office/drawing/2014/main" xmlns="" id="{FDFB79C2-2F4B-EE9F-CACD-85569328186F}"/>
                  </a:ext>
                </a:extLst>
              </p:cNvPr>
              <p:cNvSpPr txBox="1"/>
              <p:nvPr/>
            </p:nvSpPr>
            <p:spPr>
              <a:xfrm>
                <a:off x="9065254" y="2284921"/>
                <a:ext cx="1352083" cy="36378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90000"/>
                  </a:lnSpc>
                </a:pPr>
                <a:r>
                  <a:rPr lang="ar-SA" sz="2400" b="1" dirty="0">
                    <a:solidFill>
                      <a:srgbClr val="FFFFFF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التوزيع الجغرافي</a:t>
                </a:r>
                <a:endParaRPr lang="en-US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grpSp>
          <p:nvGrpSpPr>
            <p:cNvPr id="56" name="그룹 42">
              <a:extLst>
                <a:ext uri="{FF2B5EF4-FFF2-40B4-BE49-F238E27FC236}">
                  <a16:creationId xmlns:a16="http://schemas.microsoft.com/office/drawing/2014/main" xmlns="" id="{6540A634-0E3F-754A-BC48-2D88776B43EF}"/>
                </a:ext>
              </a:extLst>
            </p:cNvPr>
            <p:cNvGrpSpPr/>
            <p:nvPr/>
          </p:nvGrpSpPr>
          <p:grpSpPr>
            <a:xfrm>
              <a:off x="9334278" y="717281"/>
              <a:ext cx="1020184" cy="1020184"/>
              <a:chOff x="4588720" y="1810350"/>
              <a:chExt cx="982246" cy="982246"/>
            </a:xfrm>
          </p:grpSpPr>
          <p:sp>
            <p:nvSpPr>
              <p:cNvPr id="57" name="타원 43">
                <a:extLst>
                  <a:ext uri="{FF2B5EF4-FFF2-40B4-BE49-F238E27FC236}">
                    <a16:creationId xmlns:a16="http://schemas.microsoft.com/office/drawing/2014/main" xmlns="" id="{E89EBDBD-C881-2272-270E-2634D181442F}"/>
                  </a:ext>
                </a:extLst>
              </p:cNvPr>
              <p:cNvSpPr/>
              <p:nvPr/>
            </p:nvSpPr>
            <p:spPr>
              <a:xfrm>
                <a:off x="4588720" y="1810350"/>
                <a:ext cx="982246" cy="982246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2400"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58" name="그룹 44">
                <a:extLst>
                  <a:ext uri="{FF2B5EF4-FFF2-40B4-BE49-F238E27FC236}">
                    <a16:creationId xmlns:a16="http://schemas.microsoft.com/office/drawing/2014/main" xmlns="" id="{73FB53C1-1C0C-8D51-7CE0-9E41E0D6375D}"/>
                  </a:ext>
                </a:extLst>
              </p:cNvPr>
              <p:cNvGrpSpPr/>
              <p:nvPr/>
            </p:nvGrpSpPr>
            <p:grpSpPr>
              <a:xfrm>
                <a:off x="4734147" y="1833991"/>
                <a:ext cx="692890" cy="958603"/>
                <a:chOff x="4734147" y="1833991"/>
                <a:chExt cx="692890" cy="958603"/>
              </a:xfrm>
            </p:grpSpPr>
            <p:sp>
              <p:nvSpPr>
                <p:cNvPr id="59" name="Graphic 57">
                  <a:extLst>
                    <a:ext uri="{FF2B5EF4-FFF2-40B4-BE49-F238E27FC236}">
                      <a16:creationId xmlns:a16="http://schemas.microsoft.com/office/drawing/2014/main" xmlns="" id="{FA555A74-867A-2525-308D-8D34A94C01BB}"/>
                    </a:ext>
                  </a:extLst>
                </p:cNvPr>
                <p:cNvSpPr/>
                <p:nvPr/>
              </p:nvSpPr>
              <p:spPr>
                <a:xfrm>
                  <a:off x="4800707" y="1833991"/>
                  <a:ext cx="567032" cy="698841"/>
                </a:xfrm>
                <a:custGeom>
                  <a:avLst/>
                  <a:gdLst>
                    <a:gd name="connsiteX0" fmla="*/ 2086373 w 2087615"/>
                    <a:gd name="connsiteY0" fmla="*/ 1611793 h 2572889"/>
                    <a:gd name="connsiteX1" fmla="*/ 2050523 w 2087615"/>
                    <a:gd name="connsiteY1" fmla="*/ 952610 h 2572889"/>
                    <a:gd name="connsiteX2" fmla="*/ 1974938 w 2087615"/>
                    <a:gd name="connsiteY2" fmla="*/ 545141 h 2572889"/>
                    <a:gd name="connsiteX3" fmla="*/ 1235968 w 2087615"/>
                    <a:gd name="connsiteY3" fmla="*/ 768 h 2572889"/>
                    <a:gd name="connsiteX4" fmla="*/ 937642 w 2087615"/>
                    <a:gd name="connsiteY4" fmla="*/ 13376 h 2572889"/>
                    <a:gd name="connsiteX5" fmla="*/ 524124 w 2087615"/>
                    <a:gd name="connsiteY5" fmla="*/ 130605 h 2572889"/>
                    <a:gd name="connsiteX6" fmla="*/ 155881 w 2087615"/>
                    <a:gd name="connsiteY6" fmla="*/ 589142 h 2572889"/>
                    <a:gd name="connsiteX7" fmla="*/ 123852 w 2087615"/>
                    <a:gd name="connsiteY7" fmla="*/ 866264 h 2572889"/>
                    <a:gd name="connsiteX8" fmla="*/ 123151 w 2087615"/>
                    <a:gd name="connsiteY8" fmla="*/ 1272204 h 2572889"/>
                    <a:gd name="connsiteX9" fmla="*/ 194660 w 2087615"/>
                    <a:gd name="connsiteY9" fmla="*/ 1693936 h 2572889"/>
                    <a:gd name="connsiteX10" fmla="*/ 199882 w 2087615"/>
                    <a:gd name="connsiteY10" fmla="*/ 2053201 h 2572889"/>
                    <a:gd name="connsiteX11" fmla="*/ 53488 w 2087615"/>
                    <a:gd name="connsiteY11" fmla="*/ 2447615 h 2572889"/>
                    <a:gd name="connsiteX12" fmla="*/ 0 w 2087615"/>
                    <a:gd name="connsiteY12" fmla="*/ 2572104 h 2572889"/>
                    <a:gd name="connsiteX13" fmla="*/ 26299 w 2087615"/>
                    <a:gd name="connsiteY13" fmla="*/ 2564081 h 2572889"/>
                    <a:gd name="connsiteX14" fmla="*/ 1914318 w 2087615"/>
                    <a:gd name="connsiteY14" fmla="*/ 2480600 h 2572889"/>
                    <a:gd name="connsiteX15" fmla="*/ 2021741 w 2087615"/>
                    <a:gd name="connsiteY15" fmla="*/ 2158713 h 2572889"/>
                    <a:gd name="connsiteX16" fmla="*/ 2086373 w 2087615"/>
                    <a:gd name="connsiteY16" fmla="*/ 1611793 h 25728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087615" h="2572889">
                      <a:moveTo>
                        <a:pt x="2086373" y="1611793"/>
                      </a:moveTo>
                      <a:cubicBezTo>
                        <a:pt x="2077458" y="1391916"/>
                        <a:pt x="2061412" y="1172359"/>
                        <a:pt x="2050523" y="952610"/>
                      </a:cubicBezTo>
                      <a:cubicBezTo>
                        <a:pt x="2043582" y="813157"/>
                        <a:pt x="2019894" y="677462"/>
                        <a:pt x="1974938" y="545141"/>
                      </a:cubicBezTo>
                      <a:cubicBezTo>
                        <a:pt x="1857837" y="200267"/>
                        <a:pt x="1600136" y="10192"/>
                        <a:pt x="1235968" y="768"/>
                      </a:cubicBezTo>
                      <a:cubicBezTo>
                        <a:pt x="1136187" y="-1843"/>
                        <a:pt x="1036723" y="2168"/>
                        <a:pt x="937642" y="13376"/>
                      </a:cubicBezTo>
                      <a:cubicBezTo>
                        <a:pt x="793414" y="29677"/>
                        <a:pt x="653770" y="63680"/>
                        <a:pt x="524124" y="130605"/>
                      </a:cubicBezTo>
                      <a:cubicBezTo>
                        <a:pt x="333858" y="228795"/>
                        <a:pt x="199500" y="373214"/>
                        <a:pt x="155881" y="589142"/>
                      </a:cubicBezTo>
                      <a:cubicBezTo>
                        <a:pt x="137415" y="680518"/>
                        <a:pt x="131938" y="773614"/>
                        <a:pt x="123852" y="866264"/>
                      </a:cubicBezTo>
                      <a:cubicBezTo>
                        <a:pt x="112071" y="1001577"/>
                        <a:pt x="110861" y="1136954"/>
                        <a:pt x="123151" y="1272204"/>
                      </a:cubicBezTo>
                      <a:cubicBezTo>
                        <a:pt x="136077" y="1414585"/>
                        <a:pt x="168553" y="1553720"/>
                        <a:pt x="194660" y="1693936"/>
                      </a:cubicBezTo>
                      <a:cubicBezTo>
                        <a:pt x="216883" y="1813266"/>
                        <a:pt x="224143" y="1932597"/>
                        <a:pt x="199882" y="2053201"/>
                      </a:cubicBezTo>
                      <a:cubicBezTo>
                        <a:pt x="171864" y="2192717"/>
                        <a:pt x="114809" y="2320644"/>
                        <a:pt x="53488" y="2447615"/>
                      </a:cubicBezTo>
                      <a:cubicBezTo>
                        <a:pt x="33876" y="2488178"/>
                        <a:pt x="8150" y="2526511"/>
                        <a:pt x="0" y="2572104"/>
                      </a:cubicBezTo>
                      <a:cubicBezTo>
                        <a:pt x="10443" y="2574842"/>
                        <a:pt x="18912" y="2570002"/>
                        <a:pt x="26299" y="2564081"/>
                      </a:cubicBezTo>
                      <a:cubicBezTo>
                        <a:pt x="92650" y="2511038"/>
                        <a:pt x="1903620" y="2490279"/>
                        <a:pt x="1914318" y="2480600"/>
                      </a:cubicBezTo>
                      <a:cubicBezTo>
                        <a:pt x="1962076" y="2377316"/>
                        <a:pt x="1994233" y="2268811"/>
                        <a:pt x="2021741" y="2158713"/>
                      </a:cubicBezTo>
                      <a:cubicBezTo>
                        <a:pt x="2066697" y="1979017"/>
                        <a:pt x="2093887" y="1796965"/>
                        <a:pt x="2086373" y="1611793"/>
                      </a:cubicBezTo>
                      <a:close/>
                    </a:path>
                  </a:pathLst>
                </a:custGeom>
                <a:solidFill>
                  <a:srgbClr val="FBD770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60" name="Graphic 57">
                  <a:extLst>
                    <a:ext uri="{FF2B5EF4-FFF2-40B4-BE49-F238E27FC236}">
                      <a16:creationId xmlns:a16="http://schemas.microsoft.com/office/drawing/2014/main" xmlns="" id="{BC3CA0E1-0CE1-35E5-294D-3E54339027DF}"/>
                    </a:ext>
                  </a:extLst>
                </p:cNvPr>
                <p:cNvSpPr/>
                <p:nvPr/>
              </p:nvSpPr>
              <p:spPr>
                <a:xfrm>
                  <a:off x="5045788" y="2534989"/>
                  <a:ext cx="11415" cy="12937"/>
                </a:xfrm>
                <a:custGeom>
                  <a:avLst/>
                  <a:gdLst>
                    <a:gd name="connsiteX0" fmla="*/ 38906 w 42026"/>
                    <a:gd name="connsiteY0" fmla="*/ 47630 h 47630"/>
                    <a:gd name="connsiteX1" fmla="*/ 0 w 42026"/>
                    <a:gd name="connsiteY1" fmla="*/ 0 h 47630"/>
                    <a:gd name="connsiteX2" fmla="*/ 42027 w 42026"/>
                    <a:gd name="connsiteY2" fmla="*/ 44765 h 47630"/>
                    <a:gd name="connsiteX3" fmla="*/ 38906 w 42026"/>
                    <a:gd name="connsiteY3" fmla="*/ 47630 h 476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2026" h="47630">
                      <a:moveTo>
                        <a:pt x="38906" y="47630"/>
                      </a:moveTo>
                      <a:cubicBezTo>
                        <a:pt x="25917" y="31775"/>
                        <a:pt x="12926" y="15919"/>
                        <a:pt x="0" y="0"/>
                      </a:cubicBezTo>
                      <a:cubicBezTo>
                        <a:pt x="21204" y="9042"/>
                        <a:pt x="32730" y="25917"/>
                        <a:pt x="42027" y="44765"/>
                      </a:cubicBezTo>
                      <a:cubicBezTo>
                        <a:pt x="40944" y="45720"/>
                        <a:pt x="39925" y="46675"/>
                        <a:pt x="38906" y="47630"/>
                      </a:cubicBezTo>
                      <a:close/>
                    </a:path>
                  </a:pathLst>
                </a:custGeom>
                <a:solidFill>
                  <a:srgbClr val="49122C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61" name="자유형: 도형 47">
                  <a:extLst>
                    <a:ext uri="{FF2B5EF4-FFF2-40B4-BE49-F238E27FC236}">
                      <a16:creationId xmlns:a16="http://schemas.microsoft.com/office/drawing/2014/main" xmlns="" id="{9069F137-9682-008E-B535-C749F6A13ADC}"/>
                    </a:ext>
                  </a:extLst>
                </p:cNvPr>
                <p:cNvSpPr/>
                <p:nvPr/>
              </p:nvSpPr>
              <p:spPr>
                <a:xfrm>
                  <a:off x="4734147" y="2436240"/>
                  <a:ext cx="692890" cy="356354"/>
                </a:xfrm>
                <a:custGeom>
                  <a:avLst/>
                  <a:gdLst>
                    <a:gd name="connsiteX0" fmla="*/ 342539 w 692890"/>
                    <a:gd name="connsiteY0" fmla="*/ 0 h 356354"/>
                    <a:gd name="connsiteX1" fmla="*/ 418476 w 692890"/>
                    <a:gd name="connsiteY1" fmla="*/ 353 h 356354"/>
                    <a:gd name="connsiteX2" fmla="*/ 423976 w 692890"/>
                    <a:gd name="connsiteY2" fmla="*/ 5386 h 356354"/>
                    <a:gd name="connsiteX3" fmla="*/ 434336 w 692890"/>
                    <a:gd name="connsiteY3" fmla="*/ 22630 h 356354"/>
                    <a:gd name="connsiteX4" fmla="*/ 438244 w 692890"/>
                    <a:gd name="connsiteY4" fmla="*/ 24895 h 356354"/>
                    <a:gd name="connsiteX5" fmla="*/ 504798 w 692890"/>
                    <a:gd name="connsiteY5" fmla="*/ 46308 h 356354"/>
                    <a:gd name="connsiteX6" fmla="*/ 586556 w 692890"/>
                    <a:gd name="connsiteY6" fmla="*/ 71507 h 356354"/>
                    <a:gd name="connsiteX7" fmla="*/ 656811 w 692890"/>
                    <a:gd name="connsiteY7" fmla="*/ 123256 h 356354"/>
                    <a:gd name="connsiteX8" fmla="*/ 678785 w 692890"/>
                    <a:gd name="connsiteY8" fmla="*/ 168035 h 356354"/>
                    <a:gd name="connsiteX9" fmla="*/ 687276 w 692890"/>
                    <a:gd name="connsiteY9" fmla="*/ 212444 h 356354"/>
                    <a:gd name="connsiteX10" fmla="*/ 692890 w 692890"/>
                    <a:gd name="connsiteY10" fmla="*/ 212427 h 356354"/>
                    <a:gd name="connsiteX11" fmla="*/ 688033 w 692890"/>
                    <a:gd name="connsiteY11" fmla="*/ 216398 h 356354"/>
                    <a:gd name="connsiteX12" fmla="*/ 688151 w 692890"/>
                    <a:gd name="connsiteY12" fmla="*/ 217016 h 356354"/>
                    <a:gd name="connsiteX13" fmla="*/ 683066 w 692890"/>
                    <a:gd name="connsiteY13" fmla="*/ 223035 h 356354"/>
                    <a:gd name="connsiteX14" fmla="*/ 679885 w 692890"/>
                    <a:gd name="connsiteY14" fmla="*/ 223059 h 356354"/>
                    <a:gd name="connsiteX15" fmla="*/ 616134 w 692890"/>
                    <a:gd name="connsiteY15" fmla="*/ 275175 h 356354"/>
                    <a:gd name="connsiteX16" fmla="*/ 0 w 692890"/>
                    <a:gd name="connsiteY16" fmla="*/ 214469 h 356354"/>
                    <a:gd name="connsiteX17" fmla="*/ 12954 w 692890"/>
                    <a:gd name="connsiteY17" fmla="*/ 214431 h 356354"/>
                    <a:gd name="connsiteX18" fmla="*/ 13184 w 692890"/>
                    <a:gd name="connsiteY18" fmla="*/ 201415 h 356354"/>
                    <a:gd name="connsiteX19" fmla="*/ 64847 w 692890"/>
                    <a:gd name="connsiteY19" fmla="*/ 98938 h 356354"/>
                    <a:gd name="connsiteX20" fmla="*/ 66611 w 692890"/>
                    <a:gd name="connsiteY20" fmla="*/ 96344 h 356354"/>
                    <a:gd name="connsiteX21" fmla="*/ 147399 w 692890"/>
                    <a:gd name="connsiteY21" fmla="*/ 61164 h 356354"/>
                    <a:gd name="connsiteX22" fmla="*/ 250309 w 692890"/>
                    <a:gd name="connsiteY22" fmla="*/ 28320 h 356354"/>
                    <a:gd name="connsiteX23" fmla="*/ 257054 w 692890"/>
                    <a:gd name="connsiteY23" fmla="*/ 25881 h 356354"/>
                    <a:gd name="connsiteX24" fmla="*/ 274904 w 692890"/>
                    <a:gd name="connsiteY24" fmla="*/ 6493 h 356354"/>
                    <a:gd name="connsiteX25" fmla="*/ 279573 w 692890"/>
                    <a:gd name="connsiteY25" fmla="*/ 699 h 356354"/>
                    <a:gd name="connsiteX26" fmla="*/ 342539 w 692890"/>
                    <a:gd name="connsiteY26" fmla="*/ 0 h 3563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692890" h="356354">
                      <a:moveTo>
                        <a:pt x="342539" y="0"/>
                      </a:moveTo>
                      <a:cubicBezTo>
                        <a:pt x="374259" y="7"/>
                        <a:pt x="408142" y="188"/>
                        <a:pt x="418476" y="353"/>
                      </a:cubicBezTo>
                      <a:cubicBezTo>
                        <a:pt x="421191" y="1044"/>
                        <a:pt x="423163" y="2843"/>
                        <a:pt x="423976" y="5386"/>
                      </a:cubicBezTo>
                      <a:cubicBezTo>
                        <a:pt x="426224" y="12408"/>
                        <a:pt x="430358" y="16697"/>
                        <a:pt x="434336" y="22630"/>
                      </a:cubicBezTo>
                      <a:cubicBezTo>
                        <a:pt x="435356" y="23909"/>
                        <a:pt x="436567" y="24134"/>
                        <a:pt x="438244" y="24895"/>
                      </a:cubicBezTo>
                      <a:cubicBezTo>
                        <a:pt x="459933" y="33543"/>
                        <a:pt x="482573" y="39303"/>
                        <a:pt x="504798" y="46308"/>
                      </a:cubicBezTo>
                      <a:cubicBezTo>
                        <a:pt x="532005" y="54869"/>
                        <a:pt x="559297" y="63119"/>
                        <a:pt x="586556" y="71507"/>
                      </a:cubicBezTo>
                      <a:cubicBezTo>
                        <a:pt x="615128" y="81764"/>
                        <a:pt x="639083" y="98246"/>
                        <a:pt x="656811" y="123256"/>
                      </a:cubicBezTo>
                      <a:cubicBezTo>
                        <a:pt x="666773" y="137317"/>
                        <a:pt x="673830" y="152326"/>
                        <a:pt x="678785" y="168035"/>
                      </a:cubicBezTo>
                      <a:lnTo>
                        <a:pt x="687276" y="212444"/>
                      </a:lnTo>
                      <a:lnTo>
                        <a:pt x="692890" y="212427"/>
                      </a:lnTo>
                      <a:lnTo>
                        <a:pt x="688033" y="216398"/>
                      </a:lnTo>
                      <a:lnTo>
                        <a:pt x="688151" y="217016"/>
                      </a:lnTo>
                      <a:cubicBezTo>
                        <a:pt x="688548" y="221271"/>
                        <a:pt x="686853" y="222879"/>
                        <a:pt x="683066" y="223035"/>
                      </a:cubicBezTo>
                      <a:lnTo>
                        <a:pt x="679885" y="223059"/>
                      </a:lnTo>
                      <a:lnTo>
                        <a:pt x="616134" y="275175"/>
                      </a:lnTo>
                      <a:cubicBezTo>
                        <a:pt x="426230" y="400777"/>
                        <a:pt x="168199" y="380697"/>
                        <a:pt x="0" y="214469"/>
                      </a:cubicBezTo>
                      <a:lnTo>
                        <a:pt x="12954" y="214431"/>
                      </a:lnTo>
                      <a:lnTo>
                        <a:pt x="13184" y="201415"/>
                      </a:lnTo>
                      <a:cubicBezTo>
                        <a:pt x="19203" y="161704"/>
                        <a:pt x="33438" y="125954"/>
                        <a:pt x="64847" y="98938"/>
                      </a:cubicBezTo>
                      <a:cubicBezTo>
                        <a:pt x="65435" y="98073"/>
                        <a:pt x="66023" y="97209"/>
                        <a:pt x="66611" y="96344"/>
                      </a:cubicBezTo>
                      <a:cubicBezTo>
                        <a:pt x="89978" y="76471"/>
                        <a:pt x="119225" y="70072"/>
                        <a:pt x="147399" y="61164"/>
                      </a:cubicBezTo>
                      <a:cubicBezTo>
                        <a:pt x="181731" y="50303"/>
                        <a:pt x="216012" y="39268"/>
                        <a:pt x="250309" y="28320"/>
                      </a:cubicBezTo>
                      <a:cubicBezTo>
                        <a:pt x="253318" y="27282"/>
                        <a:pt x="254979" y="26815"/>
                        <a:pt x="257054" y="25881"/>
                      </a:cubicBezTo>
                      <a:cubicBezTo>
                        <a:pt x="265979" y="21886"/>
                        <a:pt x="272084" y="16196"/>
                        <a:pt x="274904" y="6493"/>
                      </a:cubicBezTo>
                      <a:cubicBezTo>
                        <a:pt x="275613" y="4002"/>
                        <a:pt x="276806" y="1667"/>
                        <a:pt x="279573" y="699"/>
                      </a:cubicBezTo>
                      <a:cubicBezTo>
                        <a:pt x="281260" y="163"/>
                        <a:pt x="310818" y="-6"/>
                        <a:pt x="342539" y="0"/>
                      </a:cubicBezTo>
                      <a:close/>
                    </a:path>
                  </a:pathLst>
                </a:custGeom>
                <a:solidFill>
                  <a:srgbClr val="D6529E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wrap="square" rtlCol="0" anchor="ctr">
                  <a:noAutofit/>
                </a:bodyPr>
                <a:lstStyle/>
                <a:p>
                  <a:pPr algn="l" rtl="0"/>
                  <a:endParaRPr lang="en-US" sz="2400" dirty="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62" name="Graphic 57">
                  <a:extLst>
                    <a:ext uri="{FF2B5EF4-FFF2-40B4-BE49-F238E27FC236}">
                      <a16:creationId xmlns:a16="http://schemas.microsoft.com/office/drawing/2014/main" xmlns="" id="{8BE008A3-327D-EC6D-BC92-222AE857843B}"/>
                    </a:ext>
                  </a:extLst>
                </p:cNvPr>
                <p:cNvSpPr/>
                <p:nvPr/>
              </p:nvSpPr>
              <p:spPr>
                <a:xfrm>
                  <a:off x="5011040" y="2423292"/>
                  <a:ext cx="145699" cy="236075"/>
                </a:xfrm>
                <a:custGeom>
                  <a:avLst/>
                  <a:gdLst>
                    <a:gd name="connsiteX0" fmla="*/ 536414 w 536413"/>
                    <a:gd name="connsiteY0" fmla="*/ 58201 h 869146"/>
                    <a:gd name="connsiteX1" fmla="*/ 295142 w 536413"/>
                    <a:gd name="connsiteY1" fmla="*/ 62594 h 869146"/>
                    <a:gd name="connsiteX2" fmla="*/ 272028 w 536413"/>
                    <a:gd name="connsiteY2" fmla="*/ 86028 h 869146"/>
                    <a:gd name="connsiteX3" fmla="*/ 271455 w 536413"/>
                    <a:gd name="connsiteY3" fmla="*/ 869062 h 869146"/>
                    <a:gd name="connsiteX4" fmla="*/ 265278 w 536413"/>
                    <a:gd name="connsiteY4" fmla="*/ 869062 h 869146"/>
                    <a:gd name="connsiteX5" fmla="*/ 264387 w 536413"/>
                    <a:gd name="connsiteY5" fmla="*/ 90421 h 869146"/>
                    <a:gd name="connsiteX6" fmla="*/ 236369 w 536413"/>
                    <a:gd name="connsiteY6" fmla="*/ 62467 h 869146"/>
                    <a:gd name="connsiteX7" fmla="*/ 0 w 536413"/>
                    <a:gd name="connsiteY7" fmla="*/ 56991 h 869146"/>
                    <a:gd name="connsiteX8" fmla="*/ 10825 w 536413"/>
                    <a:gd name="connsiteY8" fmla="*/ 0 h 869146"/>
                    <a:gd name="connsiteX9" fmla="*/ 523297 w 536413"/>
                    <a:gd name="connsiteY9" fmla="*/ 0 h 869146"/>
                    <a:gd name="connsiteX10" fmla="*/ 536414 w 536413"/>
                    <a:gd name="connsiteY10" fmla="*/ 58201 h 8691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36413" h="869146">
                      <a:moveTo>
                        <a:pt x="536414" y="58201"/>
                      </a:moveTo>
                      <a:cubicBezTo>
                        <a:pt x="458219" y="60366"/>
                        <a:pt x="373338" y="61512"/>
                        <a:pt x="295142" y="62594"/>
                      </a:cubicBezTo>
                      <a:cubicBezTo>
                        <a:pt x="277058" y="62849"/>
                        <a:pt x="271900" y="68071"/>
                        <a:pt x="272028" y="86028"/>
                      </a:cubicBezTo>
                      <a:cubicBezTo>
                        <a:pt x="272664" y="212999"/>
                        <a:pt x="271773" y="776858"/>
                        <a:pt x="271455" y="869062"/>
                      </a:cubicBezTo>
                      <a:cubicBezTo>
                        <a:pt x="269481" y="869253"/>
                        <a:pt x="266551" y="869062"/>
                        <a:pt x="265278" y="869062"/>
                      </a:cubicBezTo>
                      <a:cubicBezTo>
                        <a:pt x="265278" y="756163"/>
                        <a:pt x="263113" y="191031"/>
                        <a:pt x="264387" y="90421"/>
                      </a:cubicBezTo>
                      <a:cubicBezTo>
                        <a:pt x="264705" y="67943"/>
                        <a:pt x="258528" y="62658"/>
                        <a:pt x="236369" y="62467"/>
                      </a:cubicBezTo>
                      <a:cubicBezTo>
                        <a:pt x="159128" y="61894"/>
                        <a:pt x="77176" y="59156"/>
                        <a:pt x="0" y="56991"/>
                      </a:cubicBezTo>
                      <a:cubicBezTo>
                        <a:pt x="2038" y="38142"/>
                        <a:pt x="8787" y="18848"/>
                        <a:pt x="10825" y="0"/>
                      </a:cubicBezTo>
                      <a:cubicBezTo>
                        <a:pt x="181670" y="15283"/>
                        <a:pt x="352515" y="15346"/>
                        <a:pt x="523297" y="0"/>
                      </a:cubicBezTo>
                      <a:cubicBezTo>
                        <a:pt x="529601" y="22414"/>
                        <a:pt x="534376" y="39671"/>
                        <a:pt x="536414" y="58201"/>
                      </a:cubicBezTo>
                      <a:close/>
                    </a:path>
                  </a:pathLst>
                </a:custGeom>
                <a:solidFill>
                  <a:srgbClr val="1E1E11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63" name="Graphic 57">
                  <a:extLst>
                    <a:ext uri="{FF2B5EF4-FFF2-40B4-BE49-F238E27FC236}">
                      <a16:creationId xmlns:a16="http://schemas.microsoft.com/office/drawing/2014/main" xmlns="" id="{F23BCEDA-BFAC-D1FA-1F22-750C1E13EE05}"/>
                    </a:ext>
                  </a:extLst>
                </p:cNvPr>
                <p:cNvSpPr/>
                <p:nvPr/>
              </p:nvSpPr>
              <p:spPr>
                <a:xfrm>
                  <a:off x="4849382" y="1985635"/>
                  <a:ext cx="468318" cy="443750"/>
                </a:xfrm>
                <a:custGeom>
                  <a:avLst/>
                  <a:gdLst>
                    <a:gd name="connsiteX0" fmla="*/ 1724095 w 1724184"/>
                    <a:gd name="connsiteY0" fmla="*/ 585914 h 1633733"/>
                    <a:gd name="connsiteX1" fmla="*/ 1631254 w 1724184"/>
                    <a:gd name="connsiteY1" fmla="*/ 461107 h 1633733"/>
                    <a:gd name="connsiteX2" fmla="*/ 1597378 w 1724184"/>
                    <a:gd name="connsiteY2" fmla="*/ 420481 h 1633733"/>
                    <a:gd name="connsiteX3" fmla="*/ 1587381 w 1724184"/>
                    <a:gd name="connsiteY3" fmla="*/ 364382 h 1633733"/>
                    <a:gd name="connsiteX4" fmla="*/ 1268232 w 1724184"/>
                    <a:gd name="connsiteY4" fmla="*/ 71086 h 1633733"/>
                    <a:gd name="connsiteX5" fmla="*/ 787726 w 1724184"/>
                    <a:gd name="connsiteY5" fmla="*/ 3716 h 1633733"/>
                    <a:gd name="connsiteX6" fmla="*/ 384015 w 1724184"/>
                    <a:gd name="connsiteY6" fmla="*/ 117952 h 1633733"/>
                    <a:gd name="connsiteX7" fmla="*/ 129944 w 1724184"/>
                    <a:gd name="connsiteY7" fmla="*/ 407300 h 1633733"/>
                    <a:gd name="connsiteX8" fmla="*/ 125933 w 1724184"/>
                    <a:gd name="connsiteY8" fmla="*/ 453084 h 1633733"/>
                    <a:gd name="connsiteX9" fmla="*/ 50794 w 1724184"/>
                    <a:gd name="connsiteY9" fmla="*/ 480656 h 1633733"/>
                    <a:gd name="connsiteX10" fmla="*/ 1635 w 1724184"/>
                    <a:gd name="connsiteY10" fmla="*/ 624884 h 1633733"/>
                    <a:gd name="connsiteX11" fmla="*/ 215717 w 1724184"/>
                    <a:gd name="connsiteY11" fmla="*/ 917925 h 1633733"/>
                    <a:gd name="connsiteX12" fmla="*/ 479785 w 1724184"/>
                    <a:gd name="connsiteY12" fmla="*/ 1300496 h 1633733"/>
                    <a:gd name="connsiteX13" fmla="*/ 592939 w 1724184"/>
                    <a:gd name="connsiteY13" fmla="*/ 1357677 h 1633733"/>
                    <a:gd name="connsiteX14" fmla="*/ 610641 w 1724184"/>
                    <a:gd name="connsiteY14" fmla="*/ 1380410 h 1633733"/>
                    <a:gd name="connsiteX15" fmla="*/ 611214 w 1724184"/>
                    <a:gd name="connsiteY15" fmla="*/ 1617479 h 1633733"/>
                    <a:gd name="connsiteX16" fmla="*/ 654451 w 1724184"/>
                    <a:gd name="connsiteY16" fmla="*/ 1626458 h 1633733"/>
                    <a:gd name="connsiteX17" fmla="*/ 1068924 w 1724184"/>
                    <a:gd name="connsiteY17" fmla="*/ 1626585 h 1633733"/>
                    <a:gd name="connsiteX18" fmla="*/ 1113052 w 1724184"/>
                    <a:gd name="connsiteY18" fmla="*/ 1617607 h 1633733"/>
                    <a:gd name="connsiteX19" fmla="*/ 1118719 w 1724184"/>
                    <a:gd name="connsiteY19" fmla="*/ 1611303 h 1633733"/>
                    <a:gd name="connsiteX20" fmla="*/ 1111014 w 1724184"/>
                    <a:gd name="connsiteY20" fmla="*/ 1376908 h 1633733"/>
                    <a:gd name="connsiteX21" fmla="*/ 1128971 w 1724184"/>
                    <a:gd name="connsiteY21" fmla="*/ 1353348 h 1633733"/>
                    <a:gd name="connsiteX22" fmla="*/ 1318218 w 1724184"/>
                    <a:gd name="connsiteY22" fmla="*/ 1244142 h 1633733"/>
                    <a:gd name="connsiteX23" fmla="*/ 1501162 w 1724184"/>
                    <a:gd name="connsiteY23" fmla="*/ 996439 h 1633733"/>
                    <a:gd name="connsiteX24" fmla="*/ 1514598 w 1724184"/>
                    <a:gd name="connsiteY24" fmla="*/ 889716 h 1633733"/>
                    <a:gd name="connsiteX25" fmla="*/ 1514598 w 1724184"/>
                    <a:gd name="connsiteY25" fmla="*/ 889716 h 1633733"/>
                    <a:gd name="connsiteX26" fmla="*/ 1519246 w 1724184"/>
                    <a:gd name="connsiteY26" fmla="*/ 889334 h 1633733"/>
                    <a:gd name="connsiteX27" fmla="*/ 1521030 w 1724184"/>
                    <a:gd name="connsiteY27" fmla="*/ 892900 h 1633733"/>
                    <a:gd name="connsiteX28" fmla="*/ 1571334 w 1724184"/>
                    <a:gd name="connsiteY28" fmla="*/ 875771 h 1633733"/>
                    <a:gd name="connsiteX29" fmla="*/ 1724095 w 1724184"/>
                    <a:gd name="connsiteY29" fmla="*/ 585914 h 16337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1724184" h="1633733">
                      <a:moveTo>
                        <a:pt x="1724095" y="585914"/>
                      </a:moveTo>
                      <a:cubicBezTo>
                        <a:pt x="1722758" y="524975"/>
                        <a:pt x="1678884" y="464227"/>
                        <a:pt x="1631254" y="461107"/>
                      </a:cubicBezTo>
                      <a:cubicBezTo>
                        <a:pt x="1599607" y="459006"/>
                        <a:pt x="1593175" y="446971"/>
                        <a:pt x="1597378" y="420481"/>
                      </a:cubicBezTo>
                      <a:cubicBezTo>
                        <a:pt x="1610559" y="398958"/>
                        <a:pt x="1594895" y="381575"/>
                        <a:pt x="1587381" y="364382"/>
                      </a:cubicBezTo>
                      <a:cubicBezTo>
                        <a:pt x="1524150" y="220090"/>
                        <a:pt x="1411696" y="127249"/>
                        <a:pt x="1268232" y="71086"/>
                      </a:cubicBezTo>
                      <a:cubicBezTo>
                        <a:pt x="1113943" y="10657"/>
                        <a:pt x="953286" y="-9083"/>
                        <a:pt x="787726" y="3716"/>
                      </a:cubicBezTo>
                      <a:cubicBezTo>
                        <a:pt x="645027" y="14732"/>
                        <a:pt x="509586" y="48608"/>
                        <a:pt x="384015" y="117952"/>
                      </a:cubicBezTo>
                      <a:cubicBezTo>
                        <a:pt x="264812" y="183794"/>
                        <a:pt x="175728" y="276826"/>
                        <a:pt x="129944" y="407300"/>
                      </a:cubicBezTo>
                      <a:cubicBezTo>
                        <a:pt x="124786" y="422009"/>
                        <a:pt x="116763" y="436910"/>
                        <a:pt x="125933" y="453084"/>
                      </a:cubicBezTo>
                      <a:cubicBezTo>
                        <a:pt x="101290" y="463145"/>
                        <a:pt x="72699" y="460407"/>
                        <a:pt x="50794" y="480656"/>
                      </a:cubicBezTo>
                      <a:cubicBezTo>
                        <a:pt x="7940" y="520326"/>
                        <a:pt x="-4987" y="571141"/>
                        <a:pt x="1635" y="624884"/>
                      </a:cubicBezTo>
                      <a:cubicBezTo>
                        <a:pt x="13734" y="722946"/>
                        <a:pt x="152422" y="939448"/>
                        <a:pt x="215717" y="917925"/>
                      </a:cubicBezTo>
                      <a:cubicBezTo>
                        <a:pt x="253923" y="1134044"/>
                        <a:pt x="345300" y="1226503"/>
                        <a:pt x="479785" y="1300496"/>
                      </a:cubicBezTo>
                      <a:cubicBezTo>
                        <a:pt x="516845" y="1320872"/>
                        <a:pt x="553459" y="1342140"/>
                        <a:pt x="592939" y="1357677"/>
                      </a:cubicBezTo>
                      <a:cubicBezTo>
                        <a:pt x="603318" y="1361753"/>
                        <a:pt x="610705" y="1366974"/>
                        <a:pt x="610641" y="1380410"/>
                      </a:cubicBezTo>
                      <a:cubicBezTo>
                        <a:pt x="610195" y="1450073"/>
                        <a:pt x="598224" y="1611112"/>
                        <a:pt x="611214" y="1617479"/>
                      </a:cubicBezTo>
                      <a:cubicBezTo>
                        <a:pt x="625032" y="1623146"/>
                        <a:pt x="639678" y="1625439"/>
                        <a:pt x="654451" y="1626458"/>
                      </a:cubicBezTo>
                      <a:cubicBezTo>
                        <a:pt x="792630" y="1636009"/>
                        <a:pt x="930809" y="1636264"/>
                        <a:pt x="1068924" y="1626585"/>
                      </a:cubicBezTo>
                      <a:cubicBezTo>
                        <a:pt x="1083951" y="1625502"/>
                        <a:pt x="1098915" y="1623338"/>
                        <a:pt x="1113052" y="1617607"/>
                      </a:cubicBezTo>
                      <a:cubicBezTo>
                        <a:pt x="1112797" y="1615505"/>
                        <a:pt x="1118974" y="1613404"/>
                        <a:pt x="1118719" y="1611303"/>
                      </a:cubicBezTo>
                      <a:cubicBezTo>
                        <a:pt x="1108658" y="1533426"/>
                        <a:pt x="1117700" y="1454848"/>
                        <a:pt x="1111014" y="1376908"/>
                      </a:cubicBezTo>
                      <a:cubicBezTo>
                        <a:pt x="1109358" y="1357487"/>
                        <a:pt x="1118974" y="1357550"/>
                        <a:pt x="1128971" y="1353348"/>
                      </a:cubicBezTo>
                      <a:cubicBezTo>
                        <a:pt x="1196660" y="1324820"/>
                        <a:pt x="1258744" y="1286996"/>
                        <a:pt x="1318218" y="1244142"/>
                      </a:cubicBezTo>
                      <a:cubicBezTo>
                        <a:pt x="1415071" y="1174288"/>
                        <a:pt x="1454296" y="1137738"/>
                        <a:pt x="1501162" y="996439"/>
                      </a:cubicBezTo>
                      <a:cubicBezTo>
                        <a:pt x="1513516" y="968039"/>
                        <a:pt x="1514916" y="919135"/>
                        <a:pt x="1514598" y="889716"/>
                      </a:cubicBezTo>
                      <a:cubicBezTo>
                        <a:pt x="1514598" y="889716"/>
                        <a:pt x="1514598" y="889716"/>
                        <a:pt x="1514598" y="889716"/>
                      </a:cubicBezTo>
                      <a:cubicBezTo>
                        <a:pt x="1516190" y="889716"/>
                        <a:pt x="1517718" y="889525"/>
                        <a:pt x="1519246" y="889334"/>
                      </a:cubicBezTo>
                      <a:cubicBezTo>
                        <a:pt x="1519820" y="890544"/>
                        <a:pt x="1520393" y="891690"/>
                        <a:pt x="1521030" y="892900"/>
                      </a:cubicBezTo>
                      <a:cubicBezTo>
                        <a:pt x="1539241" y="891308"/>
                        <a:pt x="1557070" y="886660"/>
                        <a:pt x="1571334" y="875771"/>
                      </a:cubicBezTo>
                      <a:cubicBezTo>
                        <a:pt x="1666849" y="802670"/>
                        <a:pt x="1726833" y="710084"/>
                        <a:pt x="1724095" y="585914"/>
                      </a:cubicBezTo>
                      <a:close/>
                    </a:path>
                  </a:pathLst>
                </a:custGeom>
                <a:solidFill>
                  <a:srgbClr val="FCD4B4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  <p:sp>
              <p:nvSpPr>
                <p:cNvPr id="64" name="Graphic 57">
                  <a:extLst>
                    <a:ext uri="{FF2B5EF4-FFF2-40B4-BE49-F238E27FC236}">
                      <a16:creationId xmlns:a16="http://schemas.microsoft.com/office/drawing/2014/main" xmlns="" id="{839D1417-F4FE-A9B2-8073-A2429785BE8F}"/>
                    </a:ext>
                  </a:extLst>
                </p:cNvPr>
                <p:cNvSpPr/>
                <p:nvPr/>
              </p:nvSpPr>
              <p:spPr>
                <a:xfrm>
                  <a:off x="4875295" y="1875198"/>
                  <a:ext cx="419038" cy="233485"/>
                </a:xfrm>
                <a:custGeom>
                  <a:avLst/>
                  <a:gdLst>
                    <a:gd name="connsiteX0" fmla="*/ 1502040 w 1542752"/>
                    <a:gd name="connsiteY0" fmla="*/ 827072 h 859610"/>
                    <a:gd name="connsiteX1" fmla="*/ 1281654 w 1542752"/>
                    <a:gd name="connsiteY1" fmla="*/ 542373 h 859610"/>
                    <a:gd name="connsiteX2" fmla="*/ 913475 w 1542752"/>
                    <a:gd name="connsiteY2" fmla="*/ 422978 h 859610"/>
                    <a:gd name="connsiteX3" fmla="*/ 374322 w 1542752"/>
                    <a:gd name="connsiteY3" fmla="*/ 492259 h 859610"/>
                    <a:gd name="connsiteX4" fmla="*/ 41229 w 1542752"/>
                    <a:gd name="connsiteY4" fmla="*/ 820004 h 859610"/>
                    <a:gd name="connsiteX5" fmla="*/ 30658 w 1542752"/>
                    <a:gd name="connsiteY5" fmla="*/ 859611 h 859610"/>
                    <a:gd name="connsiteX6" fmla="*/ 30 w 1542752"/>
                    <a:gd name="connsiteY6" fmla="*/ 747985 h 859610"/>
                    <a:gd name="connsiteX7" fmla="*/ 325864 w 1542752"/>
                    <a:gd name="connsiteY7" fmla="*/ 138215 h 859610"/>
                    <a:gd name="connsiteX8" fmla="*/ 1460141 w 1542752"/>
                    <a:gd name="connsiteY8" fmla="*/ 411262 h 859610"/>
                    <a:gd name="connsiteX9" fmla="*/ 1542729 w 1542752"/>
                    <a:gd name="connsiteY9" fmla="*/ 737478 h 859610"/>
                    <a:gd name="connsiteX10" fmla="*/ 1518596 w 1542752"/>
                    <a:gd name="connsiteY10" fmla="*/ 858910 h 859610"/>
                    <a:gd name="connsiteX11" fmla="*/ 1502040 w 1542752"/>
                    <a:gd name="connsiteY11" fmla="*/ 827072 h 8596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542752" h="859610">
                      <a:moveTo>
                        <a:pt x="1502040" y="827072"/>
                      </a:moveTo>
                      <a:cubicBezTo>
                        <a:pt x="1466381" y="702966"/>
                        <a:pt x="1388695" y="610952"/>
                        <a:pt x="1281654" y="542373"/>
                      </a:cubicBezTo>
                      <a:cubicBezTo>
                        <a:pt x="1169519" y="470609"/>
                        <a:pt x="1043757" y="438133"/>
                        <a:pt x="913475" y="422978"/>
                      </a:cubicBezTo>
                      <a:cubicBezTo>
                        <a:pt x="728366" y="401392"/>
                        <a:pt x="547333" y="420941"/>
                        <a:pt x="374322" y="492259"/>
                      </a:cubicBezTo>
                      <a:cubicBezTo>
                        <a:pt x="219588" y="556063"/>
                        <a:pt x="98601" y="656418"/>
                        <a:pt x="41229" y="820004"/>
                      </a:cubicBezTo>
                      <a:cubicBezTo>
                        <a:pt x="36708" y="832867"/>
                        <a:pt x="34160" y="846366"/>
                        <a:pt x="30658" y="859611"/>
                      </a:cubicBezTo>
                      <a:cubicBezTo>
                        <a:pt x="2577" y="827327"/>
                        <a:pt x="-352" y="786382"/>
                        <a:pt x="30" y="747985"/>
                      </a:cubicBezTo>
                      <a:cubicBezTo>
                        <a:pt x="2832" y="488884"/>
                        <a:pt x="114839" y="285500"/>
                        <a:pt x="325864" y="138215"/>
                      </a:cubicBezTo>
                      <a:cubicBezTo>
                        <a:pt x="705760" y="-126935"/>
                        <a:pt x="1242238" y="3093"/>
                        <a:pt x="1460141" y="411262"/>
                      </a:cubicBezTo>
                      <a:cubicBezTo>
                        <a:pt x="1514457" y="513017"/>
                        <a:pt x="1541074" y="622223"/>
                        <a:pt x="1542729" y="737478"/>
                      </a:cubicBezTo>
                      <a:cubicBezTo>
                        <a:pt x="1543303" y="779378"/>
                        <a:pt x="1533114" y="819176"/>
                        <a:pt x="1518596" y="858910"/>
                      </a:cubicBezTo>
                      <a:cubicBezTo>
                        <a:pt x="1503313" y="852797"/>
                        <a:pt x="1503313" y="852797"/>
                        <a:pt x="1502040" y="827072"/>
                      </a:cubicBezTo>
                      <a:close/>
                    </a:path>
                  </a:pathLst>
                </a:custGeom>
                <a:solidFill>
                  <a:srgbClr val="17110C"/>
                </a:solidFill>
                <a:ln w="636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sz="2400"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68" name="صورة الشريحة 67">
                <a:extLst>
                  <a:ext uri="{FF2B5EF4-FFF2-40B4-BE49-F238E27FC236}">
                    <a16:creationId xmlns:a16="http://schemas.microsoft.com/office/drawing/2014/main" id="{CFB8A996-898A-D396-314C-E2E1BF932A9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3153741"/>
                  </p:ext>
                </p:extLst>
              </p:nvPr>
            </p:nvGraphicFramePr>
            <p:xfrm>
              <a:off x="11191642" y="189626"/>
              <a:ext cx="454542" cy="454542"/>
            </p:xfrm>
            <a:graphic>
              <a:graphicData uri="http://schemas.microsoft.com/office/powerpoint/2016/slidezoom">
                <pslz:sldZm>
                  <pslz:sldZmObj sldId="268" cId="2797046250">
                    <pslz:zmPr id="{ACAD347B-8470-4284-9232-36E2B75B4502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4542" cy="45454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68" name="صورة الشريحة 67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FB8A996-898A-D396-314C-E2E1BF932A9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191642" y="189626"/>
                <a:ext cx="454542" cy="45454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67" name="TextBox 66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6547274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أدوات تحليل خصائص الجمهور المستهدف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18" name="Rounded Rectangle 9">
            <a:extLst>
              <a:ext uri="{FF2B5EF4-FFF2-40B4-BE49-F238E27FC236}">
                <a16:creationId xmlns:a16="http://schemas.microsoft.com/office/drawing/2014/main" xmlns="" id="{35BBD0DE-112F-5981-E456-16F95FC5E16E}"/>
              </a:ext>
            </a:extLst>
          </p:cNvPr>
          <p:cNvSpPr/>
          <p:nvPr/>
        </p:nvSpPr>
        <p:spPr>
          <a:xfrm>
            <a:off x="5392032" y="2881968"/>
            <a:ext cx="1584000" cy="1584176"/>
          </a:xfrm>
          <a:prstGeom prst="roundRect">
            <a:avLst>
              <a:gd name="adj" fmla="val 30355"/>
            </a:avLst>
          </a:prstGeom>
          <a:solidFill>
            <a:schemeClr val="bg2">
              <a:lumMod val="90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0" name="Block Arc 20">
            <a:extLst>
              <a:ext uri="{FF2B5EF4-FFF2-40B4-BE49-F238E27FC236}">
                <a16:creationId xmlns:a16="http://schemas.microsoft.com/office/drawing/2014/main" xmlns="" id="{3A54FFD4-A1F0-2693-1194-EFE1E946D601}"/>
              </a:ext>
            </a:extLst>
          </p:cNvPr>
          <p:cNvSpPr/>
          <p:nvPr/>
        </p:nvSpPr>
        <p:spPr>
          <a:xfrm rot="5400000">
            <a:off x="6191228" y="2189612"/>
            <a:ext cx="2260846" cy="1487016"/>
          </a:xfrm>
          <a:custGeom>
            <a:avLst/>
            <a:gdLst/>
            <a:ahLst/>
            <a:cxnLst/>
            <a:rect l="l" t="t" r="r" b="b"/>
            <a:pathLst>
              <a:path w="2260846" h="1487016">
                <a:moveTo>
                  <a:pt x="126" y="1487016"/>
                </a:moveTo>
                <a:cubicBezTo>
                  <a:pt x="-4997" y="1096104"/>
                  <a:pt x="146037" y="719300"/>
                  <a:pt x="419742" y="440151"/>
                </a:cubicBezTo>
                <a:cubicBezTo>
                  <a:pt x="693447" y="161002"/>
                  <a:pt x="1067203" y="2576"/>
                  <a:pt x="1458140" y="0"/>
                </a:cubicBezTo>
                <a:lnTo>
                  <a:pt x="1460343" y="334356"/>
                </a:lnTo>
                <a:lnTo>
                  <a:pt x="2018530" y="334356"/>
                </a:lnTo>
                <a:lnTo>
                  <a:pt x="2018530" y="213198"/>
                </a:lnTo>
                <a:lnTo>
                  <a:pt x="2260846" y="455514"/>
                </a:lnTo>
                <a:lnTo>
                  <a:pt x="2018530" y="697830"/>
                </a:lnTo>
                <a:lnTo>
                  <a:pt x="2018530" y="576672"/>
                </a:lnTo>
                <a:lnTo>
                  <a:pt x="1461940" y="576672"/>
                </a:lnTo>
                <a:cubicBezTo>
                  <a:pt x="1462705" y="692809"/>
                  <a:pt x="1463470" y="808946"/>
                  <a:pt x="1464235" y="925083"/>
                </a:cubicBezTo>
                <a:cubicBezTo>
                  <a:pt x="1319690" y="926035"/>
                  <a:pt x="1181497" y="984612"/>
                  <a:pt x="1080298" y="1087824"/>
                </a:cubicBezTo>
                <a:cubicBezTo>
                  <a:pt x="979099" y="1191036"/>
                  <a:pt x="923255" y="1330356"/>
                  <a:pt x="925149" y="1474891"/>
                </a:cubicBezTo>
                <a:close/>
              </a:path>
            </a:pathLst>
          </a:custGeom>
          <a:solidFill>
            <a:srgbClr val="3139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7" name="Block Arc 21">
            <a:extLst>
              <a:ext uri="{FF2B5EF4-FFF2-40B4-BE49-F238E27FC236}">
                <a16:creationId xmlns:a16="http://schemas.microsoft.com/office/drawing/2014/main" xmlns="" id="{E0E65F01-3DFF-466D-5AF8-1BEAE72547D8}"/>
              </a:ext>
            </a:extLst>
          </p:cNvPr>
          <p:cNvSpPr/>
          <p:nvPr/>
        </p:nvSpPr>
        <p:spPr>
          <a:xfrm rot="10800000">
            <a:off x="5788585" y="4037573"/>
            <a:ext cx="2276605" cy="1509539"/>
          </a:xfrm>
          <a:custGeom>
            <a:avLst/>
            <a:gdLst/>
            <a:ahLst/>
            <a:cxnLst/>
            <a:rect l="l" t="t" r="r" b="b"/>
            <a:pathLst>
              <a:path w="2276605" h="1509539">
                <a:moveTo>
                  <a:pt x="593" y="1509539"/>
                </a:moveTo>
                <a:cubicBezTo>
                  <a:pt x="-10743" y="1110932"/>
                  <a:pt x="140588" y="724868"/>
                  <a:pt x="419780" y="440143"/>
                </a:cubicBezTo>
                <a:cubicBezTo>
                  <a:pt x="698972" y="155419"/>
                  <a:pt x="1081993" y="-3457"/>
                  <a:pt x="1480746" y="57"/>
                </a:cubicBezTo>
                <a:lnTo>
                  <a:pt x="1478073" y="303452"/>
                </a:lnTo>
                <a:lnTo>
                  <a:pt x="2034289" y="303452"/>
                </a:lnTo>
                <a:lnTo>
                  <a:pt x="2034289" y="182294"/>
                </a:lnTo>
                <a:lnTo>
                  <a:pt x="2276605" y="424610"/>
                </a:lnTo>
                <a:lnTo>
                  <a:pt x="2034289" y="666926"/>
                </a:lnTo>
                <a:lnTo>
                  <a:pt x="2034289" y="545768"/>
                </a:lnTo>
                <a:lnTo>
                  <a:pt x="1475937" y="545768"/>
                </a:lnTo>
                <a:lnTo>
                  <a:pt x="1472760" y="906248"/>
                </a:lnTo>
                <a:cubicBezTo>
                  <a:pt x="1320197" y="904903"/>
                  <a:pt x="1173654" y="965689"/>
                  <a:pt x="1066835" y="1074625"/>
                </a:cubicBezTo>
                <a:cubicBezTo>
                  <a:pt x="960016" y="1183560"/>
                  <a:pt x="902117" y="1331268"/>
                  <a:pt x="906454" y="1483775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68" name="Block Arc 22">
            <a:extLst>
              <a:ext uri="{FF2B5EF4-FFF2-40B4-BE49-F238E27FC236}">
                <a16:creationId xmlns:a16="http://schemas.microsoft.com/office/drawing/2014/main" xmlns="" id="{324B780C-061D-3FE9-D1CB-2615864E8E53}"/>
              </a:ext>
            </a:extLst>
          </p:cNvPr>
          <p:cNvSpPr/>
          <p:nvPr/>
        </p:nvSpPr>
        <p:spPr>
          <a:xfrm rot="16200000">
            <a:off x="3916394" y="3674921"/>
            <a:ext cx="2276605" cy="1467779"/>
          </a:xfrm>
          <a:custGeom>
            <a:avLst/>
            <a:gdLst/>
            <a:ahLst/>
            <a:cxnLst/>
            <a:rect l="l" t="t" r="r" b="b"/>
            <a:pathLst>
              <a:path w="2276605" h="1467779">
                <a:moveTo>
                  <a:pt x="2276605" y="442016"/>
                </a:moveTo>
                <a:lnTo>
                  <a:pt x="2034289" y="684332"/>
                </a:lnTo>
                <a:lnTo>
                  <a:pt x="2034289" y="563174"/>
                </a:lnTo>
                <a:lnTo>
                  <a:pt x="1461851" y="563174"/>
                </a:lnTo>
                <a:cubicBezTo>
                  <a:pt x="1462645" y="683810"/>
                  <a:pt x="1463440" y="804446"/>
                  <a:pt x="1464235" y="925082"/>
                </a:cubicBezTo>
                <a:cubicBezTo>
                  <a:pt x="1165908" y="927048"/>
                  <a:pt x="925103" y="1169444"/>
                  <a:pt x="925103" y="1467778"/>
                </a:cubicBezTo>
                <a:lnTo>
                  <a:pt x="0" y="1467779"/>
                </a:lnTo>
                <a:cubicBezTo>
                  <a:pt x="0" y="660904"/>
                  <a:pt x="651282" y="5316"/>
                  <a:pt x="1458140" y="0"/>
                </a:cubicBezTo>
                <a:lnTo>
                  <a:pt x="1460254" y="320858"/>
                </a:lnTo>
                <a:lnTo>
                  <a:pt x="2034289" y="320858"/>
                </a:lnTo>
                <a:lnTo>
                  <a:pt x="2034289" y="199700"/>
                </a:lnTo>
                <a:close/>
              </a:path>
            </a:pathLst>
          </a:custGeom>
          <a:solidFill>
            <a:srgbClr val="2B54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 dirty="0">
              <a:solidFill>
                <a:schemeClr val="tx1"/>
              </a:solidFill>
            </a:endParaRPr>
          </a:p>
        </p:txBody>
      </p:sp>
      <p:sp>
        <p:nvSpPr>
          <p:cNvPr id="69" name="Up Arrow 23">
            <a:extLst>
              <a:ext uri="{FF2B5EF4-FFF2-40B4-BE49-F238E27FC236}">
                <a16:creationId xmlns:a16="http://schemas.microsoft.com/office/drawing/2014/main" xmlns="" id="{61C72619-60BB-5B36-B8E5-4DB4274A24DA}"/>
              </a:ext>
            </a:extLst>
          </p:cNvPr>
          <p:cNvSpPr/>
          <p:nvPr/>
        </p:nvSpPr>
        <p:spPr>
          <a:xfrm rot="5400000">
            <a:off x="4715930" y="1407573"/>
            <a:ext cx="1486295" cy="2276604"/>
          </a:xfrm>
          <a:custGeom>
            <a:avLst/>
            <a:gdLst/>
            <a:ahLst/>
            <a:cxnLst/>
            <a:rect l="l" t="t" r="r" b="b"/>
            <a:pathLst>
              <a:path w="1486295" h="2276604">
                <a:moveTo>
                  <a:pt x="0" y="818464"/>
                </a:moveTo>
                <a:lnTo>
                  <a:pt x="327724" y="816305"/>
                </a:lnTo>
                <a:lnTo>
                  <a:pt x="327724" y="242316"/>
                </a:lnTo>
                <a:lnTo>
                  <a:pt x="206566" y="242316"/>
                </a:lnTo>
                <a:lnTo>
                  <a:pt x="448882" y="0"/>
                </a:lnTo>
                <a:lnTo>
                  <a:pt x="691198" y="242316"/>
                </a:lnTo>
                <a:lnTo>
                  <a:pt x="570040" y="242316"/>
                </a:lnTo>
                <a:lnTo>
                  <a:pt x="570040" y="814708"/>
                </a:lnTo>
                <a:cubicBezTo>
                  <a:pt x="688388" y="813929"/>
                  <a:pt x="806735" y="813149"/>
                  <a:pt x="925083" y="812370"/>
                </a:cubicBezTo>
                <a:cubicBezTo>
                  <a:pt x="926035" y="956869"/>
                  <a:pt x="984574" y="1095021"/>
                  <a:pt x="1087729" y="1196214"/>
                </a:cubicBezTo>
                <a:cubicBezTo>
                  <a:pt x="1190884" y="1297406"/>
                  <a:pt x="1330135" y="1353282"/>
                  <a:pt x="1474625" y="1351460"/>
                </a:cubicBezTo>
                <a:lnTo>
                  <a:pt x="1486295" y="2276488"/>
                </a:lnTo>
                <a:cubicBezTo>
                  <a:pt x="1095506" y="2281418"/>
                  <a:pt x="718886" y="2130296"/>
                  <a:pt x="439894" y="1856610"/>
                </a:cubicBezTo>
                <a:cubicBezTo>
                  <a:pt x="160901" y="1582924"/>
                  <a:pt x="2575" y="1209276"/>
                  <a:pt x="0" y="818464"/>
                </a:cubicBezTo>
                <a:close/>
              </a:path>
            </a:pathLst>
          </a:custGeom>
          <a:solidFill>
            <a:srgbClr val="579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70" name="TextBox 10">
            <a:extLst>
              <a:ext uri="{FF2B5EF4-FFF2-40B4-BE49-F238E27FC236}">
                <a16:creationId xmlns:a16="http://schemas.microsoft.com/office/drawing/2014/main" xmlns="" id="{B5C359DF-28AB-85D9-B84E-67ACDE8F8424}"/>
              </a:ext>
            </a:extLst>
          </p:cNvPr>
          <p:cNvSpPr txBox="1"/>
          <p:nvPr/>
        </p:nvSpPr>
        <p:spPr>
          <a:xfrm>
            <a:off x="8165184" y="2491662"/>
            <a:ext cx="3279281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الاستبيانات</a:t>
            </a:r>
            <a:endParaRPr lang="en-US" sz="4000" dirty="0">
              <a:solidFill>
                <a:srgbClr val="343C4F"/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1" name="TextBox 13">
            <a:extLst>
              <a:ext uri="{FF2B5EF4-FFF2-40B4-BE49-F238E27FC236}">
                <a16:creationId xmlns:a16="http://schemas.microsoft.com/office/drawing/2014/main" xmlns="" id="{800C7F12-EEC6-E675-597C-352E6FDE9C3E}"/>
              </a:ext>
            </a:extLst>
          </p:cNvPr>
          <p:cNvSpPr txBox="1"/>
          <p:nvPr/>
        </p:nvSpPr>
        <p:spPr>
          <a:xfrm>
            <a:off x="8165184" y="5056777"/>
            <a:ext cx="3279281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A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التحليل الاجتماعي</a:t>
            </a:r>
            <a:endParaRPr lang="en-US" sz="4000" dirty="0">
              <a:solidFill>
                <a:schemeClr val="tx1">
                  <a:lumMod val="50000"/>
                  <a:lumOff val="50000"/>
                </a:schemeClr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2" name="TextBox 16">
            <a:extLst>
              <a:ext uri="{FF2B5EF4-FFF2-40B4-BE49-F238E27FC236}">
                <a16:creationId xmlns:a16="http://schemas.microsoft.com/office/drawing/2014/main" xmlns="" id="{0E2B2392-D634-399F-8D53-675C02181518}"/>
              </a:ext>
            </a:extLst>
          </p:cNvPr>
          <p:cNvSpPr txBox="1"/>
          <p:nvPr/>
        </p:nvSpPr>
        <p:spPr>
          <a:xfrm>
            <a:off x="906812" y="1783175"/>
            <a:ext cx="3280387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البيانات الرقمية</a:t>
            </a:r>
            <a:endParaRPr lang="en-US" sz="4000" dirty="0">
              <a:solidFill>
                <a:srgbClr val="579DA5"/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73" name="TextBox 19">
            <a:extLst>
              <a:ext uri="{FF2B5EF4-FFF2-40B4-BE49-F238E27FC236}">
                <a16:creationId xmlns:a16="http://schemas.microsoft.com/office/drawing/2014/main" xmlns="" id="{5694ED73-A6E1-43C2-A27C-BA69484E4F0F}"/>
              </a:ext>
            </a:extLst>
          </p:cNvPr>
          <p:cNvSpPr txBox="1"/>
          <p:nvPr/>
        </p:nvSpPr>
        <p:spPr>
          <a:xfrm>
            <a:off x="906812" y="4202369"/>
            <a:ext cx="3280387" cy="587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</a:pPr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التحليل السلوكي</a:t>
            </a:r>
            <a:endParaRPr lang="en-US" sz="4000" dirty="0">
              <a:solidFill>
                <a:srgbClr val="2B5474"/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5" name="صورة الشريحة 74">
                <a:extLst>
                  <a:ext uri="{FF2B5EF4-FFF2-40B4-BE49-F238E27FC236}">
                    <a16:creationId xmlns:a16="http://schemas.microsoft.com/office/drawing/2014/main" id="{1AA105C7-7801-F71D-2C02-316175D48BC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92362512"/>
                  </p:ext>
                </p:extLst>
              </p:nvPr>
            </p:nvGraphicFramePr>
            <p:xfrm>
              <a:off x="11178423" y="194866"/>
              <a:ext cx="467761" cy="467761"/>
            </p:xfrm>
            <a:graphic>
              <a:graphicData uri="http://schemas.microsoft.com/office/powerpoint/2016/slidezoom">
                <pslz:sldZm>
                  <pslz:sldZmObj sldId="269" cId="2122184075">
                    <pslz:zmPr id="{EDDDD468-7742-4D93-A865-FAC350F7B94D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7761" cy="467761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5" name="صورة الشريحة 74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1AA105C7-7801-F71D-2C02-316175D48BC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78423" y="194866"/>
                <a:ext cx="467761" cy="467761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19" name="TextBox 18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79704625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67" grpId="0" animBg="1"/>
      <p:bldP spid="68" grpId="0" animBg="1"/>
      <p:bldP spid="69" grpId="0" animBg="1"/>
      <p:bldP spid="70" grpId="0"/>
      <p:bldP spid="71" grpId="0"/>
      <p:bldP spid="72" grpId="0"/>
      <p:bldP spid="7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أدوات تحليل خصائص الجمهور المستهدف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9" name="Group 23">
            <a:extLst>
              <a:ext uri="{FF2B5EF4-FFF2-40B4-BE49-F238E27FC236}">
                <a16:creationId xmlns:a16="http://schemas.microsoft.com/office/drawing/2014/main" xmlns="" id="{6E4B3653-979A-015E-111B-31BFD90C908F}"/>
              </a:ext>
            </a:extLst>
          </p:cNvPr>
          <p:cNvGrpSpPr/>
          <p:nvPr/>
        </p:nvGrpSpPr>
        <p:grpSpPr>
          <a:xfrm>
            <a:off x="7169047" y="1665057"/>
            <a:ext cx="4243140" cy="4286977"/>
            <a:chOff x="794796" y="1552872"/>
            <a:chExt cx="4243140" cy="4286977"/>
          </a:xfrm>
        </p:grpSpPr>
        <p:sp>
          <p:nvSpPr>
            <p:cNvPr id="10" name="Curved Up Arrow 1">
              <a:extLst>
                <a:ext uri="{FF2B5EF4-FFF2-40B4-BE49-F238E27FC236}">
                  <a16:creationId xmlns:a16="http://schemas.microsoft.com/office/drawing/2014/main" xmlns="" id="{B149AFCE-C803-757C-DF85-3C9BE5FAF3A1}"/>
                </a:ext>
              </a:extLst>
            </p:cNvPr>
            <p:cNvSpPr/>
            <p:nvPr/>
          </p:nvSpPr>
          <p:spPr>
            <a:xfrm>
              <a:off x="794796" y="1552872"/>
              <a:ext cx="4243140" cy="4286977"/>
            </a:xfrm>
            <a:custGeom>
              <a:avLst/>
              <a:gdLst>
                <a:gd name="connsiteX0" fmla="*/ 467810 w 635736"/>
                <a:gd name="connsiteY0" fmla="*/ 0 h 731523"/>
                <a:gd name="connsiteX1" fmla="*/ 635736 w 635736"/>
                <a:gd name="connsiteY1" fmla="*/ 182880 h 731523"/>
                <a:gd name="connsiteX2" fmla="*/ 544296 w 635736"/>
                <a:gd name="connsiteY2" fmla="*/ 182880 h 731523"/>
                <a:gd name="connsiteX3" fmla="*/ 87404 w 635736"/>
                <a:gd name="connsiteY3" fmla="*/ 731520 h 731523"/>
                <a:gd name="connsiteX4" fmla="*/ 0 w 635736"/>
                <a:gd name="connsiteY4" fmla="*/ 731520 h 731523"/>
                <a:gd name="connsiteX5" fmla="*/ 0 w 635736"/>
                <a:gd name="connsiteY5" fmla="*/ 718075 h 731523"/>
                <a:gd name="connsiteX6" fmla="*/ 0 w 635736"/>
                <a:gd name="connsiteY6" fmla="*/ 716278 h 731523"/>
                <a:gd name="connsiteX7" fmla="*/ 361416 w 635736"/>
                <a:gd name="connsiteY7" fmla="*/ 182880 h 731523"/>
                <a:gd name="connsiteX8" fmla="*/ 269976 w 635736"/>
                <a:gd name="connsiteY8" fmla="*/ 182880 h 731523"/>
                <a:gd name="connsiteX9" fmla="*/ 467810 w 635736"/>
                <a:gd name="connsiteY9" fmla="*/ 0 h 731523"/>
                <a:gd name="connsiteX0" fmla="*/ 467810 w 635736"/>
                <a:gd name="connsiteY0" fmla="*/ 0 h 731523"/>
                <a:gd name="connsiteX1" fmla="*/ 635736 w 635736"/>
                <a:gd name="connsiteY1" fmla="*/ 182880 h 731523"/>
                <a:gd name="connsiteX2" fmla="*/ 544296 w 635736"/>
                <a:gd name="connsiteY2" fmla="*/ 182880 h 731523"/>
                <a:gd name="connsiteX3" fmla="*/ 87404 w 635736"/>
                <a:gd name="connsiteY3" fmla="*/ 731520 h 731523"/>
                <a:gd name="connsiteX4" fmla="*/ 0 w 635736"/>
                <a:gd name="connsiteY4" fmla="*/ 731520 h 731523"/>
                <a:gd name="connsiteX5" fmla="*/ 0 w 635736"/>
                <a:gd name="connsiteY5" fmla="*/ 716278 h 731523"/>
                <a:gd name="connsiteX6" fmla="*/ 361416 w 635736"/>
                <a:gd name="connsiteY6" fmla="*/ 182880 h 731523"/>
                <a:gd name="connsiteX7" fmla="*/ 269976 w 635736"/>
                <a:gd name="connsiteY7" fmla="*/ 182880 h 731523"/>
                <a:gd name="connsiteX8" fmla="*/ 467810 w 635736"/>
                <a:gd name="connsiteY8" fmla="*/ 0 h 731523"/>
                <a:gd name="connsiteX0" fmla="*/ 582986 w 750912"/>
                <a:gd name="connsiteY0" fmla="*/ 0 h 736598"/>
                <a:gd name="connsiteX1" fmla="*/ 750912 w 750912"/>
                <a:gd name="connsiteY1" fmla="*/ 182880 h 736598"/>
                <a:gd name="connsiteX2" fmla="*/ 659472 w 750912"/>
                <a:gd name="connsiteY2" fmla="*/ 182880 h 736598"/>
                <a:gd name="connsiteX3" fmla="*/ 202580 w 750912"/>
                <a:gd name="connsiteY3" fmla="*/ 731520 h 736598"/>
                <a:gd name="connsiteX4" fmla="*/ 0 w 750912"/>
                <a:gd name="connsiteY4" fmla="*/ 736598 h 736598"/>
                <a:gd name="connsiteX5" fmla="*/ 115176 w 750912"/>
                <a:gd name="connsiteY5" fmla="*/ 716278 h 736598"/>
                <a:gd name="connsiteX6" fmla="*/ 476592 w 750912"/>
                <a:gd name="connsiteY6" fmla="*/ 182880 h 736598"/>
                <a:gd name="connsiteX7" fmla="*/ 385152 w 750912"/>
                <a:gd name="connsiteY7" fmla="*/ 182880 h 736598"/>
                <a:gd name="connsiteX8" fmla="*/ 582986 w 750912"/>
                <a:gd name="connsiteY8" fmla="*/ 0 h 736598"/>
                <a:gd name="connsiteX0" fmla="*/ 582986 w 750912"/>
                <a:gd name="connsiteY0" fmla="*/ 0 h 736598"/>
                <a:gd name="connsiteX1" fmla="*/ 750912 w 750912"/>
                <a:gd name="connsiteY1" fmla="*/ 182880 h 736598"/>
                <a:gd name="connsiteX2" fmla="*/ 659472 w 750912"/>
                <a:gd name="connsiteY2" fmla="*/ 182880 h 736598"/>
                <a:gd name="connsiteX3" fmla="*/ 202580 w 750912"/>
                <a:gd name="connsiteY3" fmla="*/ 731520 h 736598"/>
                <a:gd name="connsiteX4" fmla="*/ 0 w 750912"/>
                <a:gd name="connsiteY4" fmla="*/ 736598 h 736598"/>
                <a:gd name="connsiteX5" fmla="*/ 115176 w 750912"/>
                <a:gd name="connsiteY5" fmla="*/ 716278 h 736598"/>
                <a:gd name="connsiteX6" fmla="*/ 476592 w 750912"/>
                <a:gd name="connsiteY6" fmla="*/ 182880 h 736598"/>
                <a:gd name="connsiteX7" fmla="*/ 385152 w 750912"/>
                <a:gd name="connsiteY7" fmla="*/ 182880 h 736598"/>
                <a:gd name="connsiteX8" fmla="*/ 582986 w 750912"/>
                <a:gd name="connsiteY8" fmla="*/ 0 h 736598"/>
                <a:gd name="connsiteX0" fmla="*/ 582986 w 750912"/>
                <a:gd name="connsiteY0" fmla="*/ 0 h 736598"/>
                <a:gd name="connsiteX1" fmla="*/ 750912 w 750912"/>
                <a:gd name="connsiteY1" fmla="*/ 182880 h 736598"/>
                <a:gd name="connsiteX2" fmla="*/ 659472 w 750912"/>
                <a:gd name="connsiteY2" fmla="*/ 182880 h 736598"/>
                <a:gd name="connsiteX3" fmla="*/ 202580 w 750912"/>
                <a:gd name="connsiteY3" fmla="*/ 731520 h 736598"/>
                <a:gd name="connsiteX4" fmla="*/ 0 w 750912"/>
                <a:gd name="connsiteY4" fmla="*/ 736598 h 736598"/>
                <a:gd name="connsiteX5" fmla="*/ 115176 w 750912"/>
                <a:gd name="connsiteY5" fmla="*/ 716278 h 736598"/>
                <a:gd name="connsiteX6" fmla="*/ 476592 w 750912"/>
                <a:gd name="connsiteY6" fmla="*/ 182880 h 736598"/>
                <a:gd name="connsiteX7" fmla="*/ 385152 w 750912"/>
                <a:gd name="connsiteY7" fmla="*/ 182880 h 736598"/>
                <a:gd name="connsiteX8" fmla="*/ 582986 w 750912"/>
                <a:gd name="connsiteY8" fmla="*/ 0 h 7365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50912" h="736598">
                  <a:moveTo>
                    <a:pt x="582986" y="0"/>
                  </a:moveTo>
                  <a:lnTo>
                    <a:pt x="750912" y="182880"/>
                  </a:lnTo>
                  <a:lnTo>
                    <a:pt x="659472" y="182880"/>
                  </a:lnTo>
                  <a:cubicBezTo>
                    <a:pt x="604805" y="511774"/>
                    <a:pt x="413733" y="732568"/>
                    <a:pt x="202580" y="731520"/>
                  </a:cubicBezTo>
                  <a:lnTo>
                    <a:pt x="0" y="736598"/>
                  </a:lnTo>
                  <a:cubicBezTo>
                    <a:pt x="38392" y="729825"/>
                    <a:pt x="73200" y="726606"/>
                    <a:pt x="115176" y="716278"/>
                  </a:cubicBezTo>
                  <a:cubicBezTo>
                    <a:pt x="291341" y="660491"/>
                    <a:pt x="431613" y="453492"/>
                    <a:pt x="476592" y="182880"/>
                  </a:cubicBezTo>
                  <a:lnTo>
                    <a:pt x="385152" y="182880"/>
                  </a:lnTo>
                  <a:lnTo>
                    <a:pt x="582986" y="0"/>
                  </a:lnTo>
                  <a:close/>
                </a:path>
              </a:pathLst>
            </a:custGeom>
            <a:solidFill>
              <a:srgbClr val="A5A5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 dirty="0">
                <a:solidFill>
                  <a:schemeClr val="tx1"/>
                </a:solidFill>
              </a:endParaRPr>
            </a:p>
          </p:txBody>
        </p:sp>
        <p:sp>
          <p:nvSpPr>
            <p:cNvPr id="11" name="Curved Up Arrow 1">
              <a:extLst>
                <a:ext uri="{FF2B5EF4-FFF2-40B4-BE49-F238E27FC236}">
                  <a16:creationId xmlns:a16="http://schemas.microsoft.com/office/drawing/2014/main" xmlns="" id="{FE8AAE02-A904-C56F-6C91-5E962B9047A9}"/>
                </a:ext>
              </a:extLst>
            </p:cNvPr>
            <p:cNvSpPr/>
            <p:nvPr/>
          </p:nvSpPr>
          <p:spPr>
            <a:xfrm>
              <a:off x="2608239" y="1552872"/>
              <a:ext cx="2429697" cy="3278977"/>
            </a:xfrm>
            <a:custGeom>
              <a:avLst/>
              <a:gdLst/>
              <a:ahLst/>
              <a:cxnLst/>
              <a:rect l="l" t="t" r="r" b="b"/>
              <a:pathLst>
                <a:path w="2429697" h="3278977">
                  <a:moveTo>
                    <a:pt x="1480806" y="0"/>
                  </a:moveTo>
                  <a:lnTo>
                    <a:pt x="2429697" y="1064356"/>
                  </a:lnTo>
                  <a:lnTo>
                    <a:pt x="1913002" y="1064356"/>
                  </a:lnTo>
                  <a:cubicBezTo>
                    <a:pt x="1767557" y="1965619"/>
                    <a:pt x="1451237" y="2727407"/>
                    <a:pt x="1030480" y="3278977"/>
                  </a:cubicBezTo>
                  <a:lnTo>
                    <a:pt x="0" y="3278977"/>
                  </a:lnTo>
                  <a:cubicBezTo>
                    <a:pt x="423651" y="2718190"/>
                    <a:pt x="736725" y="1949779"/>
                    <a:pt x="879611" y="1064356"/>
                  </a:cubicBezTo>
                  <a:lnTo>
                    <a:pt x="362916" y="1064356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2" name="Curved Up Arrow 1">
              <a:extLst>
                <a:ext uri="{FF2B5EF4-FFF2-40B4-BE49-F238E27FC236}">
                  <a16:creationId xmlns:a16="http://schemas.microsoft.com/office/drawing/2014/main" xmlns="" id="{69700292-C18B-F29D-3AC5-A1B3B234D8DE}"/>
                </a:ext>
              </a:extLst>
            </p:cNvPr>
            <p:cNvSpPr/>
            <p:nvPr/>
          </p:nvSpPr>
          <p:spPr>
            <a:xfrm>
              <a:off x="2971155" y="1552872"/>
              <a:ext cx="2066781" cy="2270977"/>
            </a:xfrm>
            <a:custGeom>
              <a:avLst/>
              <a:gdLst/>
              <a:ahLst/>
              <a:cxnLst/>
              <a:rect l="l" t="t" r="r" b="b"/>
              <a:pathLst>
                <a:path w="2066781" h="2270977">
                  <a:moveTo>
                    <a:pt x="1117890" y="0"/>
                  </a:moveTo>
                  <a:lnTo>
                    <a:pt x="2066781" y="1064356"/>
                  </a:lnTo>
                  <a:lnTo>
                    <a:pt x="1550086" y="1064356"/>
                  </a:lnTo>
                  <a:cubicBezTo>
                    <a:pt x="1479389" y="1502438"/>
                    <a:pt x="1368319" y="1907566"/>
                    <a:pt x="1222656" y="2270977"/>
                  </a:cubicBezTo>
                  <a:lnTo>
                    <a:pt x="189248" y="2270977"/>
                  </a:lnTo>
                  <a:cubicBezTo>
                    <a:pt x="335680" y="1904432"/>
                    <a:pt x="446642" y="1498457"/>
                    <a:pt x="516695" y="1064356"/>
                  </a:cubicBezTo>
                  <a:lnTo>
                    <a:pt x="0" y="1064356"/>
                  </a:lnTo>
                  <a:close/>
                </a:path>
              </a:pathLst>
            </a:cu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  <p:sp>
          <p:nvSpPr>
            <p:cNvPr id="13" name="Curved Up Arrow 1">
              <a:extLst>
                <a:ext uri="{FF2B5EF4-FFF2-40B4-BE49-F238E27FC236}">
                  <a16:creationId xmlns:a16="http://schemas.microsoft.com/office/drawing/2014/main" xmlns="" id="{E73CB5FE-AECA-A43B-EC16-36B53091F377}"/>
                </a:ext>
              </a:extLst>
            </p:cNvPr>
            <p:cNvSpPr/>
            <p:nvPr/>
          </p:nvSpPr>
          <p:spPr>
            <a:xfrm>
              <a:off x="2971155" y="1552872"/>
              <a:ext cx="2066781" cy="1262977"/>
            </a:xfrm>
            <a:custGeom>
              <a:avLst/>
              <a:gdLst/>
              <a:ahLst/>
              <a:cxnLst/>
              <a:rect l="l" t="t" r="r" b="b"/>
              <a:pathLst>
                <a:path w="2066781" h="1262977">
                  <a:moveTo>
                    <a:pt x="1117890" y="0"/>
                  </a:moveTo>
                  <a:lnTo>
                    <a:pt x="2066781" y="1064356"/>
                  </a:lnTo>
                  <a:lnTo>
                    <a:pt x="1550086" y="1064356"/>
                  </a:lnTo>
                  <a:lnTo>
                    <a:pt x="1512330" y="1262977"/>
                  </a:lnTo>
                  <a:lnTo>
                    <a:pt x="479897" y="1262977"/>
                  </a:lnTo>
                  <a:cubicBezTo>
                    <a:pt x="494102" y="1197656"/>
                    <a:pt x="505885" y="1131341"/>
                    <a:pt x="516695" y="1064356"/>
                  </a:cubicBezTo>
                  <a:lnTo>
                    <a:pt x="0" y="1064356"/>
                  </a:lnTo>
                  <a:close/>
                </a:path>
              </a:pathLst>
            </a:cu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0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مجموعة 13">
            <a:extLst>
              <a:ext uri="{FF2B5EF4-FFF2-40B4-BE49-F238E27FC236}">
                <a16:creationId xmlns:a16="http://schemas.microsoft.com/office/drawing/2014/main" xmlns="" id="{EFE2401A-081E-D654-49C8-765450FA40A9}"/>
              </a:ext>
            </a:extLst>
          </p:cNvPr>
          <p:cNvGrpSpPr/>
          <p:nvPr/>
        </p:nvGrpSpPr>
        <p:grpSpPr>
          <a:xfrm>
            <a:off x="2535507" y="3095131"/>
            <a:ext cx="5115090" cy="738667"/>
            <a:chOff x="2535507" y="3095131"/>
            <a:chExt cx="5115090" cy="738667"/>
          </a:xfrm>
        </p:grpSpPr>
        <p:grpSp>
          <p:nvGrpSpPr>
            <p:cNvPr id="15" name="مجموعة 14">
              <a:extLst>
                <a:ext uri="{FF2B5EF4-FFF2-40B4-BE49-F238E27FC236}">
                  <a16:creationId xmlns:a16="http://schemas.microsoft.com/office/drawing/2014/main" xmlns="" id="{6218EEEB-3AD4-9825-653D-8655BDF29702}"/>
                </a:ext>
              </a:extLst>
            </p:cNvPr>
            <p:cNvGrpSpPr/>
            <p:nvPr/>
          </p:nvGrpSpPr>
          <p:grpSpPr>
            <a:xfrm>
              <a:off x="2535507" y="3095131"/>
              <a:ext cx="5115090" cy="738667"/>
              <a:chOff x="2535507" y="3095131"/>
              <a:chExt cx="5115090" cy="738667"/>
            </a:xfrm>
          </p:grpSpPr>
          <p:sp>
            <p:nvSpPr>
              <p:cNvPr id="17" name="TextBox 6">
                <a:extLst>
                  <a:ext uri="{FF2B5EF4-FFF2-40B4-BE49-F238E27FC236}">
                    <a16:creationId xmlns:a16="http://schemas.microsoft.com/office/drawing/2014/main" xmlns="" id="{F76D6168-EABD-252F-9B33-6E5D710C914B}"/>
                  </a:ext>
                </a:extLst>
              </p:cNvPr>
              <p:cNvSpPr txBox="1"/>
              <p:nvPr/>
            </p:nvSpPr>
            <p:spPr>
              <a:xfrm>
                <a:off x="3356302" y="3294649"/>
                <a:ext cx="42942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SA" sz="2800" b="1" dirty="0">
                    <a:solidFill>
                      <a:srgbClr val="2B5474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الأبحاث الثانوية</a:t>
                </a:r>
                <a:endParaRPr lang="en-US" sz="28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19" name="Group 14">
                <a:extLst>
                  <a:ext uri="{FF2B5EF4-FFF2-40B4-BE49-F238E27FC236}">
                    <a16:creationId xmlns:a16="http://schemas.microsoft.com/office/drawing/2014/main" xmlns="" id="{95BF541E-7404-9A27-1B49-E01DC2C13B56}"/>
                  </a:ext>
                </a:extLst>
              </p:cNvPr>
              <p:cNvGrpSpPr/>
              <p:nvPr/>
            </p:nvGrpSpPr>
            <p:grpSpPr>
              <a:xfrm>
                <a:off x="2535507" y="3095131"/>
                <a:ext cx="5049081" cy="738667"/>
                <a:chOff x="2625593" y="2891686"/>
                <a:chExt cx="5049081" cy="738667"/>
              </a:xfrm>
            </p:grpSpPr>
            <p:cxnSp>
              <p:nvCxnSpPr>
                <p:cNvPr id="21" name="Straight Connector 15">
                  <a:extLst>
                    <a:ext uri="{FF2B5EF4-FFF2-40B4-BE49-F238E27FC236}">
                      <a16:creationId xmlns:a16="http://schemas.microsoft.com/office/drawing/2014/main" xmlns="" id="{0CA2CA92-DCB1-27A4-1E38-BD3B92B64EE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3304230" y="3605101"/>
                  <a:ext cx="4370444" cy="8142"/>
                </a:xfrm>
                <a:prstGeom prst="line">
                  <a:avLst/>
                </a:prstGeom>
                <a:ln>
                  <a:solidFill>
                    <a:srgbClr val="2B5474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2" name="Rectangle 16">
                  <a:extLst>
                    <a:ext uri="{FF2B5EF4-FFF2-40B4-BE49-F238E27FC236}">
                      <a16:creationId xmlns:a16="http://schemas.microsoft.com/office/drawing/2014/main" xmlns="" id="{4592D7A8-CA6E-9F49-6D76-1ED31663792C}"/>
                    </a:ext>
                  </a:extLst>
                </p:cNvPr>
                <p:cNvSpPr/>
                <p:nvPr/>
              </p:nvSpPr>
              <p:spPr>
                <a:xfrm>
                  <a:off x="2625593" y="2891686"/>
                  <a:ext cx="738667" cy="738667"/>
                </a:xfrm>
                <a:prstGeom prst="rect">
                  <a:avLst/>
                </a:prstGeom>
                <a:solidFill>
                  <a:srgbClr val="2B547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>
                    <a:solidFill>
                      <a:srgbClr val="2B5474"/>
                    </a:solidFill>
                  </a:endParaRPr>
                </a:p>
              </p:txBody>
            </p:sp>
          </p:grpSp>
        </p:grpSp>
        <p:pic>
          <p:nvPicPr>
            <p:cNvPr id="16" name="رسم 15" descr="فصل دراسي">
              <a:extLst>
                <a:ext uri="{FF2B5EF4-FFF2-40B4-BE49-F238E27FC236}">
                  <a16:creationId xmlns:a16="http://schemas.microsoft.com/office/drawing/2014/main" xmlns="" id="{0915F535-B9D1-ECDB-9E41-C9B38645A45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/>
            </a:stretch>
          </p:blipFill>
          <p:spPr>
            <a:xfrm>
              <a:off x="2651624" y="3198810"/>
              <a:ext cx="523220" cy="523220"/>
            </a:xfrm>
            <a:prstGeom prst="rect">
              <a:avLst/>
            </a:prstGeom>
          </p:spPr>
        </p:pic>
      </p:grpSp>
      <p:grpSp>
        <p:nvGrpSpPr>
          <p:cNvPr id="23" name="مجموعة 22">
            <a:extLst>
              <a:ext uri="{FF2B5EF4-FFF2-40B4-BE49-F238E27FC236}">
                <a16:creationId xmlns:a16="http://schemas.microsoft.com/office/drawing/2014/main" xmlns="" id="{52B4A62D-0D95-8887-8ABE-7DEF81509E7F}"/>
              </a:ext>
            </a:extLst>
          </p:cNvPr>
          <p:cNvGrpSpPr/>
          <p:nvPr/>
        </p:nvGrpSpPr>
        <p:grpSpPr>
          <a:xfrm>
            <a:off x="1657660" y="4289271"/>
            <a:ext cx="5115884" cy="738667"/>
            <a:chOff x="1657660" y="4289271"/>
            <a:chExt cx="5115884" cy="738667"/>
          </a:xfrm>
        </p:grpSpPr>
        <p:grpSp>
          <p:nvGrpSpPr>
            <p:cNvPr id="24" name="مجموعة 23">
              <a:extLst>
                <a:ext uri="{FF2B5EF4-FFF2-40B4-BE49-F238E27FC236}">
                  <a16:creationId xmlns:a16="http://schemas.microsoft.com/office/drawing/2014/main" xmlns="" id="{E9E47A25-085F-7EA5-A15D-3FFC8C69535D}"/>
                </a:ext>
              </a:extLst>
            </p:cNvPr>
            <p:cNvGrpSpPr/>
            <p:nvPr/>
          </p:nvGrpSpPr>
          <p:grpSpPr>
            <a:xfrm>
              <a:off x="1657660" y="4289271"/>
              <a:ext cx="5115884" cy="738667"/>
              <a:chOff x="1657660" y="4289271"/>
              <a:chExt cx="5115884" cy="738667"/>
            </a:xfrm>
          </p:grpSpPr>
          <p:sp>
            <p:nvSpPr>
              <p:cNvPr id="26" name="TextBox 9">
                <a:extLst>
                  <a:ext uri="{FF2B5EF4-FFF2-40B4-BE49-F238E27FC236}">
                    <a16:creationId xmlns:a16="http://schemas.microsoft.com/office/drawing/2014/main" xmlns="" id="{73AB475F-33EA-F791-7A23-66008464B907}"/>
                  </a:ext>
                </a:extLst>
              </p:cNvPr>
              <p:cNvSpPr txBox="1"/>
              <p:nvPr/>
            </p:nvSpPr>
            <p:spPr>
              <a:xfrm>
                <a:off x="2479249" y="4484418"/>
                <a:ext cx="42942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SY" sz="28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العينات</a:t>
                </a:r>
                <a:endParaRPr lang="en-US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27" name="Group 17">
                <a:extLst>
                  <a:ext uri="{FF2B5EF4-FFF2-40B4-BE49-F238E27FC236}">
                    <a16:creationId xmlns:a16="http://schemas.microsoft.com/office/drawing/2014/main" xmlns="" id="{A6827A20-2ED4-4D2A-8539-4404D5F975B6}"/>
                  </a:ext>
                </a:extLst>
              </p:cNvPr>
              <p:cNvGrpSpPr/>
              <p:nvPr/>
            </p:nvGrpSpPr>
            <p:grpSpPr>
              <a:xfrm>
                <a:off x="1657660" y="4289271"/>
                <a:ext cx="5043977" cy="738667"/>
                <a:chOff x="1846976" y="4010395"/>
                <a:chExt cx="5043977" cy="738667"/>
              </a:xfrm>
            </p:grpSpPr>
            <p:cxnSp>
              <p:nvCxnSpPr>
                <p:cNvPr id="28" name="Straight Connector 18">
                  <a:extLst>
                    <a:ext uri="{FF2B5EF4-FFF2-40B4-BE49-F238E27FC236}">
                      <a16:creationId xmlns:a16="http://schemas.microsoft.com/office/drawing/2014/main" xmlns="" id="{FB2DCA8A-2C78-3783-5222-D54582DD44D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520509" y="4723811"/>
                  <a:ext cx="4370444" cy="8142"/>
                </a:xfrm>
                <a:prstGeom prst="line">
                  <a:avLst/>
                </a:prstGeom>
                <a:ln>
                  <a:solidFill>
                    <a:schemeClr val="accent3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Rectangle 19">
                  <a:extLst>
                    <a:ext uri="{FF2B5EF4-FFF2-40B4-BE49-F238E27FC236}">
                      <a16:creationId xmlns:a16="http://schemas.microsoft.com/office/drawing/2014/main" xmlns="" id="{C4A3DE5C-4F5D-4233-6B6F-FE17C0E62796}"/>
                    </a:ext>
                  </a:extLst>
                </p:cNvPr>
                <p:cNvSpPr/>
                <p:nvPr/>
              </p:nvSpPr>
              <p:spPr>
                <a:xfrm>
                  <a:off x="1846976" y="4010395"/>
                  <a:ext cx="738667" cy="738667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360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endParaRPr>
                </a:p>
              </p:txBody>
            </p:sp>
          </p:grpSp>
        </p:grpSp>
        <p:pic>
          <p:nvPicPr>
            <p:cNvPr id="25" name="رسم 24" descr="مصافحة باليد">
              <a:extLst>
                <a:ext uri="{FF2B5EF4-FFF2-40B4-BE49-F238E27FC236}">
                  <a16:creationId xmlns:a16="http://schemas.microsoft.com/office/drawing/2014/main" xmlns="" id="{3108B611-29AE-41F5-89A9-2AF8B5914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/>
            </a:stretch>
          </p:blipFill>
          <p:spPr>
            <a:xfrm>
              <a:off x="1765383" y="4396994"/>
              <a:ext cx="523220" cy="523220"/>
            </a:xfrm>
            <a:prstGeom prst="rect">
              <a:avLst/>
            </a:prstGeom>
          </p:spPr>
        </p:pic>
      </p:grpSp>
      <p:grpSp>
        <p:nvGrpSpPr>
          <p:cNvPr id="30" name="مجموعة 29">
            <a:extLst>
              <a:ext uri="{FF2B5EF4-FFF2-40B4-BE49-F238E27FC236}">
                <a16:creationId xmlns:a16="http://schemas.microsoft.com/office/drawing/2014/main" xmlns="" id="{2894396F-72B9-3AD8-D6BE-B4BD4839FE34}"/>
              </a:ext>
            </a:extLst>
          </p:cNvPr>
          <p:cNvGrpSpPr/>
          <p:nvPr/>
        </p:nvGrpSpPr>
        <p:grpSpPr>
          <a:xfrm>
            <a:off x="3418459" y="1900991"/>
            <a:ext cx="5109192" cy="738667"/>
            <a:chOff x="3418459" y="1900991"/>
            <a:chExt cx="5109192" cy="738667"/>
          </a:xfrm>
        </p:grpSpPr>
        <p:grpSp>
          <p:nvGrpSpPr>
            <p:cNvPr id="31" name="مجموعة 30">
              <a:extLst>
                <a:ext uri="{FF2B5EF4-FFF2-40B4-BE49-F238E27FC236}">
                  <a16:creationId xmlns:a16="http://schemas.microsoft.com/office/drawing/2014/main" xmlns="" id="{3AD49E1D-B1F2-F7D2-C1C7-6F257C0E7063}"/>
                </a:ext>
              </a:extLst>
            </p:cNvPr>
            <p:cNvGrpSpPr/>
            <p:nvPr/>
          </p:nvGrpSpPr>
          <p:grpSpPr>
            <a:xfrm>
              <a:off x="3418459" y="1900991"/>
              <a:ext cx="5109192" cy="738667"/>
              <a:chOff x="3418459" y="1900991"/>
              <a:chExt cx="5109192" cy="738667"/>
            </a:xfrm>
          </p:grpSpPr>
          <p:sp>
            <p:nvSpPr>
              <p:cNvPr id="65" name="TextBox 3">
                <a:extLst>
                  <a:ext uri="{FF2B5EF4-FFF2-40B4-BE49-F238E27FC236}">
                    <a16:creationId xmlns:a16="http://schemas.microsoft.com/office/drawing/2014/main" xmlns="" id="{3D3195B0-A7AF-C738-7124-23D2E75F574A}"/>
                  </a:ext>
                </a:extLst>
              </p:cNvPr>
              <p:cNvSpPr txBox="1"/>
              <p:nvPr/>
            </p:nvSpPr>
            <p:spPr>
              <a:xfrm>
                <a:off x="4233356" y="2104880"/>
                <a:ext cx="4294295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ar-SA" sz="2800" b="1" dirty="0">
                    <a:solidFill>
                      <a:srgbClr val="343C4F"/>
                    </a:solidFill>
                    <a:latin typeface="Adobe Arabic" panose="02040503050201020203" pitchFamily="18" charset="-78"/>
                    <a:cs typeface="Adobe Arabic" panose="02040503050201020203" pitchFamily="18" charset="-78"/>
                  </a:rPr>
                  <a:t>التحليل الجغرافي</a:t>
                </a:r>
                <a:endParaRPr lang="en-US" sz="28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grpSp>
            <p:nvGrpSpPr>
              <p:cNvPr id="66" name="Group 11">
                <a:extLst>
                  <a:ext uri="{FF2B5EF4-FFF2-40B4-BE49-F238E27FC236}">
                    <a16:creationId xmlns:a16="http://schemas.microsoft.com/office/drawing/2014/main" xmlns="" id="{24E4D1D9-0043-9A27-B559-24C4EA74D786}"/>
                  </a:ext>
                </a:extLst>
              </p:cNvPr>
              <p:cNvGrpSpPr/>
              <p:nvPr/>
            </p:nvGrpSpPr>
            <p:grpSpPr>
              <a:xfrm>
                <a:off x="3418459" y="1900991"/>
                <a:ext cx="5109192" cy="738667"/>
                <a:chOff x="3409315" y="1772975"/>
                <a:chExt cx="5109192" cy="738667"/>
              </a:xfrm>
              <a:solidFill>
                <a:srgbClr val="31394C"/>
              </a:solidFill>
            </p:grpSpPr>
            <p:cxnSp>
              <p:nvCxnSpPr>
                <p:cNvPr id="74" name="Straight Connector 12">
                  <a:extLst>
                    <a:ext uri="{FF2B5EF4-FFF2-40B4-BE49-F238E27FC236}">
                      <a16:creationId xmlns:a16="http://schemas.microsoft.com/office/drawing/2014/main" xmlns="" id="{6E166FED-2C23-830B-E301-112DF363BB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148063" y="2486390"/>
                  <a:ext cx="4370444" cy="8142"/>
                </a:xfrm>
                <a:prstGeom prst="line">
                  <a:avLst/>
                </a:prstGeom>
                <a:grpFill/>
                <a:ln>
                  <a:solidFill>
                    <a:srgbClr val="31394C"/>
                  </a:solidFill>
                  <a:tailEnd type="oval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5" name="Rectangle 13">
                  <a:extLst>
                    <a:ext uri="{FF2B5EF4-FFF2-40B4-BE49-F238E27FC236}">
                      <a16:creationId xmlns:a16="http://schemas.microsoft.com/office/drawing/2014/main" xmlns="" id="{3C1B3B8D-343E-7A60-07CC-FE421E61FC3A}"/>
                    </a:ext>
                  </a:extLst>
                </p:cNvPr>
                <p:cNvSpPr/>
                <p:nvPr/>
              </p:nvSpPr>
              <p:spPr>
                <a:xfrm>
                  <a:off x="3409315" y="1772975"/>
                  <a:ext cx="738749" cy="738667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 dirty="0">
                    <a:solidFill>
                      <a:srgbClr val="343C4F"/>
                    </a:solidFill>
                  </a:endParaRPr>
                </a:p>
              </p:txBody>
            </p:sp>
          </p:grpSp>
        </p:grpSp>
        <p:pic>
          <p:nvPicPr>
            <p:cNvPr id="64" name="رسم 63" descr="مستند">
              <a:extLst>
                <a:ext uri="{FF2B5EF4-FFF2-40B4-BE49-F238E27FC236}">
                  <a16:creationId xmlns:a16="http://schemas.microsoft.com/office/drawing/2014/main" xmlns="" id="{ECDB4B11-C198-79DA-D4FE-DC549E9CE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1"/>
                </a:ext>
              </a:extLst>
            </a:blip>
            <a:stretch>
              <a:fillRect/>
            </a:stretch>
          </p:blipFill>
          <p:spPr>
            <a:xfrm>
              <a:off x="3526223" y="1986504"/>
              <a:ext cx="523220" cy="523220"/>
            </a:xfrm>
            <a:prstGeom prst="rect">
              <a:avLst/>
            </a:prstGeom>
          </p:spPr>
        </p:pic>
      </p:grpSp>
      <p:sp>
        <p:nvSpPr>
          <p:cNvPr id="35" name="TextBox 34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12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12218407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اختيار المكان المناسب للحدث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8" name="Group 38">
            <a:extLst>
              <a:ext uri="{FF2B5EF4-FFF2-40B4-BE49-F238E27FC236}">
                <a16:creationId xmlns:a16="http://schemas.microsoft.com/office/drawing/2014/main" xmlns="" id="{BC70BE10-E483-CFE8-8FFC-DD6EC77C6FCB}"/>
              </a:ext>
            </a:extLst>
          </p:cNvPr>
          <p:cNvGrpSpPr/>
          <p:nvPr/>
        </p:nvGrpSpPr>
        <p:grpSpPr>
          <a:xfrm>
            <a:off x="2723329" y="4970559"/>
            <a:ext cx="930575" cy="1061904"/>
            <a:chOff x="10255665" y="4623530"/>
            <a:chExt cx="1780099" cy="2031315"/>
          </a:xfrm>
        </p:grpSpPr>
        <p:sp>
          <p:nvSpPr>
            <p:cNvPr id="20" name="Freeform: Shape 39">
              <a:extLst>
                <a:ext uri="{FF2B5EF4-FFF2-40B4-BE49-F238E27FC236}">
                  <a16:creationId xmlns:a16="http://schemas.microsoft.com/office/drawing/2014/main" xmlns="" id="{602E61CC-E945-4DA9-709A-E9AA5617C6E8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67" name="Freeform: Shape 40">
              <a:extLst>
                <a:ext uri="{FF2B5EF4-FFF2-40B4-BE49-F238E27FC236}">
                  <a16:creationId xmlns:a16="http://schemas.microsoft.com/office/drawing/2014/main" xmlns="" id="{52DDBC92-7AB0-8D4C-10DC-667495CC9EA3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996633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68" name="Freeform: Shape 41">
              <a:extLst>
                <a:ext uri="{FF2B5EF4-FFF2-40B4-BE49-F238E27FC236}">
                  <a16:creationId xmlns:a16="http://schemas.microsoft.com/office/drawing/2014/main" xmlns="" id="{FD1EC67A-D65C-20E4-0E5F-2EB0528D770F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chemeClr val="accent2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69" name="Freeform: Shape 42">
              <a:extLst>
                <a:ext uri="{FF2B5EF4-FFF2-40B4-BE49-F238E27FC236}">
                  <a16:creationId xmlns:a16="http://schemas.microsoft.com/office/drawing/2014/main" xmlns="" id="{07D643A9-731E-6F68-B115-1358E1E636ED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</p:grpSp>
      <p:grpSp>
        <p:nvGrpSpPr>
          <p:cNvPr id="70" name="Group 88">
            <a:extLst>
              <a:ext uri="{FF2B5EF4-FFF2-40B4-BE49-F238E27FC236}">
                <a16:creationId xmlns:a16="http://schemas.microsoft.com/office/drawing/2014/main" xmlns="" id="{1A0E60EA-A61C-8D0A-78BD-E12187970B55}"/>
              </a:ext>
            </a:extLst>
          </p:cNvPr>
          <p:cNvGrpSpPr/>
          <p:nvPr/>
        </p:nvGrpSpPr>
        <p:grpSpPr>
          <a:xfrm>
            <a:off x="4572941" y="4942421"/>
            <a:ext cx="894170" cy="1089677"/>
            <a:chOff x="6897268" y="2370124"/>
            <a:chExt cx="1440927" cy="1755981"/>
          </a:xfrm>
        </p:grpSpPr>
        <p:sp>
          <p:nvSpPr>
            <p:cNvPr id="71" name="Graphic 57">
              <a:extLst>
                <a:ext uri="{FF2B5EF4-FFF2-40B4-BE49-F238E27FC236}">
                  <a16:creationId xmlns:a16="http://schemas.microsoft.com/office/drawing/2014/main" xmlns="" id="{64297BA2-3D4F-A842-D261-9B53C26FDC4D}"/>
                </a:ext>
              </a:extLst>
            </p:cNvPr>
            <p:cNvSpPr/>
            <p:nvPr/>
          </p:nvSpPr>
          <p:spPr>
            <a:xfrm>
              <a:off x="7015881" y="2370124"/>
              <a:ext cx="1206139" cy="1486510"/>
            </a:xfrm>
            <a:custGeom>
              <a:avLst/>
              <a:gdLst>
                <a:gd name="connsiteX0" fmla="*/ 2086373 w 2087615"/>
                <a:gd name="connsiteY0" fmla="*/ 1611793 h 2572889"/>
                <a:gd name="connsiteX1" fmla="*/ 2050523 w 2087615"/>
                <a:gd name="connsiteY1" fmla="*/ 952610 h 2572889"/>
                <a:gd name="connsiteX2" fmla="*/ 1974938 w 2087615"/>
                <a:gd name="connsiteY2" fmla="*/ 545141 h 2572889"/>
                <a:gd name="connsiteX3" fmla="*/ 1235968 w 2087615"/>
                <a:gd name="connsiteY3" fmla="*/ 768 h 2572889"/>
                <a:gd name="connsiteX4" fmla="*/ 937642 w 2087615"/>
                <a:gd name="connsiteY4" fmla="*/ 13376 h 2572889"/>
                <a:gd name="connsiteX5" fmla="*/ 524124 w 2087615"/>
                <a:gd name="connsiteY5" fmla="*/ 130605 h 2572889"/>
                <a:gd name="connsiteX6" fmla="*/ 155881 w 2087615"/>
                <a:gd name="connsiteY6" fmla="*/ 589142 h 2572889"/>
                <a:gd name="connsiteX7" fmla="*/ 123852 w 2087615"/>
                <a:gd name="connsiteY7" fmla="*/ 866264 h 2572889"/>
                <a:gd name="connsiteX8" fmla="*/ 123151 w 2087615"/>
                <a:gd name="connsiteY8" fmla="*/ 1272204 h 2572889"/>
                <a:gd name="connsiteX9" fmla="*/ 194660 w 2087615"/>
                <a:gd name="connsiteY9" fmla="*/ 1693936 h 2572889"/>
                <a:gd name="connsiteX10" fmla="*/ 199882 w 2087615"/>
                <a:gd name="connsiteY10" fmla="*/ 2053201 h 2572889"/>
                <a:gd name="connsiteX11" fmla="*/ 53488 w 2087615"/>
                <a:gd name="connsiteY11" fmla="*/ 2447615 h 2572889"/>
                <a:gd name="connsiteX12" fmla="*/ 0 w 2087615"/>
                <a:gd name="connsiteY12" fmla="*/ 2572104 h 2572889"/>
                <a:gd name="connsiteX13" fmla="*/ 26299 w 2087615"/>
                <a:gd name="connsiteY13" fmla="*/ 2564081 h 2572889"/>
                <a:gd name="connsiteX14" fmla="*/ 1914318 w 2087615"/>
                <a:gd name="connsiteY14" fmla="*/ 2480600 h 2572889"/>
                <a:gd name="connsiteX15" fmla="*/ 2021741 w 2087615"/>
                <a:gd name="connsiteY15" fmla="*/ 2158713 h 2572889"/>
                <a:gd name="connsiteX16" fmla="*/ 2086373 w 2087615"/>
                <a:gd name="connsiteY16" fmla="*/ 1611793 h 2572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087615" h="2572889">
                  <a:moveTo>
                    <a:pt x="2086373" y="1611793"/>
                  </a:moveTo>
                  <a:cubicBezTo>
                    <a:pt x="2077458" y="1391916"/>
                    <a:pt x="2061412" y="1172359"/>
                    <a:pt x="2050523" y="952610"/>
                  </a:cubicBezTo>
                  <a:cubicBezTo>
                    <a:pt x="2043582" y="813157"/>
                    <a:pt x="2019894" y="677462"/>
                    <a:pt x="1974938" y="545141"/>
                  </a:cubicBezTo>
                  <a:cubicBezTo>
                    <a:pt x="1857837" y="200267"/>
                    <a:pt x="1600136" y="10192"/>
                    <a:pt x="1235968" y="768"/>
                  </a:cubicBezTo>
                  <a:cubicBezTo>
                    <a:pt x="1136187" y="-1843"/>
                    <a:pt x="1036723" y="2168"/>
                    <a:pt x="937642" y="13376"/>
                  </a:cubicBezTo>
                  <a:cubicBezTo>
                    <a:pt x="793414" y="29677"/>
                    <a:pt x="653770" y="63680"/>
                    <a:pt x="524124" y="130605"/>
                  </a:cubicBezTo>
                  <a:cubicBezTo>
                    <a:pt x="333858" y="228795"/>
                    <a:pt x="199500" y="373214"/>
                    <a:pt x="155881" y="589142"/>
                  </a:cubicBezTo>
                  <a:cubicBezTo>
                    <a:pt x="137415" y="680518"/>
                    <a:pt x="131938" y="773614"/>
                    <a:pt x="123852" y="866264"/>
                  </a:cubicBezTo>
                  <a:cubicBezTo>
                    <a:pt x="112071" y="1001577"/>
                    <a:pt x="110861" y="1136954"/>
                    <a:pt x="123151" y="1272204"/>
                  </a:cubicBezTo>
                  <a:cubicBezTo>
                    <a:pt x="136077" y="1414585"/>
                    <a:pt x="168553" y="1553720"/>
                    <a:pt x="194660" y="1693936"/>
                  </a:cubicBezTo>
                  <a:cubicBezTo>
                    <a:pt x="216883" y="1813266"/>
                    <a:pt x="224143" y="1932597"/>
                    <a:pt x="199882" y="2053201"/>
                  </a:cubicBezTo>
                  <a:cubicBezTo>
                    <a:pt x="171864" y="2192717"/>
                    <a:pt x="114809" y="2320644"/>
                    <a:pt x="53488" y="2447615"/>
                  </a:cubicBezTo>
                  <a:cubicBezTo>
                    <a:pt x="33876" y="2488178"/>
                    <a:pt x="8150" y="2526511"/>
                    <a:pt x="0" y="2572104"/>
                  </a:cubicBezTo>
                  <a:cubicBezTo>
                    <a:pt x="10443" y="2574842"/>
                    <a:pt x="18912" y="2570002"/>
                    <a:pt x="26299" y="2564081"/>
                  </a:cubicBezTo>
                  <a:cubicBezTo>
                    <a:pt x="92650" y="2511038"/>
                    <a:pt x="1903620" y="2490279"/>
                    <a:pt x="1914318" y="2480600"/>
                  </a:cubicBezTo>
                  <a:cubicBezTo>
                    <a:pt x="1962076" y="2377316"/>
                    <a:pt x="1994233" y="2268811"/>
                    <a:pt x="2021741" y="2158713"/>
                  </a:cubicBezTo>
                  <a:cubicBezTo>
                    <a:pt x="2066697" y="1979017"/>
                    <a:pt x="2093887" y="1796965"/>
                    <a:pt x="2086373" y="1611793"/>
                  </a:cubicBezTo>
                  <a:close/>
                </a:path>
              </a:pathLst>
            </a:custGeom>
            <a:solidFill>
              <a:srgbClr val="FBD770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72" name="Graphic 57">
              <a:extLst>
                <a:ext uri="{FF2B5EF4-FFF2-40B4-BE49-F238E27FC236}">
                  <a16:creationId xmlns:a16="http://schemas.microsoft.com/office/drawing/2014/main" xmlns="" id="{B3E0241A-914B-7EF4-9BEF-B9C5312DC98C}"/>
                </a:ext>
              </a:extLst>
            </p:cNvPr>
            <p:cNvSpPr/>
            <p:nvPr/>
          </p:nvSpPr>
          <p:spPr>
            <a:xfrm>
              <a:off x="7537195" y="3861222"/>
              <a:ext cx="24281" cy="27519"/>
            </a:xfrm>
            <a:custGeom>
              <a:avLst/>
              <a:gdLst>
                <a:gd name="connsiteX0" fmla="*/ 38906 w 42026"/>
                <a:gd name="connsiteY0" fmla="*/ 47630 h 47630"/>
                <a:gd name="connsiteX1" fmla="*/ 0 w 42026"/>
                <a:gd name="connsiteY1" fmla="*/ 0 h 47630"/>
                <a:gd name="connsiteX2" fmla="*/ 42027 w 42026"/>
                <a:gd name="connsiteY2" fmla="*/ 44765 h 47630"/>
                <a:gd name="connsiteX3" fmla="*/ 38906 w 42026"/>
                <a:gd name="connsiteY3" fmla="*/ 47630 h 4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026" h="47630">
                  <a:moveTo>
                    <a:pt x="38906" y="47630"/>
                  </a:moveTo>
                  <a:cubicBezTo>
                    <a:pt x="25917" y="31775"/>
                    <a:pt x="12926" y="15919"/>
                    <a:pt x="0" y="0"/>
                  </a:cubicBezTo>
                  <a:cubicBezTo>
                    <a:pt x="21204" y="9042"/>
                    <a:pt x="32730" y="25917"/>
                    <a:pt x="42027" y="44765"/>
                  </a:cubicBezTo>
                  <a:cubicBezTo>
                    <a:pt x="40944" y="45720"/>
                    <a:pt x="39925" y="46675"/>
                    <a:pt x="38906" y="47630"/>
                  </a:cubicBezTo>
                  <a:close/>
                </a:path>
              </a:pathLst>
            </a:custGeom>
            <a:solidFill>
              <a:srgbClr val="49122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73" name="Graphic 57">
              <a:extLst>
                <a:ext uri="{FF2B5EF4-FFF2-40B4-BE49-F238E27FC236}">
                  <a16:creationId xmlns:a16="http://schemas.microsoft.com/office/drawing/2014/main" xmlns="" id="{91989447-4F5E-0C8B-A820-2C4F8397185A}"/>
                </a:ext>
              </a:extLst>
            </p:cNvPr>
            <p:cNvSpPr/>
            <p:nvPr/>
          </p:nvSpPr>
          <p:spPr>
            <a:xfrm>
              <a:off x="6897268" y="3651174"/>
              <a:ext cx="1440927" cy="474931"/>
            </a:xfrm>
            <a:custGeom>
              <a:avLst/>
              <a:gdLst>
                <a:gd name="connsiteX0" fmla="*/ 2493783 w 2493991"/>
                <a:gd name="connsiteY0" fmla="*/ 798978 h 822022"/>
                <a:gd name="connsiteX1" fmla="*/ 2378400 w 2493991"/>
                <a:gd name="connsiteY1" fmla="*/ 453786 h 822022"/>
                <a:gd name="connsiteX2" fmla="*/ 2119745 w 2493991"/>
                <a:gd name="connsiteY2" fmla="*/ 263265 h 822022"/>
                <a:gd name="connsiteX3" fmla="*/ 1818744 w 2493991"/>
                <a:gd name="connsiteY3" fmla="*/ 170488 h 822022"/>
                <a:gd name="connsiteX4" fmla="*/ 1573715 w 2493991"/>
                <a:gd name="connsiteY4" fmla="*/ 91656 h 822022"/>
                <a:gd name="connsiteX5" fmla="*/ 1559325 w 2493991"/>
                <a:gd name="connsiteY5" fmla="*/ 83314 h 822022"/>
                <a:gd name="connsiteX6" fmla="*/ 1521182 w 2493991"/>
                <a:gd name="connsiteY6" fmla="*/ 19828 h 822022"/>
                <a:gd name="connsiteX7" fmla="*/ 1500933 w 2493991"/>
                <a:gd name="connsiteY7" fmla="*/ 1298 h 822022"/>
                <a:gd name="connsiteX8" fmla="*/ 989544 w 2493991"/>
                <a:gd name="connsiteY8" fmla="*/ 2572 h 822022"/>
                <a:gd name="connsiteX9" fmla="*/ 972351 w 2493991"/>
                <a:gd name="connsiteY9" fmla="*/ 23903 h 822022"/>
                <a:gd name="connsiteX10" fmla="*/ 906637 w 2493991"/>
                <a:gd name="connsiteY10" fmla="*/ 95285 h 822022"/>
                <a:gd name="connsiteX11" fmla="*/ 881802 w 2493991"/>
                <a:gd name="connsiteY11" fmla="*/ 104263 h 822022"/>
                <a:gd name="connsiteX12" fmla="*/ 502925 w 2493991"/>
                <a:gd name="connsiteY12" fmla="*/ 225186 h 822022"/>
                <a:gd name="connsiteX13" fmla="*/ 205490 w 2493991"/>
                <a:gd name="connsiteY13" fmla="*/ 354705 h 822022"/>
                <a:gd name="connsiteX14" fmla="*/ 198995 w 2493991"/>
                <a:gd name="connsiteY14" fmla="*/ 364256 h 822022"/>
                <a:gd name="connsiteX15" fmla="*/ 198995 w 2493991"/>
                <a:gd name="connsiteY15" fmla="*/ 364256 h 822022"/>
                <a:gd name="connsiteX16" fmla="*/ 8792 w 2493991"/>
                <a:gd name="connsiteY16" fmla="*/ 741542 h 822022"/>
                <a:gd name="connsiteX17" fmla="*/ 7455 w 2493991"/>
                <a:gd name="connsiteY17" fmla="*/ 817126 h 822022"/>
                <a:gd name="connsiteX18" fmla="*/ 7455 w 2493991"/>
                <a:gd name="connsiteY18" fmla="*/ 817126 h 822022"/>
                <a:gd name="connsiteX19" fmla="*/ 44642 w 2493991"/>
                <a:gd name="connsiteY19" fmla="*/ 821138 h 822022"/>
                <a:gd name="connsiteX20" fmla="*/ 1498386 w 2493991"/>
                <a:gd name="connsiteY20" fmla="*/ 821329 h 822022"/>
                <a:gd name="connsiteX21" fmla="*/ 2449591 w 2493991"/>
                <a:gd name="connsiteY21" fmla="*/ 821329 h 822022"/>
                <a:gd name="connsiteX22" fmla="*/ 2475062 w 2493991"/>
                <a:gd name="connsiteY22" fmla="*/ 821138 h 822022"/>
                <a:gd name="connsiteX23" fmla="*/ 2493783 w 2493991"/>
                <a:gd name="connsiteY23" fmla="*/ 798978 h 8220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93991" h="822022">
                  <a:moveTo>
                    <a:pt x="2493783" y="798978"/>
                  </a:moveTo>
                  <a:cubicBezTo>
                    <a:pt x="2482321" y="674809"/>
                    <a:pt x="2451756" y="557324"/>
                    <a:pt x="2378400" y="453786"/>
                  </a:cubicBezTo>
                  <a:cubicBezTo>
                    <a:pt x="2313132" y="361709"/>
                    <a:pt x="2224939" y="301025"/>
                    <a:pt x="2119745" y="263265"/>
                  </a:cubicBezTo>
                  <a:cubicBezTo>
                    <a:pt x="2019390" y="232381"/>
                    <a:pt x="1918908" y="202008"/>
                    <a:pt x="1818744" y="170488"/>
                  </a:cubicBezTo>
                  <a:cubicBezTo>
                    <a:pt x="1736919" y="144698"/>
                    <a:pt x="1653566" y="123494"/>
                    <a:pt x="1573715" y="91656"/>
                  </a:cubicBezTo>
                  <a:cubicBezTo>
                    <a:pt x="1567539" y="88854"/>
                    <a:pt x="1563081" y="88026"/>
                    <a:pt x="1559325" y="83314"/>
                  </a:cubicBezTo>
                  <a:cubicBezTo>
                    <a:pt x="1544679" y="61473"/>
                    <a:pt x="1529460" y="45681"/>
                    <a:pt x="1521182" y="19828"/>
                  </a:cubicBezTo>
                  <a:cubicBezTo>
                    <a:pt x="1518189" y="10468"/>
                    <a:pt x="1510930" y="3845"/>
                    <a:pt x="1500933" y="1298"/>
                  </a:cubicBezTo>
                  <a:cubicBezTo>
                    <a:pt x="1424839" y="88"/>
                    <a:pt x="1001961" y="-1376"/>
                    <a:pt x="989544" y="2572"/>
                  </a:cubicBezTo>
                  <a:cubicBezTo>
                    <a:pt x="979355" y="6138"/>
                    <a:pt x="974962" y="14734"/>
                    <a:pt x="972351" y="23903"/>
                  </a:cubicBezTo>
                  <a:cubicBezTo>
                    <a:pt x="961972" y="59626"/>
                    <a:pt x="939494" y="80576"/>
                    <a:pt x="906637" y="95285"/>
                  </a:cubicBezTo>
                  <a:cubicBezTo>
                    <a:pt x="898995" y="98724"/>
                    <a:pt x="892882" y="100443"/>
                    <a:pt x="881802" y="104263"/>
                  </a:cubicBezTo>
                  <a:cubicBezTo>
                    <a:pt x="755531" y="144571"/>
                    <a:pt x="629323" y="185197"/>
                    <a:pt x="502925" y="225186"/>
                  </a:cubicBezTo>
                  <a:cubicBezTo>
                    <a:pt x="399196" y="257980"/>
                    <a:pt x="291518" y="281540"/>
                    <a:pt x="205490" y="354705"/>
                  </a:cubicBezTo>
                  <a:cubicBezTo>
                    <a:pt x="203325" y="357889"/>
                    <a:pt x="201160" y="361072"/>
                    <a:pt x="198995" y="364256"/>
                  </a:cubicBezTo>
                  <a:lnTo>
                    <a:pt x="198995" y="364256"/>
                  </a:lnTo>
                  <a:cubicBezTo>
                    <a:pt x="83358" y="463720"/>
                    <a:pt x="30952" y="595340"/>
                    <a:pt x="8792" y="741542"/>
                  </a:cubicBezTo>
                  <a:cubicBezTo>
                    <a:pt x="5099" y="766121"/>
                    <a:pt x="-8209" y="791783"/>
                    <a:pt x="7455" y="817126"/>
                  </a:cubicBezTo>
                  <a:cubicBezTo>
                    <a:pt x="7455" y="817126"/>
                    <a:pt x="7455" y="817126"/>
                    <a:pt x="7455" y="817126"/>
                  </a:cubicBezTo>
                  <a:cubicBezTo>
                    <a:pt x="19108" y="824831"/>
                    <a:pt x="32225" y="821138"/>
                    <a:pt x="44642" y="821138"/>
                  </a:cubicBezTo>
                  <a:cubicBezTo>
                    <a:pt x="529224" y="821329"/>
                    <a:pt x="1013804" y="821329"/>
                    <a:pt x="1498386" y="821329"/>
                  </a:cubicBezTo>
                  <a:cubicBezTo>
                    <a:pt x="1815433" y="821329"/>
                    <a:pt x="2132544" y="821329"/>
                    <a:pt x="2449591" y="821329"/>
                  </a:cubicBezTo>
                  <a:cubicBezTo>
                    <a:pt x="2458060" y="821329"/>
                    <a:pt x="2466593" y="821520"/>
                    <a:pt x="2475062" y="821138"/>
                  </a:cubicBezTo>
                  <a:cubicBezTo>
                    <a:pt x="2489007" y="820565"/>
                    <a:pt x="2495247" y="814643"/>
                    <a:pt x="2493783" y="798978"/>
                  </a:cubicBezTo>
                  <a:close/>
                </a:path>
              </a:pathLst>
            </a:custGeom>
            <a:solidFill>
              <a:srgbClr val="D6529E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76" name="Graphic 57">
              <a:extLst>
                <a:ext uri="{FF2B5EF4-FFF2-40B4-BE49-F238E27FC236}">
                  <a16:creationId xmlns:a16="http://schemas.microsoft.com/office/drawing/2014/main" xmlns="" id="{2527163D-43AC-F6CC-1C42-8E3DAD852348}"/>
                </a:ext>
              </a:extLst>
            </p:cNvPr>
            <p:cNvSpPr/>
            <p:nvPr/>
          </p:nvSpPr>
          <p:spPr>
            <a:xfrm>
              <a:off x="7463284" y="3623632"/>
              <a:ext cx="309918" cy="502157"/>
            </a:xfrm>
            <a:custGeom>
              <a:avLst/>
              <a:gdLst>
                <a:gd name="connsiteX0" fmla="*/ 536414 w 536413"/>
                <a:gd name="connsiteY0" fmla="*/ 58201 h 869146"/>
                <a:gd name="connsiteX1" fmla="*/ 295142 w 536413"/>
                <a:gd name="connsiteY1" fmla="*/ 62594 h 869146"/>
                <a:gd name="connsiteX2" fmla="*/ 272028 w 536413"/>
                <a:gd name="connsiteY2" fmla="*/ 86028 h 869146"/>
                <a:gd name="connsiteX3" fmla="*/ 271455 w 536413"/>
                <a:gd name="connsiteY3" fmla="*/ 869062 h 869146"/>
                <a:gd name="connsiteX4" fmla="*/ 265278 w 536413"/>
                <a:gd name="connsiteY4" fmla="*/ 869062 h 869146"/>
                <a:gd name="connsiteX5" fmla="*/ 264387 w 536413"/>
                <a:gd name="connsiteY5" fmla="*/ 90421 h 869146"/>
                <a:gd name="connsiteX6" fmla="*/ 236369 w 536413"/>
                <a:gd name="connsiteY6" fmla="*/ 62467 h 869146"/>
                <a:gd name="connsiteX7" fmla="*/ 0 w 536413"/>
                <a:gd name="connsiteY7" fmla="*/ 56991 h 869146"/>
                <a:gd name="connsiteX8" fmla="*/ 10825 w 536413"/>
                <a:gd name="connsiteY8" fmla="*/ 0 h 869146"/>
                <a:gd name="connsiteX9" fmla="*/ 523297 w 536413"/>
                <a:gd name="connsiteY9" fmla="*/ 0 h 869146"/>
                <a:gd name="connsiteX10" fmla="*/ 536414 w 536413"/>
                <a:gd name="connsiteY10" fmla="*/ 58201 h 869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36413" h="869146">
                  <a:moveTo>
                    <a:pt x="536414" y="58201"/>
                  </a:moveTo>
                  <a:cubicBezTo>
                    <a:pt x="458219" y="60366"/>
                    <a:pt x="373338" y="61512"/>
                    <a:pt x="295142" y="62594"/>
                  </a:cubicBezTo>
                  <a:cubicBezTo>
                    <a:pt x="277058" y="62849"/>
                    <a:pt x="271900" y="68071"/>
                    <a:pt x="272028" y="86028"/>
                  </a:cubicBezTo>
                  <a:cubicBezTo>
                    <a:pt x="272664" y="212999"/>
                    <a:pt x="271773" y="776858"/>
                    <a:pt x="271455" y="869062"/>
                  </a:cubicBezTo>
                  <a:cubicBezTo>
                    <a:pt x="269481" y="869253"/>
                    <a:pt x="266551" y="869062"/>
                    <a:pt x="265278" y="869062"/>
                  </a:cubicBezTo>
                  <a:cubicBezTo>
                    <a:pt x="265278" y="756163"/>
                    <a:pt x="263113" y="191031"/>
                    <a:pt x="264387" y="90421"/>
                  </a:cubicBezTo>
                  <a:cubicBezTo>
                    <a:pt x="264705" y="67943"/>
                    <a:pt x="258528" y="62658"/>
                    <a:pt x="236369" y="62467"/>
                  </a:cubicBezTo>
                  <a:cubicBezTo>
                    <a:pt x="159128" y="61894"/>
                    <a:pt x="77176" y="59156"/>
                    <a:pt x="0" y="56991"/>
                  </a:cubicBezTo>
                  <a:cubicBezTo>
                    <a:pt x="2038" y="38142"/>
                    <a:pt x="8787" y="18848"/>
                    <a:pt x="10825" y="0"/>
                  </a:cubicBezTo>
                  <a:cubicBezTo>
                    <a:pt x="181670" y="15283"/>
                    <a:pt x="352515" y="15346"/>
                    <a:pt x="523297" y="0"/>
                  </a:cubicBezTo>
                  <a:cubicBezTo>
                    <a:pt x="529601" y="22414"/>
                    <a:pt x="534376" y="39671"/>
                    <a:pt x="536414" y="58201"/>
                  </a:cubicBezTo>
                  <a:close/>
                </a:path>
              </a:pathLst>
            </a:custGeom>
            <a:solidFill>
              <a:srgbClr val="1E1E11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77" name="Graphic 57">
              <a:extLst>
                <a:ext uri="{FF2B5EF4-FFF2-40B4-BE49-F238E27FC236}">
                  <a16:creationId xmlns:a16="http://schemas.microsoft.com/office/drawing/2014/main" xmlns="" id="{0D339D06-E405-AAEB-9C51-0B55B2270A71}"/>
                </a:ext>
              </a:extLst>
            </p:cNvPr>
            <p:cNvSpPr/>
            <p:nvPr/>
          </p:nvSpPr>
          <p:spPr>
            <a:xfrm>
              <a:off x="7119420" y="2692687"/>
              <a:ext cx="996163" cy="943904"/>
            </a:xfrm>
            <a:custGeom>
              <a:avLst/>
              <a:gdLst>
                <a:gd name="connsiteX0" fmla="*/ 1724095 w 1724184"/>
                <a:gd name="connsiteY0" fmla="*/ 585914 h 1633733"/>
                <a:gd name="connsiteX1" fmla="*/ 1631254 w 1724184"/>
                <a:gd name="connsiteY1" fmla="*/ 461107 h 1633733"/>
                <a:gd name="connsiteX2" fmla="*/ 1597378 w 1724184"/>
                <a:gd name="connsiteY2" fmla="*/ 420481 h 1633733"/>
                <a:gd name="connsiteX3" fmla="*/ 1587381 w 1724184"/>
                <a:gd name="connsiteY3" fmla="*/ 364382 h 1633733"/>
                <a:gd name="connsiteX4" fmla="*/ 1268232 w 1724184"/>
                <a:gd name="connsiteY4" fmla="*/ 71086 h 1633733"/>
                <a:gd name="connsiteX5" fmla="*/ 787726 w 1724184"/>
                <a:gd name="connsiteY5" fmla="*/ 3716 h 1633733"/>
                <a:gd name="connsiteX6" fmla="*/ 384015 w 1724184"/>
                <a:gd name="connsiteY6" fmla="*/ 117952 h 1633733"/>
                <a:gd name="connsiteX7" fmla="*/ 129944 w 1724184"/>
                <a:gd name="connsiteY7" fmla="*/ 407300 h 1633733"/>
                <a:gd name="connsiteX8" fmla="*/ 125933 w 1724184"/>
                <a:gd name="connsiteY8" fmla="*/ 453084 h 1633733"/>
                <a:gd name="connsiteX9" fmla="*/ 50794 w 1724184"/>
                <a:gd name="connsiteY9" fmla="*/ 480656 h 1633733"/>
                <a:gd name="connsiteX10" fmla="*/ 1635 w 1724184"/>
                <a:gd name="connsiteY10" fmla="*/ 624884 h 1633733"/>
                <a:gd name="connsiteX11" fmla="*/ 215717 w 1724184"/>
                <a:gd name="connsiteY11" fmla="*/ 917925 h 1633733"/>
                <a:gd name="connsiteX12" fmla="*/ 479785 w 1724184"/>
                <a:gd name="connsiteY12" fmla="*/ 1300496 h 1633733"/>
                <a:gd name="connsiteX13" fmla="*/ 592939 w 1724184"/>
                <a:gd name="connsiteY13" fmla="*/ 1357677 h 1633733"/>
                <a:gd name="connsiteX14" fmla="*/ 610641 w 1724184"/>
                <a:gd name="connsiteY14" fmla="*/ 1380410 h 1633733"/>
                <a:gd name="connsiteX15" fmla="*/ 611214 w 1724184"/>
                <a:gd name="connsiteY15" fmla="*/ 1617479 h 1633733"/>
                <a:gd name="connsiteX16" fmla="*/ 654451 w 1724184"/>
                <a:gd name="connsiteY16" fmla="*/ 1626458 h 1633733"/>
                <a:gd name="connsiteX17" fmla="*/ 1068924 w 1724184"/>
                <a:gd name="connsiteY17" fmla="*/ 1626585 h 1633733"/>
                <a:gd name="connsiteX18" fmla="*/ 1113052 w 1724184"/>
                <a:gd name="connsiteY18" fmla="*/ 1617607 h 1633733"/>
                <a:gd name="connsiteX19" fmla="*/ 1118719 w 1724184"/>
                <a:gd name="connsiteY19" fmla="*/ 1611303 h 1633733"/>
                <a:gd name="connsiteX20" fmla="*/ 1111014 w 1724184"/>
                <a:gd name="connsiteY20" fmla="*/ 1376908 h 1633733"/>
                <a:gd name="connsiteX21" fmla="*/ 1128971 w 1724184"/>
                <a:gd name="connsiteY21" fmla="*/ 1353348 h 1633733"/>
                <a:gd name="connsiteX22" fmla="*/ 1318218 w 1724184"/>
                <a:gd name="connsiteY22" fmla="*/ 1244142 h 1633733"/>
                <a:gd name="connsiteX23" fmla="*/ 1501162 w 1724184"/>
                <a:gd name="connsiteY23" fmla="*/ 996439 h 1633733"/>
                <a:gd name="connsiteX24" fmla="*/ 1514598 w 1724184"/>
                <a:gd name="connsiteY24" fmla="*/ 889716 h 1633733"/>
                <a:gd name="connsiteX25" fmla="*/ 1514598 w 1724184"/>
                <a:gd name="connsiteY25" fmla="*/ 889716 h 1633733"/>
                <a:gd name="connsiteX26" fmla="*/ 1519246 w 1724184"/>
                <a:gd name="connsiteY26" fmla="*/ 889334 h 1633733"/>
                <a:gd name="connsiteX27" fmla="*/ 1521030 w 1724184"/>
                <a:gd name="connsiteY27" fmla="*/ 892900 h 1633733"/>
                <a:gd name="connsiteX28" fmla="*/ 1571334 w 1724184"/>
                <a:gd name="connsiteY28" fmla="*/ 875771 h 1633733"/>
                <a:gd name="connsiteX29" fmla="*/ 1724095 w 1724184"/>
                <a:gd name="connsiteY29" fmla="*/ 585914 h 16337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724184" h="1633733">
                  <a:moveTo>
                    <a:pt x="1724095" y="585914"/>
                  </a:moveTo>
                  <a:cubicBezTo>
                    <a:pt x="1722758" y="524975"/>
                    <a:pt x="1678884" y="464227"/>
                    <a:pt x="1631254" y="461107"/>
                  </a:cubicBezTo>
                  <a:cubicBezTo>
                    <a:pt x="1599607" y="459006"/>
                    <a:pt x="1593175" y="446971"/>
                    <a:pt x="1597378" y="420481"/>
                  </a:cubicBezTo>
                  <a:cubicBezTo>
                    <a:pt x="1610559" y="398958"/>
                    <a:pt x="1594895" y="381575"/>
                    <a:pt x="1587381" y="364382"/>
                  </a:cubicBezTo>
                  <a:cubicBezTo>
                    <a:pt x="1524150" y="220090"/>
                    <a:pt x="1411696" y="127249"/>
                    <a:pt x="1268232" y="71086"/>
                  </a:cubicBezTo>
                  <a:cubicBezTo>
                    <a:pt x="1113943" y="10657"/>
                    <a:pt x="953286" y="-9083"/>
                    <a:pt x="787726" y="3716"/>
                  </a:cubicBezTo>
                  <a:cubicBezTo>
                    <a:pt x="645027" y="14732"/>
                    <a:pt x="509586" y="48608"/>
                    <a:pt x="384015" y="117952"/>
                  </a:cubicBezTo>
                  <a:cubicBezTo>
                    <a:pt x="264812" y="183794"/>
                    <a:pt x="175728" y="276826"/>
                    <a:pt x="129944" y="407300"/>
                  </a:cubicBezTo>
                  <a:cubicBezTo>
                    <a:pt x="124786" y="422009"/>
                    <a:pt x="116763" y="436910"/>
                    <a:pt x="125933" y="453084"/>
                  </a:cubicBezTo>
                  <a:cubicBezTo>
                    <a:pt x="101290" y="463145"/>
                    <a:pt x="72699" y="460407"/>
                    <a:pt x="50794" y="480656"/>
                  </a:cubicBezTo>
                  <a:cubicBezTo>
                    <a:pt x="7940" y="520326"/>
                    <a:pt x="-4987" y="571141"/>
                    <a:pt x="1635" y="624884"/>
                  </a:cubicBezTo>
                  <a:cubicBezTo>
                    <a:pt x="13734" y="722946"/>
                    <a:pt x="152422" y="939448"/>
                    <a:pt x="215717" y="917925"/>
                  </a:cubicBezTo>
                  <a:cubicBezTo>
                    <a:pt x="253923" y="1134044"/>
                    <a:pt x="345300" y="1226503"/>
                    <a:pt x="479785" y="1300496"/>
                  </a:cubicBezTo>
                  <a:cubicBezTo>
                    <a:pt x="516845" y="1320872"/>
                    <a:pt x="553459" y="1342140"/>
                    <a:pt x="592939" y="1357677"/>
                  </a:cubicBezTo>
                  <a:cubicBezTo>
                    <a:pt x="603318" y="1361753"/>
                    <a:pt x="610705" y="1366974"/>
                    <a:pt x="610641" y="1380410"/>
                  </a:cubicBezTo>
                  <a:cubicBezTo>
                    <a:pt x="610195" y="1450073"/>
                    <a:pt x="598224" y="1611112"/>
                    <a:pt x="611214" y="1617479"/>
                  </a:cubicBezTo>
                  <a:cubicBezTo>
                    <a:pt x="625032" y="1623146"/>
                    <a:pt x="639678" y="1625439"/>
                    <a:pt x="654451" y="1626458"/>
                  </a:cubicBezTo>
                  <a:cubicBezTo>
                    <a:pt x="792630" y="1636009"/>
                    <a:pt x="930809" y="1636264"/>
                    <a:pt x="1068924" y="1626585"/>
                  </a:cubicBezTo>
                  <a:cubicBezTo>
                    <a:pt x="1083951" y="1625502"/>
                    <a:pt x="1098915" y="1623338"/>
                    <a:pt x="1113052" y="1617607"/>
                  </a:cubicBezTo>
                  <a:cubicBezTo>
                    <a:pt x="1112797" y="1615505"/>
                    <a:pt x="1118974" y="1613404"/>
                    <a:pt x="1118719" y="1611303"/>
                  </a:cubicBezTo>
                  <a:cubicBezTo>
                    <a:pt x="1108658" y="1533426"/>
                    <a:pt x="1117700" y="1454848"/>
                    <a:pt x="1111014" y="1376908"/>
                  </a:cubicBezTo>
                  <a:cubicBezTo>
                    <a:pt x="1109358" y="1357487"/>
                    <a:pt x="1118974" y="1357550"/>
                    <a:pt x="1128971" y="1353348"/>
                  </a:cubicBezTo>
                  <a:cubicBezTo>
                    <a:pt x="1196660" y="1324820"/>
                    <a:pt x="1258744" y="1286996"/>
                    <a:pt x="1318218" y="1244142"/>
                  </a:cubicBezTo>
                  <a:cubicBezTo>
                    <a:pt x="1415071" y="1174288"/>
                    <a:pt x="1454296" y="1137738"/>
                    <a:pt x="1501162" y="996439"/>
                  </a:cubicBezTo>
                  <a:cubicBezTo>
                    <a:pt x="1513516" y="968039"/>
                    <a:pt x="1514916" y="919135"/>
                    <a:pt x="1514598" y="889716"/>
                  </a:cubicBezTo>
                  <a:cubicBezTo>
                    <a:pt x="1514598" y="889716"/>
                    <a:pt x="1514598" y="889716"/>
                    <a:pt x="1514598" y="889716"/>
                  </a:cubicBezTo>
                  <a:cubicBezTo>
                    <a:pt x="1516190" y="889716"/>
                    <a:pt x="1517718" y="889525"/>
                    <a:pt x="1519246" y="889334"/>
                  </a:cubicBezTo>
                  <a:cubicBezTo>
                    <a:pt x="1519820" y="890544"/>
                    <a:pt x="1520393" y="891690"/>
                    <a:pt x="1521030" y="892900"/>
                  </a:cubicBezTo>
                  <a:cubicBezTo>
                    <a:pt x="1539241" y="891308"/>
                    <a:pt x="1557070" y="886660"/>
                    <a:pt x="1571334" y="875771"/>
                  </a:cubicBezTo>
                  <a:cubicBezTo>
                    <a:pt x="1666849" y="802670"/>
                    <a:pt x="1726833" y="710084"/>
                    <a:pt x="1724095" y="585914"/>
                  </a:cubicBezTo>
                  <a:close/>
                </a:path>
              </a:pathLst>
            </a:custGeom>
            <a:solidFill>
              <a:srgbClr val="FCD4B4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78" name="Graphic 57">
              <a:extLst>
                <a:ext uri="{FF2B5EF4-FFF2-40B4-BE49-F238E27FC236}">
                  <a16:creationId xmlns:a16="http://schemas.microsoft.com/office/drawing/2014/main" xmlns="" id="{F68637A5-3AE6-6993-F297-88DA4A9C5737}"/>
                </a:ext>
              </a:extLst>
            </p:cNvPr>
            <p:cNvSpPr/>
            <p:nvPr/>
          </p:nvSpPr>
          <p:spPr>
            <a:xfrm>
              <a:off x="7174539" y="2457776"/>
              <a:ext cx="891339" cy="496648"/>
            </a:xfrm>
            <a:custGeom>
              <a:avLst/>
              <a:gdLst>
                <a:gd name="connsiteX0" fmla="*/ 1502040 w 1542752"/>
                <a:gd name="connsiteY0" fmla="*/ 827072 h 859610"/>
                <a:gd name="connsiteX1" fmla="*/ 1281654 w 1542752"/>
                <a:gd name="connsiteY1" fmla="*/ 542373 h 859610"/>
                <a:gd name="connsiteX2" fmla="*/ 913475 w 1542752"/>
                <a:gd name="connsiteY2" fmla="*/ 422978 h 859610"/>
                <a:gd name="connsiteX3" fmla="*/ 374322 w 1542752"/>
                <a:gd name="connsiteY3" fmla="*/ 492259 h 859610"/>
                <a:gd name="connsiteX4" fmla="*/ 41229 w 1542752"/>
                <a:gd name="connsiteY4" fmla="*/ 820004 h 859610"/>
                <a:gd name="connsiteX5" fmla="*/ 30658 w 1542752"/>
                <a:gd name="connsiteY5" fmla="*/ 859611 h 859610"/>
                <a:gd name="connsiteX6" fmla="*/ 30 w 1542752"/>
                <a:gd name="connsiteY6" fmla="*/ 747985 h 859610"/>
                <a:gd name="connsiteX7" fmla="*/ 325864 w 1542752"/>
                <a:gd name="connsiteY7" fmla="*/ 138215 h 859610"/>
                <a:gd name="connsiteX8" fmla="*/ 1460141 w 1542752"/>
                <a:gd name="connsiteY8" fmla="*/ 411262 h 859610"/>
                <a:gd name="connsiteX9" fmla="*/ 1542729 w 1542752"/>
                <a:gd name="connsiteY9" fmla="*/ 737478 h 859610"/>
                <a:gd name="connsiteX10" fmla="*/ 1518596 w 1542752"/>
                <a:gd name="connsiteY10" fmla="*/ 858910 h 859610"/>
                <a:gd name="connsiteX11" fmla="*/ 1502040 w 1542752"/>
                <a:gd name="connsiteY11" fmla="*/ 827072 h 859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2752" h="859610">
                  <a:moveTo>
                    <a:pt x="1502040" y="827072"/>
                  </a:moveTo>
                  <a:cubicBezTo>
                    <a:pt x="1466381" y="702966"/>
                    <a:pt x="1388695" y="610952"/>
                    <a:pt x="1281654" y="542373"/>
                  </a:cubicBezTo>
                  <a:cubicBezTo>
                    <a:pt x="1169519" y="470609"/>
                    <a:pt x="1043757" y="438133"/>
                    <a:pt x="913475" y="422978"/>
                  </a:cubicBezTo>
                  <a:cubicBezTo>
                    <a:pt x="728366" y="401392"/>
                    <a:pt x="547333" y="420941"/>
                    <a:pt x="374322" y="492259"/>
                  </a:cubicBezTo>
                  <a:cubicBezTo>
                    <a:pt x="219588" y="556063"/>
                    <a:pt x="98601" y="656418"/>
                    <a:pt x="41229" y="820004"/>
                  </a:cubicBezTo>
                  <a:cubicBezTo>
                    <a:pt x="36708" y="832867"/>
                    <a:pt x="34160" y="846366"/>
                    <a:pt x="30658" y="859611"/>
                  </a:cubicBezTo>
                  <a:cubicBezTo>
                    <a:pt x="2577" y="827327"/>
                    <a:pt x="-352" y="786382"/>
                    <a:pt x="30" y="747985"/>
                  </a:cubicBezTo>
                  <a:cubicBezTo>
                    <a:pt x="2832" y="488884"/>
                    <a:pt x="114839" y="285500"/>
                    <a:pt x="325864" y="138215"/>
                  </a:cubicBezTo>
                  <a:cubicBezTo>
                    <a:pt x="705760" y="-126935"/>
                    <a:pt x="1242238" y="3093"/>
                    <a:pt x="1460141" y="411262"/>
                  </a:cubicBezTo>
                  <a:cubicBezTo>
                    <a:pt x="1514457" y="513017"/>
                    <a:pt x="1541074" y="622223"/>
                    <a:pt x="1542729" y="737478"/>
                  </a:cubicBezTo>
                  <a:cubicBezTo>
                    <a:pt x="1543303" y="779378"/>
                    <a:pt x="1533114" y="819176"/>
                    <a:pt x="1518596" y="858910"/>
                  </a:cubicBezTo>
                  <a:cubicBezTo>
                    <a:pt x="1503313" y="852797"/>
                    <a:pt x="1503313" y="852797"/>
                    <a:pt x="1502040" y="827072"/>
                  </a:cubicBezTo>
                  <a:close/>
                </a:path>
              </a:pathLst>
            </a:custGeom>
            <a:solidFill>
              <a:srgbClr val="17110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</p:grpSp>
      <p:grpSp>
        <p:nvGrpSpPr>
          <p:cNvPr id="79" name="Group 38">
            <a:extLst>
              <a:ext uri="{FF2B5EF4-FFF2-40B4-BE49-F238E27FC236}">
                <a16:creationId xmlns:a16="http://schemas.microsoft.com/office/drawing/2014/main" xmlns="" id="{1003B4E7-F4B8-8B91-AA32-90A900D6AAA3}"/>
              </a:ext>
            </a:extLst>
          </p:cNvPr>
          <p:cNvGrpSpPr/>
          <p:nvPr/>
        </p:nvGrpSpPr>
        <p:grpSpPr>
          <a:xfrm>
            <a:off x="9059736" y="4970559"/>
            <a:ext cx="930575" cy="1061904"/>
            <a:chOff x="10255665" y="4623530"/>
            <a:chExt cx="1780099" cy="2031315"/>
          </a:xfrm>
        </p:grpSpPr>
        <p:sp>
          <p:nvSpPr>
            <p:cNvPr id="80" name="Freeform: Shape 39">
              <a:extLst>
                <a:ext uri="{FF2B5EF4-FFF2-40B4-BE49-F238E27FC236}">
                  <a16:creationId xmlns:a16="http://schemas.microsoft.com/office/drawing/2014/main" xmlns="" id="{1DA71C84-AC0D-52F8-AD44-A7B5962B364E}"/>
                </a:ext>
              </a:extLst>
            </p:cNvPr>
            <p:cNvSpPr/>
            <p:nvPr/>
          </p:nvSpPr>
          <p:spPr>
            <a:xfrm>
              <a:off x="10527907" y="5069090"/>
              <a:ext cx="1235529" cy="1469753"/>
            </a:xfrm>
            <a:custGeom>
              <a:avLst/>
              <a:gdLst>
                <a:gd name="connsiteX0" fmla="*/ 1210323 w 1235529"/>
                <a:gd name="connsiteY0" fmla="*/ 283472 h 1469752"/>
                <a:gd name="connsiteX1" fmla="*/ 1094383 w 1235529"/>
                <a:gd name="connsiteY1" fmla="*/ 460897 h 1469752"/>
                <a:gd name="connsiteX2" fmla="*/ 1096725 w 1235529"/>
                <a:gd name="connsiteY2" fmla="*/ 316849 h 1469752"/>
                <a:gd name="connsiteX3" fmla="*/ 914030 w 1235529"/>
                <a:gd name="connsiteY3" fmla="*/ 106048 h 1469752"/>
                <a:gd name="connsiteX4" fmla="*/ 446754 w 1235529"/>
                <a:gd name="connsiteY4" fmla="*/ 34610 h 1469752"/>
                <a:gd name="connsiteX5" fmla="*/ 353651 w 1235529"/>
                <a:gd name="connsiteY5" fmla="*/ 8260 h 1469752"/>
                <a:gd name="connsiteX6" fmla="*/ 326129 w 1235529"/>
                <a:gd name="connsiteY6" fmla="*/ 5917 h 1469752"/>
                <a:gd name="connsiteX7" fmla="*/ 196135 w 1235529"/>
                <a:gd name="connsiteY7" fmla="*/ 108390 h 1469752"/>
                <a:gd name="connsiteX8" fmla="*/ 120013 w 1235529"/>
                <a:gd name="connsiteY8" fmla="*/ 192711 h 1469752"/>
                <a:gd name="connsiteX9" fmla="*/ 94833 w 1235529"/>
                <a:gd name="connsiteY9" fmla="*/ 310408 h 1469752"/>
                <a:gd name="connsiteX10" fmla="*/ 111815 w 1235529"/>
                <a:gd name="connsiteY10" fmla="*/ 404097 h 1469752"/>
                <a:gd name="connsiteX11" fmla="*/ 19296 w 1235529"/>
                <a:gd name="connsiteY11" fmla="*/ 294012 h 1469752"/>
                <a:gd name="connsiteX12" fmla="*/ 3486 w 1235529"/>
                <a:gd name="connsiteY12" fmla="*/ 328560 h 1469752"/>
                <a:gd name="connsiteX13" fmla="*/ 118841 w 1235529"/>
                <a:gd name="connsiteY13" fmla="*/ 537605 h 1469752"/>
                <a:gd name="connsiteX14" fmla="*/ 157488 w 1235529"/>
                <a:gd name="connsiteY14" fmla="*/ 582693 h 1469752"/>
                <a:gd name="connsiteX15" fmla="*/ 169200 w 1235529"/>
                <a:gd name="connsiteY15" fmla="*/ 619583 h 1469752"/>
                <a:gd name="connsiteX16" fmla="*/ 277528 w 1235529"/>
                <a:gd name="connsiteY16" fmla="*/ 769486 h 1469752"/>
                <a:gd name="connsiteX17" fmla="*/ 438557 w 1235529"/>
                <a:gd name="connsiteY17" fmla="*/ 856149 h 1469752"/>
                <a:gd name="connsiteX18" fmla="*/ 433872 w 1235529"/>
                <a:gd name="connsiteY18" fmla="*/ 1021862 h 1469752"/>
                <a:gd name="connsiteX19" fmla="*/ 356579 w 1235529"/>
                <a:gd name="connsiteY19" fmla="*/ 1120822 h 1469752"/>
                <a:gd name="connsiteX20" fmla="*/ 110058 w 1235529"/>
                <a:gd name="connsiteY20" fmla="*/ 1192260 h 1469752"/>
                <a:gd name="connsiteX21" fmla="*/ 247664 w 1235529"/>
                <a:gd name="connsiteY21" fmla="*/ 1336307 h 1469752"/>
                <a:gd name="connsiteX22" fmla="*/ 757100 w 1235529"/>
                <a:gd name="connsiteY22" fmla="*/ 1454590 h 1469752"/>
                <a:gd name="connsiteX23" fmla="*/ 1135372 w 1235529"/>
                <a:gd name="connsiteY23" fmla="*/ 1193431 h 1469752"/>
                <a:gd name="connsiteX24" fmla="*/ 862501 w 1235529"/>
                <a:gd name="connsiteY24" fmla="*/ 1114966 h 1469752"/>
                <a:gd name="connsiteX25" fmla="*/ 807459 w 1235529"/>
                <a:gd name="connsiteY25" fmla="*/ 1052897 h 1469752"/>
                <a:gd name="connsiteX26" fmla="*/ 798089 w 1235529"/>
                <a:gd name="connsiteY26" fmla="*/ 856149 h 1469752"/>
                <a:gd name="connsiteX27" fmla="*/ 798089 w 1235529"/>
                <a:gd name="connsiteY27" fmla="*/ 856149 h 1469752"/>
                <a:gd name="connsiteX28" fmla="*/ 850790 w 1235529"/>
                <a:gd name="connsiteY28" fmla="*/ 833312 h 1469752"/>
                <a:gd name="connsiteX29" fmla="*/ 1077987 w 1235529"/>
                <a:gd name="connsiteY29" fmla="*/ 586792 h 1469752"/>
                <a:gd name="connsiteX30" fmla="*/ 1121318 w 1235529"/>
                <a:gd name="connsiteY30" fmla="*/ 534677 h 1469752"/>
                <a:gd name="connsiteX31" fmla="*/ 1232575 w 1235529"/>
                <a:gd name="connsiteY31" fmla="*/ 387116 h 1469752"/>
                <a:gd name="connsiteX32" fmla="*/ 1210323 w 1235529"/>
                <a:gd name="connsiteY32" fmla="*/ 283472 h 1469752"/>
                <a:gd name="connsiteX33" fmla="*/ 788721 w 1235529"/>
                <a:gd name="connsiteY33" fmla="*/ 886012 h 1469752"/>
                <a:gd name="connsiteX34" fmla="*/ 789306 w 1235529"/>
                <a:gd name="connsiteY34" fmla="*/ 887183 h 1469752"/>
                <a:gd name="connsiteX35" fmla="*/ 788135 w 1235529"/>
                <a:gd name="connsiteY35" fmla="*/ 888940 h 1469752"/>
                <a:gd name="connsiteX36" fmla="*/ 788721 w 1235529"/>
                <a:gd name="connsiteY36" fmla="*/ 886012 h 14697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1235529" h="1469752">
                  <a:moveTo>
                    <a:pt x="1210323" y="283472"/>
                  </a:moveTo>
                  <a:cubicBezTo>
                    <a:pt x="1179874" y="348469"/>
                    <a:pt x="1142398" y="405854"/>
                    <a:pt x="1094383" y="460897"/>
                  </a:cubicBezTo>
                  <a:cubicBezTo>
                    <a:pt x="1100238" y="409953"/>
                    <a:pt x="1101409" y="363108"/>
                    <a:pt x="1096725" y="316849"/>
                  </a:cubicBezTo>
                  <a:cubicBezTo>
                    <a:pt x="1082672" y="176315"/>
                    <a:pt x="991324" y="152892"/>
                    <a:pt x="914030" y="106048"/>
                  </a:cubicBezTo>
                  <a:cubicBezTo>
                    <a:pt x="774082" y="8260"/>
                    <a:pt x="618323" y="3575"/>
                    <a:pt x="446754" y="34610"/>
                  </a:cubicBezTo>
                  <a:cubicBezTo>
                    <a:pt x="410450" y="41051"/>
                    <a:pt x="379415" y="33439"/>
                    <a:pt x="353651" y="8260"/>
                  </a:cubicBezTo>
                  <a:cubicBezTo>
                    <a:pt x="343696" y="-1695"/>
                    <a:pt x="337255" y="-2866"/>
                    <a:pt x="326129" y="5917"/>
                  </a:cubicBezTo>
                  <a:cubicBezTo>
                    <a:pt x="283384" y="40465"/>
                    <a:pt x="238881" y="73256"/>
                    <a:pt x="196135" y="108390"/>
                  </a:cubicBezTo>
                  <a:cubicBezTo>
                    <a:pt x="166857" y="132398"/>
                    <a:pt x="136994" y="157577"/>
                    <a:pt x="120013" y="192711"/>
                  </a:cubicBezTo>
                  <a:cubicBezTo>
                    <a:pt x="101860" y="215547"/>
                    <a:pt x="91320" y="278788"/>
                    <a:pt x="94833" y="310408"/>
                  </a:cubicBezTo>
                  <a:cubicBezTo>
                    <a:pt x="99518" y="343199"/>
                    <a:pt x="105374" y="370720"/>
                    <a:pt x="111815" y="404097"/>
                  </a:cubicBezTo>
                  <a:cubicBezTo>
                    <a:pt x="64384" y="377747"/>
                    <a:pt x="38620" y="339686"/>
                    <a:pt x="19296" y="294012"/>
                  </a:cubicBezTo>
                  <a:cubicBezTo>
                    <a:pt x="9342" y="305138"/>
                    <a:pt x="6414" y="316849"/>
                    <a:pt x="3486" y="328560"/>
                  </a:cubicBezTo>
                  <a:cubicBezTo>
                    <a:pt x="-17594" y="407611"/>
                    <a:pt x="61457" y="517696"/>
                    <a:pt x="118841" y="537605"/>
                  </a:cubicBezTo>
                  <a:cubicBezTo>
                    <a:pt x="144020" y="546388"/>
                    <a:pt x="152804" y="559856"/>
                    <a:pt x="157488" y="582693"/>
                  </a:cubicBezTo>
                  <a:cubicBezTo>
                    <a:pt x="159830" y="595575"/>
                    <a:pt x="165686" y="607286"/>
                    <a:pt x="169200" y="619583"/>
                  </a:cubicBezTo>
                  <a:cubicBezTo>
                    <a:pt x="187352" y="682238"/>
                    <a:pt x="224828" y="730839"/>
                    <a:pt x="277528" y="769486"/>
                  </a:cubicBezTo>
                  <a:cubicBezTo>
                    <a:pt x="327301" y="805791"/>
                    <a:pt x="382343" y="832727"/>
                    <a:pt x="438557" y="856149"/>
                  </a:cubicBezTo>
                  <a:cubicBezTo>
                    <a:pt x="442655" y="877229"/>
                    <a:pt x="435629" y="1004881"/>
                    <a:pt x="433872" y="1021862"/>
                  </a:cubicBezTo>
                  <a:cubicBezTo>
                    <a:pt x="427431" y="1072220"/>
                    <a:pt x="426846" y="1103255"/>
                    <a:pt x="356579" y="1120822"/>
                  </a:cubicBezTo>
                  <a:cubicBezTo>
                    <a:pt x="274014" y="1141902"/>
                    <a:pt x="192036" y="1168252"/>
                    <a:pt x="110058" y="1192260"/>
                  </a:cubicBezTo>
                  <a:cubicBezTo>
                    <a:pt x="151633" y="1244374"/>
                    <a:pt x="194378" y="1295318"/>
                    <a:pt x="247664" y="1336307"/>
                  </a:cubicBezTo>
                  <a:cubicBezTo>
                    <a:pt x="399324" y="1454590"/>
                    <a:pt x="568551" y="1499678"/>
                    <a:pt x="757100" y="1454590"/>
                  </a:cubicBezTo>
                  <a:cubicBezTo>
                    <a:pt x="915787" y="1416529"/>
                    <a:pt x="1038169" y="1322254"/>
                    <a:pt x="1135372" y="1193431"/>
                  </a:cubicBezTo>
                  <a:cubicBezTo>
                    <a:pt x="1044610" y="1167081"/>
                    <a:pt x="953849" y="1140145"/>
                    <a:pt x="862501" y="1114966"/>
                  </a:cubicBezTo>
                  <a:cubicBezTo>
                    <a:pt x="829710" y="1105597"/>
                    <a:pt x="812728" y="1085688"/>
                    <a:pt x="807459" y="1052897"/>
                  </a:cubicBezTo>
                  <a:cubicBezTo>
                    <a:pt x="801017" y="1015421"/>
                    <a:pt x="798089" y="883670"/>
                    <a:pt x="798089" y="856149"/>
                  </a:cubicBezTo>
                  <a:lnTo>
                    <a:pt x="798089" y="856149"/>
                  </a:lnTo>
                  <a:cubicBezTo>
                    <a:pt x="815656" y="848537"/>
                    <a:pt x="833223" y="841510"/>
                    <a:pt x="850790" y="833312"/>
                  </a:cubicBezTo>
                  <a:cubicBezTo>
                    <a:pt x="960290" y="782368"/>
                    <a:pt x="1051637" y="714444"/>
                    <a:pt x="1077987" y="586792"/>
                  </a:cubicBezTo>
                  <a:cubicBezTo>
                    <a:pt x="1083257" y="561027"/>
                    <a:pt x="1095554" y="547559"/>
                    <a:pt x="1121318" y="534677"/>
                  </a:cubicBezTo>
                  <a:cubicBezTo>
                    <a:pt x="1181631" y="505399"/>
                    <a:pt x="1215593" y="450942"/>
                    <a:pt x="1232575" y="387116"/>
                  </a:cubicBezTo>
                  <a:cubicBezTo>
                    <a:pt x="1240773" y="351397"/>
                    <a:pt x="1235502" y="316263"/>
                    <a:pt x="1210323" y="283472"/>
                  </a:cubicBezTo>
                  <a:close/>
                  <a:moveTo>
                    <a:pt x="788721" y="886012"/>
                  </a:moveTo>
                  <a:cubicBezTo>
                    <a:pt x="788721" y="886598"/>
                    <a:pt x="789306" y="886598"/>
                    <a:pt x="789306" y="887183"/>
                  </a:cubicBezTo>
                  <a:cubicBezTo>
                    <a:pt x="789306" y="887769"/>
                    <a:pt x="788721" y="888355"/>
                    <a:pt x="788135" y="888940"/>
                  </a:cubicBezTo>
                  <a:cubicBezTo>
                    <a:pt x="788135" y="887183"/>
                    <a:pt x="788135" y="886598"/>
                    <a:pt x="788721" y="886012"/>
                  </a:cubicBezTo>
                  <a:close/>
                </a:path>
              </a:pathLst>
            </a:custGeom>
            <a:solidFill>
              <a:srgbClr val="F8DFC9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81" name="Freeform: Shape 40">
              <a:extLst>
                <a:ext uri="{FF2B5EF4-FFF2-40B4-BE49-F238E27FC236}">
                  <a16:creationId xmlns:a16="http://schemas.microsoft.com/office/drawing/2014/main" xmlns="" id="{E78F1B44-C5EF-296F-405D-593CF149491E}"/>
                </a:ext>
              </a:extLst>
            </p:cNvPr>
            <p:cNvSpPr/>
            <p:nvPr/>
          </p:nvSpPr>
          <p:spPr>
            <a:xfrm>
              <a:off x="10447882" y="4623530"/>
              <a:ext cx="1370208" cy="1674699"/>
            </a:xfrm>
            <a:custGeom>
              <a:avLst/>
              <a:gdLst>
                <a:gd name="connsiteX0" fmla="*/ 37838 w 1370207"/>
                <a:gd name="connsiteY0" fmla="*/ 1675881 h 1674698"/>
                <a:gd name="connsiteX1" fmla="*/ 13245 w 1370207"/>
                <a:gd name="connsiteY1" fmla="*/ 1452783 h 1674698"/>
                <a:gd name="connsiteX2" fmla="*/ 60675 w 1370207"/>
                <a:gd name="connsiteY2" fmla="*/ 1167616 h 1674698"/>
                <a:gd name="connsiteX3" fmla="*/ 36082 w 1370207"/>
                <a:gd name="connsiteY3" fmla="*/ 907042 h 1674698"/>
                <a:gd name="connsiteX4" fmla="*/ 20857 w 1370207"/>
                <a:gd name="connsiteY4" fmla="*/ 678674 h 1674698"/>
                <a:gd name="connsiteX5" fmla="*/ 75314 w 1370207"/>
                <a:gd name="connsiteY5" fmla="*/ 383553 h 1674698"/>
                <a:gd name="connsiteX6" fmla="*/ 378048 w 1370207"/>
                <a:gd name="connsiteY6" fmla="*/ 66765 h 1674698"/>
                <a:gd name="connsiteX7" fmla="*/ 1088331 w 1370207"/>
                <a:gd name="connsiteY7" fmla="*/ 116538 h 1674698"/>
                <a:gd name="connsiteX8" fmla="*/ 1327239 w 1370207"/>
                <a:gd name="connsiteY8" fmla="*/ 439181 h 1674698"/>
                <a:gd name="connsiteX9" fmla="*/ 1342463 w 1370207"/>
                <a:gd name="connsiteY9" fmla="*/ 516475 h 1674698"/>
                <a:gd name="connsiteX10" fmla="*/ 1358273 w 1370207"/>
                <a:gd name="connsiteY10" fmla="*/ 664621 h 1674698"/>
                <a:gd name="connsiteX11" fmla="*/ 1346562 w 1370207"/>
                <a:gd name="connsiteY11" fmla="*/ 891232 h 1674698"/>
                <a:gd name="connsiteX12" fmla="*/ 1324311 w 1370207"/>
                <a:gd name="connsiteY12" fmla="*/ 1147122 h 1674698"/>
                <a:gd name="connsiteX13" fmla="*/ 1357688 w 1370207"/>
                <a:gd name="connsiteY13" fmla="*/ 1415893 h 1674698"/>
                <a:gd name="connsiteX14" fmla="*/ 1364129 w 1370207"/>
                <a:gd name="connsiteY14" fmla="*/ 1602101 h 1674698"/>
                <a:gd name="connsiteX15" fmla="*/ 1333680 w 1370207"/>
                <a:gd name="connsiteY15" fmla="*/ 1653630 h 1674698"/>
                <a:gd name="connsiteX16" fmla="*/ 1271611 w 1370207"/>
                <a:gd name="connsiteY16" fmla="*/ 1650702 h 1674698"/>
                <a:gd name="connsiteX17" fmla="*/ 1215397 w 1370207"/>
                <a:gd name="connsiteY17" fmla="*/ 1646603 h 1674698"/>
                <a:gd name="connsiteX18" fmla="*/ 934329 w 1370207"/>
                <a:gd name="connsiteY18" fmla="*/ 1566967 h 1674698"/>
                <a:gd name="connsiteX19" fmla="*/ 881043 w 1370207"/>
                <a:gd name="connsiteY19" fmla="*/ 1503727 h 1674698"/>
                <a:gd name="connsiteX20" fmla="*/ 870503 w 1370207"/>
                <a:gd name="connsiteY20" fmla="*/ 1384859 h 1674698"/>
                <a:gd name="connsiteX21" fmla="*/ 872259 w 1370207"/>
                <a:gd name="connsiteY21" fmla="*/ 1309322 h 1674698"/>
                <a:gd name="connsiteX22" fmla="*/ 898024 w 1370207"/>
                <a:gd name="connsiteY22" fmla="*/ 1288242 h 1674698"/>
                <a:gd name="connsiteX23" fmla="*/ 1043828 w 1370207"/>
                <a:gd name="connsiteY23" fmla="*/ 1205092 h 1674698"/>
                <a:gd name="connsiteX24" fmla="*/ 1136347 w 1370207"/>
                <a:gd name="connsiteY24" fmla="*/ 1076269 h 1674698"/>
                <a:gd name="connsiteX25" fmla="*/ 1157427 w 1370207"/>
                <a:gd name="connsiteY25" fmla="*/ 1010686 h 1674698"/>
                <a:gd name="connsiteX26" fmla="*/ 1182606 w 1370207"/>
                <a:gd name="connsiteY26" fmla="*/ 983165 h 1674698"/>
                <a:gd name="connsiteX27" fmla="*/ 1307915 w 1370207"/>
                <a:gd name="connsiteY27" fmla="*/ 815695 h 1674698"/>
                <a:gd name="connsiteX28" fmla="*/ 1292106 w 1370207"/>
                <a:gd name="connsiteY28" fmla="*/ 746014 h 1674698"/>
                <a:gd name="connsiteX29" fmla="*/ 1264584 w 1370207"/>
                <a:gd name="connsiteY29" fmla="*/ 791687 h 1674698"/>
                <a:gd name="connsiteX30" fmla="*/ 1191975 w 1370207"/>
                <a:gd name="connsiteY30" fmla="*/ 895331 h 1674698"/>
                <a:gd name="connsiteX31" fmla="*/ 1173822 w 1370207"/>
                <a:gd name="connsiteY31" fmla="*/ 906457 h 1674698"/>
                <a:gd name="connsiteX32" fmla="*/ 1170894 w 1370207"/>
                <a:gd name="connsiteY32" fmla="*/ 887719 h 1674698"/>
                <a:gd name="connsiteX33" fmla="*/ 1166210 w 1370207"/>
                <a:gd name="connsiteY33" fmla="*/ 729618 h 1674698"/>
                <a:gd name="connsiteX34" fmla="*/ 947797 w 1370207"/>
                <a:gd name="connsiteY34" fmla="*/ 553950 h 1674698"/>
                <a:gd name="connsiteX35" fmla="*/ 635694 w 1370207"/>
                <a:gd name="connsiteY35" fmla="*/ 489539 h 1674698"/>
                <a:gd name="connsiteX36" fmla="*/ 524438 w 1370207"/>
                <a:gd name="connsiteY36" fmla="*/ 495395 h 1674698"/>
                <a:gd name="connsiteX37" fmla="*/ 434262 w 1370207"/>
                <a:gd name="connsiteY37" fmla="*/ 463774 h 1674698"/>
                <a:gd name="connsiteX38" fmla="*/ 403812 w 1370207"/>
                <a:gd name="connsiteY38" fmla="*/ 462018 h 1674698"/>
                <a:gd name="connsiteX39" fmla="*/ 238685 w 1370207"/>
                <a:gd name="connsiteY39" fmla="*/ 616020 h 1674698"/>
                <a:gd name="connsiteX40" fmla="*/ 201794 w 1370207"/>
                <a:gd name="connsiteY40" fmla="*/ 682188 h 1674698"/>
                <a:gd name="connsiteX41" fmla="*/ 180129 w 1370207"/>
                <a:gd name="connsiteY41" fmla="*/ 794615 h 1674698"/>
                <a:gd name="connsiteX42" fmla="*/ 194768 w 1370207"/>
                <a:gd name="connsiteY42" fmla="*/ 863126 h 1674698"/>
                <a:gd name="connsiteX43" fmla="*/ 96394 w 1370207"/>
                <a:gd name="connsiteY43" fmla="*/ 758311 h 1674698"/>
                <a:gd name="connsiteX44" fmla="*/ 92295 w 1370207"/>
                <a:gd name="connsiteY44" fmla="*/ 847315 h 1674698"/>
                <a:gd name="connsiteX45" fmla="*/ 181300 w 1370207"/>
                <a:gd name="connsiteY45" fmla="*/ 970283 h 1674698"/>
                <a:gd name="connsiteX46" fmla="*/ 195353 w 1370207"/>
                <a:gd name="connsiteY46" fmla="*/ 977895 h 1674698"/>
                <a:gd name="connsiteX47" fmla="*/ 243370 w 1370207"/>
                <a:gd name="connsiteY47" fmla="*/ 1033523 h 1674698"/>
                <a:gd name="connsiteX48" fmla="*/ 292556 w 1370207"/>
                <a:gd name="connsiteY48" fmla="*/ 1147122 h 1674698"/>
                <a:gd name="connsiteX49" fmla="*/ 436018 w 1370207"/>
                <a:gd name="connsiteY49" fmla="*/ 1260134 h 1674698"/>
                <a:gd name="connsiteX50" fmla="*/ 493988 w 1370207"/>
                <a:gd name="connsiteY50" fmla="*/ 1287656 h 1674698"/>
                <a:gd name="connsiteX51" fmla="*/ 521510 w 1370207"/>
                <a:gd name="connsiteY51" fmla="*/ 1310493 h 1674698"/>
                <a:gd name="connsiteX52" fmla="*/ 523266 w 1370207"/>
                <a:gd name="connsiteY52" fmla="*/ 1416479 h 1674698"/>
                <a:gd name="connsiteX53" fmla="*/ 515068 w 1370207"/>
                <a:gd name="connsiteY53" fmla="*/ 1499043 h 1674698"/>
                <a:gd name="connsiteX54" fmla="*/ 452999 w 1370207"/>
                <a:gd name="connsiteY54" fmla="*/ 1570481 h 1674698"/>
                <a:gd name="connsiteX55" fmla="*/ 189498 w 1370207"/>
                <a:gd name="connsiteY55" fmla="*/ 1646018 h 1674698"/>
                <a:gd name="connsiteX56" fmla="*/ 56576 w 1370207"/>
                <a:gd name="connsiteY56" fmla="*/ 1676467 h 1674698"/>
                <a:gd name="connsiteX57" fmla="*/ 37838 w 1370207"/>
                <a:gd name="connsiteY57" fmla="*/ 1675881 h 1674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370207" h="1674698">
                  <a:moveTo>
                    <a:pt x="37838" y="1675881"/>
                  </a:moveTo>
                  <a:cubicBezTo>
                    <a:pt x="-10763" y="1605614"/>
                    <a:pt x="-4908" y="1529492"/>
                    <a:pt x="13245" y="1452783"/>
                  </a:cubicBezTo>
                  <a:cubicBezTo>
                    <a:pt x="35496" y="1359094"/>
                    <a:pt x="57747" y="1264819"/>
                    <a:pt x="60675" y="1167616"/>
                  </a:cubicBezTo>
                  <a:cubicBezTo>
                    <a:pt x="63017" y="1079782"/>
                    <a:pt x="49549" y="993120"/>
                    <a:pt x="36082" y="907042"/>
                  </a:cubicBezTo>
                  <a:cubicBezTo>
                    <a:pt x="24370" y="831506"/>
                    <a:pt x="6218" y="754797"/>
                    <a:pt x="20857" y="678674"/>
                  </a:cubicBezTo>
                  <a:cubicBezTo>
                    <a:pt x="40180" y="580301"/>
                    <a:pt x="39009" y="478413"/>
                    <a:pt x="75314" y="383553"/>
                  </a:cubicBezTo>
                  <a:cubicBezTo>
                    <a:pt x="131527" y="234821"/>
                    <a:pt x="231658" y="128249"/>
                    <a:pt x="378048" y="66765"/>
                  </a:cubicBezTo>
                  <a:cubicBezTo>
                    <a:pt x="622811" y="-35708"/>
                    <a:pt x="862305" y="-21069"/>
                    <a:pt x="1088331" y="116538"/>
                  </a:cubicBezTo>
                  <a:cubicBezTo>
                    <a:pt x="1208956" y="189733"/>
                    <a:pt x="1290349" y="299818"/>
                    <a:pt x="1327239" y="439181"/>
                  </a:cubicBezTo>
                  <a:cubicBezTo>
                    <a:pt x="1334265" y="464360"/>
                    <a:pt x="1341878" y="490710"/>
                    <a:pt x="1342463" y="516475"/>
                  </a:cubicBezTo>
                  <a:cubicBezTo>
                    <a:pt x="1343049" y="566247"/>
                    <a:pt x="1349490" y="615434"/>
                    <a:pt x="1358273" y="664621"/>
                  </a:cubicBezTo>
                  <a:cubicBezTo>
                    <a:pt x="1371741" y="740744"/>
                    <a:pt x="1358859" y="815695"/>
                    <a:pt x="1346562" y="891232"/>
                  </a:cubicBezTo>
                  <a:cubicBezTo>
                    <a:pt x="1332509" y="976138"/>
                    <a:pt x="1324897" y="1061044"/>
                    <a:pt x="1324311" y="1147122"/>
                  </a:cubicBezTo>
                  <a:cubicBezTo>
                    <a:pt x="1323726" y="1237883"/>
                    <a:pt x="1338950" y="1326888"/>
                    <a:pt x="1357688" y="1415893"/>
                  </a:cubicBezTo>
                  <a:cubicBezTo>
                    <a:pt x="1370571" y="1477377"/>
                    <a:pt x="1382282" y="1539446"/>
                    <a:pt x="1364129" y="1602101"/>
                  </a:cubicBezTo>
                  <a:cubicBezTo>
                    <a:pt x="1358859" y="1619668"/>
                    <a:pt x="1340121" y="1636649"/>
                    <a:pt x="1333680" y="1653630"/>
                  </a:cubicBezTo>
                  <a:cubicBezTo>
                    <a:pt x="1312600" y="1662414"/>
                    <a:pt x="1292106" y="1651874"/>
                    <a:pt x="1271611" y="1650702"/>
                  </a:cubicBezTo>
                  <a:cubicBezTo>
                    <a:pt x="1252873" y="1649531"/>
                    <a:pt x="1234135" y="1647189"/>
                    <a:pt x="1215397" y="1646603"/>
                  </a:cubicBezTo>
                  <a:cubicBezTo>
                    <a:pt x="1121122" y="1621424"/>
                    <a:pt x="1028019" y="1593903"/>
                    <a:pt x="934329" y="1566967"/>
                  </a:cubicBezTo>
                  <a:cubicBezTo>
                    <a:pt x="903294" y="1557599"/>
                    <a:pt x="886313" y="1534762"/>
                    <a:pt x="881043" y="1503727"/>
                  </a:cubicBezTo>
                  <a:cubicBezTo>
                    <a:pt x="874602" y="1464495"/>
                    <a:pt x="870503" y="1424677"/>
                    <a:pt x="870503" y="1384859"/>
                  </a:cubicBezTo>
                  <a:cubicBezTo>
                    <a:pt x="870503" y="1359679"/>
                    <a:pt x="868746" y="1334500"/>
                    <a:pt x="872259" y="1309322"/>
                  </a:cubicBezTo>
                  <a:cubicBezTo>
                    <a:pt x="876359" y="1297025"/>
                    <a:pt x="887484" y="1293511"/>
                    <a:pt x="898024" y="1288242"/>
                  </a:cubicBezTo>
                  <a:cubicBezTo>
                    <a:pt x="948968" y="1264819"/>
                    <a:pt x="999326" y="1240226"/>
                    <a:pt x="1043828" y="1205092"/>
                  </a:cubicBezTo>
                  <a:cubicBezTo>
                    <a:pt x="1087160" y="1171130"/>
                    <a:pt x="1119366" y="1129555"/>
                    <a:pt x="1136347" y="1076269"/>
                  </a:cubicBezTo>
                  <a:cubicBezTo>
                    <a:pt x="1143373" y="1054603"/>
                    <a:pt x="1151571" y="1032938"/>
                    <a:pt x="1157427" y="1010686"/>
                  </a:cubicBezTo>
                  <a:cubicBezTo>
                    <a:pt x="1160940" y="997219"/>
                    <a:pt x="1169138" y="989021"/>
                    <a:pt x="1182606" y="983165"/>
                  </a:cubicBezTo>
                  <a:cubicBezTo>
                    <a:pt x="1256387" y="951545"/>
                    <a:pt x="1292106" y="890647"/>
                    <a:pt x="1307915" y="815695"/>
                  </a:cubicBezTo>
                  <a:cubicBezTo>
                    <a:pt x="1312600" y="792273"/>
                    <a:pt x="1306744" y="768851"/>
                    <a:pt x="1292106" y="746014"/>
                  </a:cubicBezTo>
                  <a:cubicBezTo>
                    <a:pt x="1279223" y="760653"/>
                    <a:pt x="1273367" y="777634"/>
                    <a:pt x="1264584" y="791687"/>
                  </a:cubicBezTo>
                  <a:cubicBezTo>
                    <a:pt x="1241748" y="827407"/>
                    <a:pt x="1218911" y="863126"/>
                    <a:pt x="1191975" y="895331"/>
                  </a:cubicBezTo>
                  <a:cubicBezTo>
                    <a:pt x="1187290" y="901187"/>
                    <a:pt x="1182020" y="909970"/>
                    <a:pt x="1173822" y="906457"/>
                  </a:cubicBezTo>
                  <a:cubicBezTo>
                    <a:pt x="1166796" y="903529"/>
                    <a:pt x="1170309" y="894160"/>
                    <a:pt x="1170894" y="887719"/>
                  </a:cubicBezTo>
                  <a:cubicBezTo>
                    <a:pt x="1173237" y="835019"/>
                    <a:pt x="1175579" y="782318"/>
                    <a:pt x="1166210" y="729618"/>
                  </a:cubicBezTo>
                  <a:cubicBezTo>
                    <a:pt x="1152157" y="666963"/>
                    <a:pt x="987029" y="575616"/>
                    <a:pt x="947797" y="553950"/>
                  </a:cubicBezTo>
                  <a:cubicBezTo>
                    <a:pt x="827757" y="487782"/>
                    <a:pt x="772129" y="469630"/>
                    <a:pt x="635694" y="489539"/>
                  </a:cubicBezTo>
                  <a:cubicBezTo>
                    <a:pt x="621055" y="491881"/>
                    <a:pt x="552544" y="500079"/>
                    <a:pt x="524438" y="495395"/>
                  </a:cubicBezTo>
                  <a:cubicBezTo>
                    <a:pt x="492232" y="490124"/>
                    <a:pt x="460026" y="482512"/>
                    <a:pt x="434262" y="463774"/>
                  </a:cubicBezTo>
                  <a:cubicBezTo>
                    <a:pt x="424307" y="456162"/>
                    <a:pt x="415523" y="452649"/>
                    <a:pt x="403812" y="462018"/>
                  </a:cubicBezTo>
                  <a:cubicBezTo>
                    <a:pt x="348184" y="507691"/>
                    <a:pt x="289628" y="564490"/>
                    <a:pt x="238685" y="616020"/>
                  </a:cubicBezTo>
                  <a:cubicBezTo>
                    <a:pt x="225217" y="629488"/>
                    <a:pt x="204722" y="681017"/>
                    <a:pt x="201794" y="682188"/>
                  </a:cubicBezTo>
                  <a:cubicBezTo>
                    <a:pt x="172516" y="733717"/>
                    <a:pt x="176030" y="775292"/>
                    <a:pt x="180129" y="794615"/>
                  </a:cubicBezTo>
                  <a:cubicBezTo>
                    <a:pt x="183057" y="817452"/>
                    <a:pt x="194768" y="846145"/>
                    <a:pt x="194768" y="863126"/>
                  </a:cubicBezTo>
                  <a:cubicBezTo>
                    <a:pt x="194768" y="872495"/>
                    <a:pt x="122744" y="807497"/>
                    <a:pt x="96394" y="758311"/>
                  </a:cubicBezTo>
                  <a:cubicBezTo>
                    <a:pt x="79998" y="787589"/>
                    <a:pt x="82341" y="818037"/>
                    <a:pt x="92295" y="847315"/>
                  </a:cubicBezTo>
                  <a:cubicBezTo>
                    <a:pt x="108691" y="897088"/>
                    <a:pt x="139140" y="938077"/>
                    <a:pt x="181300" y="970283"/>
                  </a:cubicBezTo>
                  <a:cubicBezTo>
                    <a:pt x="185399" y="973796"/>
                    <a:pt x="190083" y="977310"/>
                    <a:pt x="195353" y="977895"/>
                  </a:cubicBezTo>
                  <a:cubicBezTo>
                    <a:pt x="228144" y="982580"/>
                    <a:pt x="236342" y="1006002"/>
                    <a:pt x="243370" y="1033523"/>
                  </a:cubicBezTo>
                  <a:cubicBezTo>
                    <a:pt x="253324" y="1073927"/>
                    <a:pt x="268548" y="1112574"/>
                    <a:pt x="292556" y="1147122"/>
                  </a:cubicBezTo>
                  <a:cubicBezTo>
                    <a:pt x="328861" y="1199237"/>
                    <a:pt x="382732" y="1229686"/>
                    <a:pt x="436018" y="1260134"/>
                  </a:cubicBezTo>
                  <a:cubicBezTo>
                    <a:pt x="454756" y="1270675"/>
                    <a:pt x="474079" y="1280044"/>
                    <a:pt x="493988" y="1287656"/>
                  </a:cubicBezTo>
                  <a:cubicBezTo>
                    <a:pt x="505114" y="1292340"/>
                    <a:pt x="517411" y="1297025"/>
                    <a:pt x="521510" y="1310493"/>
                  </a:cubicBezTo>
                  <a:cubicBezTo>
                    <a:pt x="524438" y="1345626"/>
                    <a:pt x="522095" y="1381345"/>
                    <a:pt x="523266" y="1416479"/>
                  </a:cubicBezTo>
                  <a:cubicBezTo>
                    <a:pt x="519753" y="1444000"/>
                    <a:pt x="519168" y="1471521"/>
                    <a:pt x="515068" y="1499043"/>
                  </a:cubicBezTo>
                  <a:cubicBezTo>
                    <a:pt x="509799" y="1536518"/>
                    <a:pt x="489304" y="1560526"/>
                    <a:pt x="452999" y="1570481"/>
                  </a:cubicBezTo>
                  <a:cubicBezTo>
                    <a:pt x="365165" y="1595074"/>
                    <a:pt x="277917" y="1622010"/>
                    <a:pt x="189498" y="1646018"/>
                  </a:cubicBezTo>
                  <a:cubicBezTo>
                    <a:pt x="143825" y="1650702"/>
                    <a:pt x="98736" y="1658315"/>
                    <a:pt x="56576" y="1676467"/>
                  </a:cubicBezTo>
                  <a:cubicBezTo>
                    <a:pt x="51306" y="1677052"/>
                    <a:pt x="44279" y="1679980"/>
                    <a:pt x="37838" y="1675881"/>
                  </a:cubicBezTo>
                  <a:close/>
                </a:path>
              </a:pathLst>
            </a:custGeom>
            <a:solidFill>
              <a:srgbClr val="FBD770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82" name="Freeform: Shape 41">
              <a:extLst>
                <a:ext uri="{FF2B5EF4-FFF2-40B4-BE49-F238E27FC236}">
                  <a16:creationId xmlns:a16="http://schemas.microsoft.com/office/drawing/2014/main" xmlns="" id="{7B6E4972-9453-4407-5BF6-6834ECEC785F}"/>
                </a:ext>
              </a:extLst>
            </p:cNvPr>
            <p:cNvSpPr/>
            <p:nvPr/>
          </p:nvSpPr>
          <p:spPr>
            <a:xfrm>
              <a:off x="10255665" y="6262521"/>
              <a:ext cx="1780099" cy="392324"/>
            </a:xfrm>
            <a:custGeom>
              <a:avLst/>
              <a:gdLst>
                <a:gd name="connsiteX0" fmla="*/ 1407028 w 1780099"/>
                <a:gd name="connsiteY0" fmla="*/ 1171 h 392324"/>
                <a:gd name="connsiteX1" fmla="*/ 1525897 w 1780099"/>
                <a:gd name="connsiteY1" fmla="*/ 13468 h 392324"/>
                <a:gd name="connsiteX2" fmla="*/ 1717375 w 1780099"/>
                <a:gd name="connsiteY2" fmla="*/ 140534 h 392324"/>
                <a:gd name="connsiteX3" fmla="*/ 1781201 w 1780099"/>
                <a:gd name="connsiteY3" fmla="*/ 381785 h 392324"/>
                <a:gd name="connsiteX4" fmla="*/ 1764219 w 1780099"/>
                <a:gd name="connsiteY4" fmla="*/ 397009 h 392324"/>
                <a:gd name="connsiteX5" fmla="*/ 1747824 w 1780099"/>
                <a:gd name="connsiteY5" fmla="*/ 397009 h 392324"/>
                <a:gd name="connsiteX6" fmla="*/ 26281 w 1780099"/>
                <a:gd name="connsiteY6" fmla="*/ 397009 h 392324"/>
                <a:gd name="connsiteX7" fmla="*/ 1687 w 1780099"/>
                <a:gd name="connsiteY7" fmla="*/ 367731 h 392324"/>
                <a:gd name="connsiteX8" fmla="*/ 229469 w 1780099"/>
                <a:gd name="connsiteY8" fmla="*/ 36890 h 392324"/>
                <a:gd name="connsiteX9" fmla="*/ 381715 w 1780099"/>
                <a:gd name="connsiteY9" fmla="*/ 0 h 392324"/>
                <a:gd name="connsiteX10" fmla="*/ 408065 w 1780099"/>
                <a:gd name="connsiteY10" fmla="*/ 22837 h 392324"/>
                <a:gd name="connsiteX11" fmla="*/ 723681 w 1780099"/>
                <a:gd name="connsiteY11" fmla="*/ 247106 h 392324"/>
                <a:gd name="connsiteX12" fmla="*/ 1176904 w 1780099"/>
                <a:gd name="connsiteY12" fmla="*/ 197333 h 392324"/>
                <a:gd name="connsiteX13" fmla="*/ 1384192 w 1780099"/>
                <a:gd name="connsiteY13" fmla="*/ 21080 h 392324"/>
                <a:gd name="connsiteX14" fmla="*/ 1407028 w 1780099"/>
                <a:gd name="connsiteY14" fmla="*/ 1171 h 392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780099" h="392324">
                  <a:moveTo>
                    <a:pt x="1407028" y="1171"/>
                  </a:moveTo>
                  <a:cubicBezTo>
                    <a:pt x="1447432" y="-585"/>
                    <a:pt x="1486665" y="5856"/>
                    <a:pt x="1525897" y="13468"/>
                  </a:cubicBezTo>
                  <a:cubicBezTo>
                    <a:pt x="1603191" y="35134"/>
                    <a:pt x="1669944" y="74366"/>
                    <a:pt x="1717375" y="140534"/>
                  </a:cubicBezTo>
                  <a:cubicBezTo>
                    <a:pt x="1769489" y="212558"/>
                    <a:pt x="1787642" y="293951"/>
                    <a:pt x="1781201" y="381785"/>
                  </a:cubicBezTo>
                  <a:cubicBezTo>
                    <a:pt x="1780615" y="394081"/>
                    <a:pt x="1775930" y="398180"/>
                    <a:pt x="1764219" y="397009"/>
                  </a:cubicBezTo>
                  <a:cubicBezTo>
                    <a:pt x="1758950" y="396423"/>
                    <a:pt x="1753680" y="397009"/>
                    <a:pt x="1747824" y="397009"/>
                  </a:cubicBezTo>
                  <a:cubicBezTo>
                    <a:pt x="1173976" y="397009"/>
                    <a:pt x="600128" y="397009"/>
                    <a:pt x="26281" y="397009"/>
                  </a:cubicBezTo>
                  <a:cubicBezTo>
                    <a:pt x="-2412" y="397009"/>
                    <a:pt x="-1826" y="397009"/>
                    <a:pt x="1687" y="367731"/>
                  </a:cubicBezTo>
                  <a:cubicBezTo>
                    <a:pt x="18083" y="216071"/>
                    <a:pt x="92448" y="105401"/>
                    <a:pt x="229469" y="36890"/>
                  </a:cubicBezTo>
                  <a:cubicBezTo>
                    <a:pt x="278071" y="15810"/>
                    <a:pt x="328429" y="1757"/>
                    <a:pt x="381715" y="0"/>
                  </a:cubicBezTo>
                  <a:cubicBezTo>
                    <a:pt x="396939" y="0"/>
                    <a:pt x="401038" y="13468"/>
                    <a:pt x="408065" y="22837"/>
                  </a:cubicBezTo>
                  <a:cubicBezTo>
                    <a:pt x="490628" y="129409"/>
                    <a:pt x="594858" y="207873"/>
                    <a:pt x="723681" y="247106"/>
                  </a:cubicBezTo>
                  <a:cubicBezTo>
                    <a:pt x="881197" y="295122"/>
                    <a:pt x="1032857" y="278141"/>
                    <a:pt x="1176904" y="197333"/>
                  </a:cubicBezTo>
                  <a:cubicBezTo>
                    <a:pt x="1257711" y="152245"/>
                    <a:pt x="1325050" y="91933"/>
                    <a:pt x="1384192" y="21080"/>
                  </a:cubicBezTo>
                  <a:cubicBezTo>
                    <a:pt x="1391219" y="12882"/>
                    <a:pt x="1396489" y="4099"/>
                    <a:pt x="1407028" y="1171"/>
                  </a:cubicBezTo>
                  <a:close/>
                </a:path>
              </a:pathLst>
            </a:custGeom>
            <a:solidFill>
              <a:srgbClr val="31394C"/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  <p:sp>
          <p:nvSpPr>
            <p:cNvPr id="83" name="Freeform: Shape 42">
              <a:extLst>
                <a:ext uri="{FF2B5EF4-FFF2-40B4-BE49-F238E27FC236}">
                  <a16:creationId xmlns:a16="http://schemas.microsoft.com/office/drawing/2014/main" xmlns="" id="{EF9EE033-181A-FA06-5E9F-EF0520AD6C3E}"/>
                </a:ext>
              </a:extLst>
            </p:cNvPr>
            <p:cNvSpPr/>
            <p:nvPr/>
          </p:nvSpPr>
          <p:spPr>
            <a:xfrm>
              <a:off x="10603708" y="5246212"/>
              <a:ext cx="1036439" cy="339624"/>
            </a:xfrm>
            <a:custGeom>
              <a:avLst/>
              <a:gdLst>
                <a:gd name="connsiteX0" fmla="*/ 1019752 w 1036439"/>
                <a:gd name="connsiteY0" fmla="*/ 20859 h 339624"/>
                <a:gd name="connsiteX1" fmla="*/ 899713 w 1036439"/>
                <a:gd name="connsiteY1" fmla="*/ 3292 h 339624"/>
                <a:gd name="connsiteX2" fmla="*/ 776160 w 1036439"/>
                <a:gd name="connsiteY2" fmla="*/ 364 h 339624"/>
                <a:gd name="connsiteX3" fmla="*/ 625671 w 1036439"/>
                <a:gd name="connsiteY3" fmla="*/ 26129 h 339624"/>
                <a:gd name="connsiteX4" fmla="*/ 571800 w 1036439"/>
                <a:gd name="connsiteY4" fmla="*/ 80586 h 339624"/>
                <a:gd name="connsiteX5" fmla="*/ 466985 w 1036439"/>
                <a:gd name="connsiteY5" fmla="*/ 80586 h 339624"/>
                <a:gd name="connsiteX6" fmla="*/ 413114 w 1036439"/>
                <a:gd name="connsiteY6" fmla="*/ 26129 h 339624"/>
                <a:gd name="connsiteX7" fmla="*/ 262624 w 1036439"/>
                <a:gd name="connsiteY7" fmla="*/ 364 h 339624"/>
                <a:gd name="connsiteX8" fmla="*/ 45382 w 1036439"/>
                <a:gd name="connsiteY8" fmla="*/ 16760 h 339624"/>
                <a:gd name="connsiteX9" fmla="*/ 18447 w 1036439"/>
                <a:gd name="connsiteY9" fmla="*/ 21444 h 339624"/>
                <a:gd name="connsiteX10" fmla="*/ 2051 w 1036439"/>
                <a:gd name="connsiteY10" fmla="*/ 47209 h 339624"/>
                <a:gd name="connsiteX11" fmla="*/ 23717 w 1036439"/>
                <a:gd name="connsiteY11" fmla="*/ 99909 h 339624"/>
                <a:gd name="connsiteX12" fmla="*/ 45968 w 1036439"/>
                <a:gd name="connsiteY12" fmla="*/ 172518 h 339624"/>
                <a:gd name="connsiteX13" fmla="*/ 150783 w 1036439"/>
                <a:gd name="connsiteY13" fmla="*/ 318322 h 339624"/>
                <a:gd name="connsiteX14" fmla="*/ 322352 w 1036439"/>
                <a:gd name="connsiteY14" fmla="*/ 336475 h 339624"/>
                <a:gd name="connsiteX15" fmla="*/ 477525 w 1036439"/>
                <a:gd name="connsiteY15" fmla="*/ 161393 h 339624"/>
                <a:gd name="connsiteX16" fmla="*/ 563602 w 1036439"/>
                <a:gd name="connsiteY16" fmla="*/ 156708 h 339624"/>
                <a:gd name="connsiteX17" fmla="*/ 708821 w 1036439"/>
                <a:gd name="connsiteY17" fmla="*/ 335304 h 339624"/>
                <a:gd name="connsiteX18" fmla="*/ 844085 w 1036439"/>
                <a:gd name="connsiteY18" fmla="*/ 333547 h 339624"/>
                <a:gd name="connsiteX19" fmla="*/ 996330 w 1036439"/>
                <a:gd name="connsiteY19" fmla="*/ 161978 h 339624"/>
                <a:gd name="connsiteX20" fmla="*/ 1013311 w 1036439"/>
                <a:gd name="connsiteY20" fmla="*/ 108692 h 339624"/>
                <a:gd name="connsiteX21" fmla="*/ 1038490 w 1036439"/>
                <a:gd name="connsiteY21" fmla="*/ 47209 h 339624"/>
                <a:gd name="connsiteX22" fmla="*/ 1019752 w 1036439"/>
                <a:gd name="connsiteY22" fmla="*/ 20859 h 339624"/>
                <a:gd name="connsiteX23" fmla="*/ 440049 w 1036439"/>
                <a:gd name="connsiteY23" fmla="*/ 166077 h 339624"/>
                <a:gd name="connsiteX24" fmla="*/ 294830 w 1036439"/>
                <a:gd name="connsiteY24" fmla="*/ 315395 h 339624"/>
                <a:gd name="connsiteX25" fmla="*/ 201141 w 1036439"/>
                <a:gd name="connsiteY25" fmla="*/ 311881 h 339624"/>
                <a:gd name="connsiteX26" fmla="*/ 91642 w 1036439"/>
                <a:gd name="connsiteY26" fmla="*/ 222291 h 339624"/>
                <a:gd name="connsiteX27" fmla="*/ 72318 w 1036439"/>
                <a:gd name="connsiteY27" fmla="*/ 112206 h 339624"/>
                <a:gd name="connsiteX28" fmla="*/ 154296 w 1036439"/>
                <a:gd name="connsiteY28" fmla="*/ 39596 h 339624"/>
                <a:gd name="connsiteX29" fmla="*/ 230419 w 1036439"/>
                <a:gd name="connsiteY29" fmla="*/ 39596 h 339624"/>
                <a:gd name="connsiteX30" fmla="*/ 351630 w 1036439"/>
                <a:gd name="connsiteY30" fmla="*/ 47794 h 339624"/>
                <a:gd name="connsiteX31" fmla="*/ 440049 w 1036439"/>
                <a:gd name="connsiteY31" fmla="*/ 166077 h 339624"/>
                <a:gd name="connsiteX32" fmla="*/ 949485 w 1036439"/>
                <a:gd name="connsiteY32" fmla="*/ 215264 h 339624"/>
                <a:gd name="connsiteX33" fmla="*/ 767377 w 1036439"/>
                <a:gd name="connsiteY33" fmla="*/ 317152 h 339624"/>
                <a:gd name="connsiteX34" fmla="*/ 656121 w 1036439"/>
                <a:gd name="connsiteY34" fmla="*/ 284360 h 339624"/>
                <a:gd name="connsiteX35" fmla="*/ 615717 w 1036439"/>
                <a:gd name="connsiteY35" fmla="*/ 87027 h 339624"/>
                <a:gd name="connsiteX36" fmla="*/ 650850 w 1036439"/>
                <a:gd name="connsiteY36" fmla="*/ 58920 h 339624"/>
                <a:gd name="connsiteX37" fmla="*/ 735756 w 1036439"/>
                <a:gd name="connsiteY37" fmla="*/ 40182 h 339624"/>
                <a:gd name="connsiteX38" fmla="*/ 883317 w 1036439"/>
                <a:gd name="connsiteY38" fmla="*/ 40182 h 339624"/>
                <a:gd name="connsiteX39" fmla="*/ 966467 w 1036439"/>
                <a:gd name="connsiteY39" fmla="*/ 128016 h 339624"/>
                <a:gd name="connsiteX40" fmla="*/ 949485 w 1036439"/>
                <a:gd name="connsiteY40" fmla="*/ 215264 h 3396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036439" h="339624">
                  <a:moveTo>
                    <a:pt x="1019752" y="20859"/>
                  </a:moveTo>
                  <a:cubicBezTo>
                    <a:pt x="979349" y="15589"/>
                    <a:pt x="939531" y="9147"/>
                    <a:pt x="899713" y="3292"/>
                  </a:cubicBezTo>
                  <a:cubicBezTo>
                    <a:pt x="858724" y="2121"/>
                    <a:pt x="817149" y="-807"/>
                    <a:pt x="776160" y="364"/>
                  </a:cubicBezTo>
                  <a:cubicBezTo>
                    <a:pt x="724631" y="950"/>
                    <a:pt x="673687" y="5048"/>
                    <a:pt x="625671" y="26129"/>
                  </a:cubicBezTo>
                  <a:cubicBezTo>
                    <a:pt x="600492" y="37254"/>
                    <a:pt x="577070" y="50722"/>
                    <a:pt x="571800" y="80586"/>
                  </a:cubicBezTo>
                  <a:cubicBezTo>
                    <a:pt x="570043" y="89369"/>
                    <a:pt x="468742" y="88784"/>
                    <a:pt x="466985" y="80586"/>
                  </a:cubicBezTo>
                  <a:cubicBezTo>
                    <a:pt x="461129" y="50722"/>
                    <a:pt x="438292" y="37254"/>
                    <a:pt x="413114" y="26129"/>
                  </a:cubicBezTo>
                  <a:cubicBezTo>
                    <a:pt x="365097" y="5048"/>
                    <a:pt x="313569" y="1535"/>
                    <a:pt x="262624" y="364"/>
                  </a:cubicBezTo>
                  <a:cubicBezTo>
                    <a:pt x="189430" y="-1978"/>
                    <a:pt x="117406" y="7391"/>
                    <a:pt x="45382" y="16760"/>
                  </a:cubicBezTo>
                  <a:cubicBezTo>
                    <a:pt x="36599" y="18517"/>
                    <a:pt x="27230" y="20859"/>
                    <a:pt x="18447" y="21444"/>
                  </a:cubicBezTo>
                  <a:cubicBezTo>
                    <a:pt x="1465" y="23201"/>
                    <a:pt x="-3219" y="29642"/>
                    <a:pt x="2051" y="47209"/>
                  </a:cubicBezTo>
                  <a:cubicBezTo>
                    <a:pt x="9663" y="75901"/>
                    <a:pt x="15519" y="89954"/>
                    <a:pt x="23717" y="99909"/>
                  </a:cubicBezTo>
                  <a:cubicBezTo>
                    <a:pt x="43040" y="123917"/>
                    <a:pt x="43040" y="149096"/>
                    <a:pt x="45968" y="172518"/>
                  </a:cubicBezTo>
                  <a:cubicBezTo>
                    <a:pt x="54751" y="240443"/>
                    <a:pt x="87543" y="290216"/>
                    <a:pt x="150783" y="318322"/>
                  </a:cubicBezTo>
                  <a:cubicBezTo>
                    <a:pt x="205826" y="342331"/>
                    <a:pt x="263796" y="346430"/>
                    <a:pt x="322352" y="336475"/>
                  </a:cubicBezTo>
                  <a:cubicBezTo>
                    <a:pt x="417798" y="320079"/>
                    <a:pt x="471669" y="258596"/>
                    <a:pt x="477525" y="161393"/>
                  </a:cubicBezTo>
                  <a:cubicBezTo>
                    <a:pt x="479867" y="127430"/>
                    <a:pt x="563602" y="134457"/>
                    <a:pt x="563602" y="156708"/>
                  </a:cubicBezTo>
                  <a:cubicBezTo>
                    <a:pt x="564187" y="249812"/>
                    <a:pt x="620402" y="317152"/>
                    <a:pt x="708821" y="335304"/>
                  </a:cubicBezTo>
                  <a:cubicBezTo>
                    <a:pt x="753909" y="344673"/>
                    <a:pt x="798997" y="343502"/>
                    <a:pt x="844085" y="333547"/>
                  </a:cubicBezTo>
                  <a:cubicBezTo>
                    <a:pt x="937189" y="313053"/>
                    <a:pt x="984619" y="258010"/>
                    <a:pt x="996330" y="161978"/>
                  </a:cubicBezTo>
                  <a:cubicBezTo>
                    <a:pt x="998673" y="143826"/>
                    <a:pt x="997501" y="123331"/>
                    <a:pt x="1013311" y="108692"/>
                  </a:cubicBezTo>
                  <a:cubicBezTo>
                    <a:pt x="1033806" y="92882"/>
                    <a:pt x="1030293" y="67703"/>
                    <a:pt x="1038490" y="47209"/>
                  </a:cubicBezTo>
                  <a:cubicBezTo>
                    <a:pt x="1044346" y="27300"/>
                    <a:pt x="1035562" y="23201"/>
                    <a:pt x="1019752" y="20859"/>
                  </a:cubicBezTo>
                  <a:close/>
                  <a:moveTo>
                    <a:pt x="440049" y="166077"/>
                  </a:moveTo>
                  <a:cubicBezTo>
                    <a:pt x="435950" y="251569"/>
                    <a:pt x="379736" y="308954"/>
                    <a:pt x="294830" y="315395"/>
                  </a:cubicBezTo>
                  <a:cubicBezTo>
                    <a:pt x="263211" y="317737"/>
                    <a:pt x="232176" y="318322"/>
                    <a:pt x="201141" y="311881"/>
                  </a:cubicBezTo>
                  <a:cubicBezTo>
                    <a:pt x="149027" y="300756"/>
                    <a:pt x="112722" y="270892"/>
                    <a:pt x="91642" y="222291"/>
                  </a:cubicBezTo>
                  <a:cubicBezTo>
                    <a:pt x="76417" y="187157"/>
                    <a:pt x="69976" y="150267"/>
                    <a:pt x="72318" y="112206"/>
                  </a:cubicBezTo>
                  <a:cubicBezTo>
                    <a:pt x="74075" y="74145"/>
                    <a:pt x="110379" y="41939"/>
                    <a:pt x="154296" y="39596"/>
                  </a:cubicBezTo>
                  <a:cubicBezTo>
                    <a:pt x="179475" y="38425"/>
                    <a:pt x="204655" y="39596"/>
                    <a:pt x="230419" y="39596"/>
                  </a:cubicBezTo>
                  <a:cubicBezTo>
                    <a:pt x="270822" y="37840"/>
                    <a:pt x="311812" y="37840"/>
                    <a:pt x="351630" y="47794"/>
                  </a:cubicBezTo>
                  <a:cubicBezTo>
                    <a:pt x="416627" y="63604"/>
                    <a:pt x="443562" y="98738"/>
                    <a:pt x="440049" y="166077"/>
                  </a:cubicBezTo>
                  <a:close/>
                  <a:moveTo>
                    <a:pt x="949485" y="215264"/>
                  </a:moveTo>
                  <a:cubicBezTo>
                    <a:pt x="922550" y="284946"/>
                    <a:pt x="868678" y="317152"/>
                    <a:pt x="767377" y="317152"/>
                  </a:cubicBezTo>
                  <a:cubicBezTo>
                    <a:pt x="734586" y="317737"/>
                    <a:pt x="693010" y="310710"/>
                    <a:pt x="656121" y="284360"/>
                  </a:cubicBezTo>
                  <a:cubicBezTo>
                    <a:pt x="598735" y="243371"/>
                    <a:pt x="579412" y="148510"/>
                    <a:pt x="615717" y="87027"/>
                  </a:cubicBezTo>
                  <a:cubicBezTo>
                    <a:pt x="623915" y="72973"/>
                    <a:pt x="636211" y="64775"/>
                    <a:pt x="650850" y="58920"/>
                  </a:cubicBezTo>
                  <a:cubicBezTo>
                    <a:pt x="677786" y="47794"/>
                    <a:pt x="706478" y="41939"/>
                    <a:pt x="735756" y="40182"/>
                  </a:cubicBezTo>
                  <a:cubicBezTo>
                    <a:pt x="784943" y="36669"/>
                    <a:pt x="834131" y="37254"/>
                    <a:pt x="883317" y="40182"/>
                  </a:cubicBezTo>
                  <a:cubicBezTo>
                    <a:pt x="934261" y="43110"/>
                    <a:pt x="967052" y="77658"/>
                    <a:pt x="966467" y="128016"/>
                  </a:cubicBezTo>
                  <a:cubicBezTo>
                    <a:pt x="965881" y="158465"/>
                    <a:pt x="960026" y="187157"/>
                    <a:pt x="949485" y="215264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5853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en-US"/>
            </a:p>
          </p:txBody>
        </p:sp>
      </p:grpSp>
      <p:grpSp>
        <p:nvGrpSpPr>
          <p:cNvPr id="84" name="Group 89">
            <a:extLst>
              <a:ext uri="{FF2B5EF4-FFF2-40B4-BE49-F238E27FC236}">
                <a16:creationId xmlns:a16="http://schemas.microsoft.com/office/drawing/2014/main" xmlns="" id="{6330FFBB-77A9-FDC4-49C0-4722927D2493}"/>
              </a:ext>
            </a:extLst>
          </p:cNvPr>
          <p:cNvGrpSpPr/>
          <p:nvPr/>
        </p:nvGrpSpPr>
        <p:grpSpPr>
          <a:xfrm>
            <a:off x="6649085" y="4794669"/>
            <a:ext cx="1191624" cy="1251720"/>
            <a:chOff x="8529977" y="2354573"/>
            <a:chExt cx="1686834" cy="1771904"/>
          </a:xfrm>
        </p:grpSpPr>
        <p:sp>
          <p:nvSpPr>
            <p:cNvPr id="85" name="Graphic 57">
              <a:extLst>
                <a:ext uri="{FF2B5EF4-FFF2-40B4-BE49-F238E27FC236}">
                  <a16:creationId xmlns:a16="http://schemas.microsoft.com/office/drawing/2014/main" xmlns="" id="{5F5AEDB3-060B-52AA-1371-EACAD274FF82}"/>
                </a:ext>
              </a:extLst>
            </p:cNvPr>
            <p:cNvSpPr/>
            <p:nvPr/>
          </p:nvSpPr>
          <p:spPr>
            <a:xfrm>
              <a:off x="8529977" y="3693238"/>
              <a:ext cx="1686834" cy="433096"/>
            </a:xfrm>
            <a:custGeom>
              <a:avLst/>
              <a:gdLst>
                <a:gd name="connsiteX0" fmla="*/ 2918363 w 2919613"/>
                <a:gd name="connsiteY0" fmla="*/ 714582 h 749613"/>
                <a:gd name="connsiteX1" fmla="*/ 2906392 w 2919613"/>
                <a:gd name="connsiteY1" fmla="*/ 642691 h 749613"/>
                <a:gd name="connsiteX2" fmla="*/ 2487525 w 2919613"/>
                <a:gd name="connsiteY2" fmla="*/ 179697 h 749613"/>
                <a:gd name="connsiteX3" fmla="*/ 1925895 w 2919613"/>
                <a:gd name="connsiteY3" fmla="*/ 128 h 749613"/>
                <a:gd name="connsiteX4" fmla="*/ 1448127 w 2919613"/>
                <a:gd name="connsiteY4" fmla="*/ 205550 h 749613"/>
                <a:gd name="connsiteX5" fmla="*/ 989972 w 2919613"/>
                <a:gd name="connsiteY5" fmla="*/ 0 h 749613"/>
                <a:gd name="connsiteX6" fmla="*/ 444262 w 2919613"/>
                <a:gd name="connsiteY6" fmla="*/ 175558 h 749613"/>
                <a:gd name="connsiteX7" fmla="*/ 189809 w 2919613"/>
                <a:gd name="connsiteY7" fmla="*/ 311763 h 749613"/>
                <a:gd name="connsiteX8" fmla="*/ 2662 w 2919613"/>
                <a:gd name="connsiteY8" fmla="*/ 700765 h 749613"/>
                <a:gd name="connsiteX9" fmla="*/ 45007 w 2919613"/>
                <a:gd name="connsiteY9" fmla="*/ 749223 h 749613"/>
                <a:gd name="connsiteX10" fmla="*/ 2889135 w 2919613"/>
                <a:gd name="connsiteY10" fmla="*/ 749604 h 749613"/>
                <a:gd name="connsiteX11" fmla="*/ 2918363 w 2919613"/>
                <a:gd name="connsiteY11" fmla="*/ 714582 h 749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919613" h="749613">
                  <a:moveTo>
                    <a:pt x="2918363" y="714582"/>
                  </a:moveTo>
                  <a:cubicBezTo>
                    <a:pt x="2913906" y="690703"/>
                    <a:pt x="2911295" y="666507"/>
                    <a:pt x="2906392" y="642691"/>
                  </a:cubicBezTo>
                  <a:cubicBezTo>
                    <a:pt x="2858189" y="405877"/>
                    <a:pt x="2721474" y="248022"/>
                    <a:pt x="2487525" y="179697"/>
                  </a:cubicBezTo>
                  <a:cubicBezTo>
                    <a:pt x="2298724" y="124616"/>
                    <a:pt x="2113105" y="59984"/>
                    <a:pt x="1925895" y="128"/>
                  </a:cubicBezTo>
                  <a:cubicBezTo>
                    <a:pt x="1916725" y="2293"/>
                    <a:pt x="1452776" y="198927"/>
                    <a:pt x="1448127" y="205550"/>
                  </a:cubicBezTo>
                  <a:cubicBezTo>
                    <a:pt x="1448127" y="205550"/>
                    <a:pt x="1001753" y="-318"/>
                    <a:pt x="989972" y="0"/>
                  </a:cubicBezTo>
                  <a:cubicBezTo>
                    <a:pt x="969023" y="7260"/>
                    <a:pt x="606192" y="127482"/>
                    <a:pt x="444262" y="175558"/>
                  </a:cubicBezTo>
                  <a:cubicBezTo>
                    <a:pt x="349128" y="203766"/>
                    <a:pt x="262846" y="243819"/>
                    <a:pt x="189809" y="311763"/>
                  </a:cubicBezTo>
                  <a:cubicBezTo>
                    <a:pt x="76528" y="417211"/>
                    <a:pt x="21447" y="550233"/>
                    <a:pt x="2662" y="700765"/>
                  </a:cubicBezTo>
                  <a:cubicBezTo>
                    <a:pt x="-3387" y="749159"/>
                    <a:pt x="-2814" y="749223"/>
                    <a:pt x="45007" y="749223"/>
                  </a:cubicBezTo>
                  <a:cubicBezTo>
                    <a:pt x="439358" y="749287"/>
                    <a:pt x="2814888" y="748522"/>
                    <a:pt x="2889135" y="749604"/>
                  </a:cubicBezTo>
                  <a:cubicBezTo>
                    <a:pt x="2915879" y="749987"/>
                    <a:pt x="2922820" y="738588"/>
                    <a:pt x="2918363" y="714582"/>
                  </a:cubicBezTo>
                  <a:close/>
                </a:path>
              </a:pathLst>
            </a:custGeom>
            <a:solidFill>
              <a:srgbClr val="9D9ACC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6" name="Graphic 57">
              <a:extLst>
                <a:ext uri="{FF2B5EF4-FFF2-40B4-BE49-F238E27FC236}">
                  <a16:creationId xmlns:a16="http://schemas.microsoft.com/office/drawing/2014/main" xmlns="" id="{F5549554-6394-91AC-7D69-2D3E0A13ED2A}"/>
                </a:ext>
              </a:extLst>
            </p:cNvPr>
            <p:cNvSpPr/>
            <p:nvPr/>
          </p:nvSpPr>
          <p:spPr>
            <a:xfrm>
              <a:off x="8877235" y="2678682"/>
              <a:ext cx="983852" cy="1055510"/>
            </a:xfrm>
            <a:custGeom>
              <a:avLst/>
              <a:gdLst>
                <a:gd name="connsiteX0" fmla="*/ 510616 w 1702876"/>
                <a:gd name="connsiteY0" fmla="*/ 1679990 h 1826902"/>
                <a:gd name="connsiteX1" fmla="*/ 533476 w 1702876"/>
                <a:gd name="connsiteY1" fmla="*/ 1547415 h 1826902"/>
                <a:gd name="connsiteX2" fmla="*/ 526917 w 1702876"/>
                <a:gd name="connsiteY2" fmla="*/ 1420825 h 1826902"/>
                <a:gd name="connsiteX3" fmla="*/ 426308 w 1702876"/>
                <a:gd name="connsiteY3" fmla="*/ 1340083 h 1826902"/>
                <a:gd name="connsiteX4" fmla="*/ 198600 w 1702876"/>
                <a:gd name="connsiteY4" fmla="*/ 973177 h 1826902"/>
                <a:gd name="connsiteX5" fmla="*/ 181152 w 1702876"/>
                <a:gd name="connsiteY5" fmla="*/ 945796 h 1826902"/>
                <a:gd name="connsiteX6" fmla="*/ 63796 w 1702876"/>
                <a:gd name="connsiteY6" fmla="*/ 829713 h 1826902"/>
                <a:gd name="connsiteX7" fmla="*/ 6678 w 1702876"/>
                <a:gd name="connsiteY7" fmla="*/ 567109 h 1826902"/>
                <a:gd name="connsiteX8" fmla="*/ 109770 w 1702876"/>
                <a:gd name="connsiteY8" fmla="*/ 464080 h 1826902"/>
                <a:gd name="connsiteX9" fmla="*/ 132312 w 1702876"/>
                <a:gd name="connsiteY9" fmla="*/ 491652 h 1826902"/>
                <a:gd name="connsiteX10" fmla="*/ 239162 w 1702876"/>
                <a:gd name="connsiteY10" fmla="*/ 696501 h 1826902"/>
                <a:gd name="connsiteX11" fmla="*/ 259921 w 1702876"/>
                <a:gd name="connsiteY11" fmla="*/ 486813 h 1826902"/>
                <a:gd name="connsiteX12" fmla="*/ 459420 w 1702876"/>
                <a:gd name="connsiteY12" fmla="*/ 31396 h 1826902"/>
                <a:gd name="connsiteX13" fmla="*/ 495334 w 1702876"/>
                <a:gd name="connsiteY13" fmla="*/ 3250 h 1826902"/>
                <a:gd name="connsiteX14" fmla="*/ 487757 w 1702876"/>
                <a:gd name="connsiteY14" fmla="*/ 48652 h 1826902"/>
                <a:gd name="connsiteX15" fmla="*/ 428282 w 1702876"/>
                <a:gd name="connsiteY15" fmla="*/ 313866 h 1826902"/>
                <a:gd name="connsiteX16" fmla="*/ 619695 w 1702876"/>
                <a:gd name="connsiteY16" fmla="*/ 182246 h 1826902"/>
                <a:gd name="connsiteX17" fmla="*/ 803211 w 1702876"/>
                <a:gd name="connsiteY17" fmla="*/ 21335 h 1826902"/>
                <a:gd name="connsiteX18" fmla="*/ 815947 w 1702876"/>
                <a:gd name="connsiteY18" fmla="*/ 7135 h 1826902"/>
                <a:gd name="connsiteX19" fmla="*/ 832694 w 1702876"/>
                <a:gd name="connsiteY19" fmla="*/ 1086 h 1826902"/>
                <a:gd name="connsiteX20" fmla="*/ 835305 w 1702876"/>
                <a:gd name="connsiteY20" fmla="*/ 20698 h 1826902"/>
                <a:gd name="connsiteX21" fmla="*/ 816966 w 1702876"/>
                <a:gd name="connsiteY21" fmla="*/ 54065 h 1826902"/>
                <a:gd name="connsiteX22" fmla="*/ 737688 w 1702876"/>
                <a:gd name="connsiteY22" fmla="*/ 271521 h 1826902"/>
                <a:gd name="connsiteX23" fmla="*/ 706614 w 1702876"/>
                <a:gd name="connsiteY23" fmla="*/ 360542 h 1826902"/>
                <a:gd name="connsiteX24" fmla="*/ 953744 w 1702876"/>
                <a:gd name="connsiteY24" fmla="*/ 232678 h 1826902"/>
                <a:gd name="connsiteX25" fmla="*/ 1212208 w 1702876"/>
                <a:gd name="connsiteY25" fmla="*/ 53683 h 1826902"/>
                <a:gd name="connsiteX26" fmla="*/ 1252325 w 1702876"/>
                <a:gd name="connsiteY26" fmla="*/ 53046 h 1826902"/>
                <a:gd name="connsiteX27" fmla="*/ 1418394 w 1702876"/>
                <a:gd name="connsiteY27" fmla="*/ 288587 h 1826902"/>
                <a:gd name="connsiteX28" fmla="*/ 1535368 w 1702876"/>
                <a:gd name="connsiteY28" fmla="*/ 667591 h 1826902"/>
                <a:gd name="connsiteX29" fmla="*/ 1542691 w 1702876"/>
                <a:gd name="connsiteY29" fmla="*/ 688414 h 1826902"/>
                <a:gd name="connsiteX30" fmla="*/ 1579942 w 1702876"/>
                <a:gd name="connsiteY30" fmla="*/ 608626 h 1826902"/>
                <a:gd name="connsiteX31" fmla="*/ 1620632 w 1702876"/>
                <a:gd name="connsiteY31" fmla="*/ 501713 h 1826902"/>
                <a:gd name="connsiteX32" fmla="*/ 1637697 w 1702876"/>
                <a:gd name="connsiteY32" fmla="*/ 477006 h 1826902"/>
                <a:gd name="connsiteX33" fmla="*/ 1698063 w 1702876"/>
                <a:gd name="connsiteY33" fmla="*/ 672749 h 1826902"/>
                <a:gd name="connsiteX34" fmla="*/ 1577395 w 1702876"/>
                <a:gd name="connsiteY34" fmla="*/ 909181 h 1826902"/>
                <a:gd name="connsiteX35" fmla="*/ 1512445 w 1702876"/>
                <a:gd name="connsiteY35" fmla="*/ 947069 h 1826902"/>
                <a:gd name="connsiteX36" fmla="*/ 1489712 w 1702876"/>
                <a:gd name="connsiteY36" fmla="*/ 972094 h 1826902"/>
                <a:gd name="connsiteX37" fmla="*/ 1432848 w 1702876"/>
                <a:gd name="connsiteY37" fmla="*/ 1146633 h 1826902"/>
                <a:gd name="connsiteX38" fmla="*/ 1270536 w 1702876"/>
                <a:gd name="connsiteY38" fmla="*/ 1334097 h 1826902"/>
                <a:gd name="connsiteX39" fmla="*/ 1220422 w 1702876"/>
                <a:gd name="connsiteY39" fmla="*/ 1372622 h 1826902"/>
                <a:gd name="connsiteX40" fmla="*/ 1165088 w 1702876"/>
                <a:gd name="connsiteY40" fmla="*/ 1486985 h 1826902"/>
                <a:gd name="connsiteX41" fmla="*/ 1201702 w 1702876"/>
                <a:gd name="connsiteY41" fmla="*/ 1704697 h 1826902"/>
                <a:gd name="connsiteX42" fmla="*/ 1182599 w 1702876"/>
                <a:gd name="connsiteY42" fmla="*/ 1729531 h 1826902"/>
                <a:gd name="connsiteX43" fmla="*/ 900064 w 1702876"/>
                <a:gd name="connsiteY43" fmla="*/ 1823709 h 1826902"/>
                <a:gd name="connsiteX44" fmla="*/ 836005 w 1702876"/>
                <a:gd name="connsiteY44" fmla="*/ 1823709 h 1826902"/>
                <a:gd name="connsiteX45" fmla="*/ 534240 w 1702876"/>
                <a:gd name="connsiteY45" fmla="*/ 1709727 h 1826902"/>
                <a:gd name="connsiteX46" fmla="*/ 510616 w 1702876"/>
                <a:gd name="connsiteY46" fmla="*/ 1679990 h 18269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702876" h="1826902">
                  <a:moveTo>
                    <a:pt x="510616" y="1679990"/>
                  </a:moveTo>
                  <a:cubicBezTo>
                    <a:pt x="532648" y="1638345"/>
                    <a:pt x="531375" y="1591925"/>
                    <a:pt x="533476" y="1547415"/>
                  </a:cubicBezTo>
                  <a:cubicBezTo>
                    <a:pt x="535514" y="1505070"/>
                    <a:pt x="551560" y="1455911"/>
                    <a:pt x="526917" y="1420825"/>
                  </a:cubicBezTo>
                  <a:cubicBezTo>
                    <a:pt x="503102" y="1386949"/>
                    <a:pt x="462476" y="1363580"/>
                    <a:pt x="426308" y="1340083"/>
                  </a:cubicBezTo>
                  <a:cubicBezTo>
                    <a:pt x="292587" y="1253100"/>
                    <a:pt x="231966" y="1121671"/>
                    <a:pt x="198600" y="973177"/>
                  </a:cubicBezTo>
                  <a:cubicBezTo>
                    <a:pt x="195861" y="961015"/>
                    <a:pt x="193888" y="950826"/>
                    <a:pt x="181152" y="945796"/>
                  </a:cubicBezTo>
                  <a:cubicBezTo>
                    <a:pt x="125563" y="923764"/>
                    <a:pt x="93087" y="878171"/>
                    <a:pt x="63796" y="829713"/>
                  </a:cubicBezTo>
                  <a:cubicBezTo>
                    <a:pt x="14828" y="748779"/>
                    <a:pt x="-13763" y="663516"/>
                    <a:pt x="6678" y="567109"/>
                  </a:cubicBezTo>
                  <a:cubicBezTo>
                    <a:pt x="19349" y="507380"/>
                    <a:pt x="58766" y="466500"/>
                    <a:pt x="109770" y="464080"/>
                  </a:cubicBezTo>
                  <a:cubicBezTo>
                    <a:pt x="126199" y="465990"/>
                    <a:pt x="127027" y="480827"/>
                    <a:pt x="132312" y="491652"/>
                  </a:cubicBezTo>
                  <a:cubicBezTo>
                    <a:pt x="165106" y="559341"/>
                    <a:pt x="197836" y="627093"/>
                    <a:pt x="239162" y="696501"/>
                  </a:cubicBezTo>
                  <a:cubicBezTo>
                    <a:pt x="242027" y="623081"/>
                    <a:pt x="247949" y="554565"/>
                    <a:pt x="259921" y="486813"/>
                  </a:cubicBezTo>
                  <a:cubicBezTo>
                    <a:pt x="289531" y="318897"/>
                    <a:pt x="354990" y="166518"/>
                    <a:pt x="459420" y="31396"/>
                  </a:cubicBezTo>
                  <a:cubicBezTo>
                    <a:pt x="468972" y="19042"/>
                    <a:pt x="479670" y="-6110"/>
                    <a:pt x="495334" y="3250"/>
                  </a:cubicBezTo>
                  <a:cubicBezTo>
                    <a:pt x="510616" y="12420"/>
                    <a:pt x="493678" y="33879"/>
                    <a:pt x="487757" y="48652"/>
                  </a:cubicBezTo>
                  <a:cubicBezTo>
                    <a:pt x="453562" y="133661"/>
                    <a:pt x="428728" y="220643"/>
                    <a:pt x="428282" y="313866"/>
                  </a:cubicBezTo>
                  <a:cubicBezTo>
                    <a:pt x="488011" y="262734"/>
                    <a:pt x="554935" y="224082"/>
                    <a:pt x="619695" y="182246"/>
                  </a:cubicBezTo>
                  <a:cubicBezTo>
                    <a:pt x="688848" y="137609"/>
                    <a:pt x="747367" y="81064"/>
                    <a:pt x="803211" y="21335"/>
                  </a:cubicBezTo>
                  <a:cubicBezTo>
                    <a:pt x="807542" y="16686"/>
                    <a:pt x="811044" y="11210"/>
                    <a:pt x="815947" y="7135"/>
                  </a:cubicBezTo>
                  <a:cubicBezTo>
                    <a:pt x="820786" y="3123"/>
                    <a:pt x="826199" y="-2353"/>
                    <a:pt x="832694" y="1086"/>
                  </a:cubicBezTo>
                  <a:cubicBezTo>
                    <a:pt x="841418" y="5734"/>
                    <a:pt x="837852" y="13948"/>
                    <a:pt x="835305" y="20698"/>
                  </a:cubicBezTo>
                  <a:cubicBezTo>
                    <a:pt x="830784" y="32606"/>
                    <a:pt x="823334" y="43112"/>
                    <a:pt x="816966" y="54065"/>
                  </a:cubicBezTo>
                  <a:cubicBezTo>
                    <a:pt x="777423" y="121817"/>
                    <a:pt x="760230" y="197656"/>
                    <a:pt x="737688" y="271521"/>
                  </a:cubicBezTo>
                  <a:cubicBezTo>
                    <a:pt x="729028" y="299921"/>
                    <a:pt x="720686" y="328321"/>
                    <a:pt x="706614" y="360542"/>
                  </a:cubicBezTo>
                  <a:cubicBezTo>
                    <a:pt x="791623" y="316541"/>
                    <a:pt x="875103" y="279417"/>
                    <a:pt x="953744" y="232678"/>
                  </a:cubicBezTo>
                  <a:cubicBezTo>
                    <a:pt x="1044038" y="178999"/>
                    <a:pt x="1132867" y="123154"/>
                    <a:pt x="1212208" y="53683"/>
                  </a:cubicBezTo>
                  <a:cubicBezTo>
                    <a:pt x="1225581" y="41966"/>
                    <a:pt x="1239462" y="34452"/>
                    <a:pt x="1252325" y="53046"/>
                  </a:cubicBezTo>
                  <a:cubicBezTo>
                    <a:pt x="1307023" y="131941"/>
                    <a:pt x="1379870" y="197656"/>
                    <a:pt x="1418394" y="288587"/>
                  </a:cubicBezTo>
                  <a:cubicBezTo>
                    <a:pt x="1470291" y="411101"/>
                    <a:pt x="1507605" y="537818"/>
                    <a:pt x="1535368" y="667591"/>
                  </a:cubicBezTo>
                  <a:cubicBezTo>
                    <a:pt x="1536706" y="673704"/>
                    <a:pt x="1536578" y="680327"/>
                    <a:pt x="1542691" y="688414"/>
                  </a:cubicBezTo>
                  <a:cubicBezTo>
                    <a:pt x="1560075" y="663198"/>
                    <a:pt x="1568544" y="635053"/>
                    <a:pt x="1579942" y="608626"/>
                  </a:cubicBezTo>
                  <a:cubicBezTo>
                    <a:pt x="1595033" y="573668"/>
                    <a:pt x="1609807" y="538391"/>
                    <a:pt x="1620632" y="501713"/>
                  </a:cubicBezTo>
                  <a:cubicBezTo>
                    <a:pt x="1623561" y="491780"/>
                    <a:pt x="1625026" y="480445"/>
                    <a:pt x="1637697" y="477006"/>
                  </a:cubicBezTo>
                  <a:cubicBezTo>
                    <a:pt x="1705131" y="527566"/>
                    <a:pt x="1709334" y="600858"/>
                    <a:pt x="1698063" y="672749"/>
                  </a:cubicBezTo>
                  <a:cubicBezTo>
                    <a:pt x="1683863" y="762980"/>
                    <a:pt x="1642282" y="842767"/>
                    <a:pt x="1577395" y="909181"/>
                  </a:cubicBezTo>
                  <a:cubicBezTo>
                    <a:pt x="1558993" y="927966"/>
                    <a:pt x="1537279" y="941084"/>
                    <a:pt x="1512445" y="947069"/>
                  </a:cubicBezTo>
                  <a:cubicBezTo>
                    <a:pt x="1497099" y="950763"/>
                    <a:pt x="1493087" y="957831"/>
                    <a:pt x="1489712" y="972094"/>
                  </a:cubicBezTo>
                  <a:cubicBezTo>
                    <a:pt x="1475639" y="1031759"/>
                    <a:pt x="1455072" y="1089451"/>
                    <a:pt x="1432848" y="1146633"/>
                  </a:cubicBezTo>
                  <a:cubicBezTo>
                    <a:pt x="1400883" y="1228712"/>
                    <a:pt x="1333321" y="1279208"/>
                    <a:pt x="1270536" y="1334097"/>
                  </a:cubicBezTo>
                  <a:cubicBezTo>
                    <a:pt x="1254617" y="1347979"/>
                    <a:pt x="1238953" y="1363516"/>
                    <a:pt x="1220422" y="1372622"/>
                  </a:cubicBezTo>
                  <a:cubicBezTo>
                    <a:pt x="1171009" y="1396947"/>
                    <a:pt x="1161140" y="1435789"/>
                    <a:pt x="1165088" y="1486985"/>
                  </a:cubicBezTo>
                  <a:cubicBezTo>
                    <a:pt x="1170054" y="1551936"/>
                    <a:pt x="1176931" y="1642485"/>
                    <a:pt x="1201702" y="1704697"/>
                  </a:cubicBezTo>
                  <a:cubicBezTo>
                    <a:pt x="1205076" y="1720425"/>
                    <a:pt x="1192150" y="1724564"/>
                    <a:pt x="1182599" y="1729531"/>
                  </a:cubicBezTo>
                  <a:cubicBezTo>
                    <a:pt x="1118667" y="1762643"/>
                    <a:pt x="929674" y="1814476"/>
                    <a:pt x="900064" y="1823709"/>
                  </a:cubicBezTo>
                  <a:cubicBezTo>
                    <a:pt x="882744" y="1832496"/>
                    <a:pt x="853962" y="1819952"/>
                    <a:pt x="836005" y="1823709"/>
                  </a:cubicBezTo>
                  <a:cubicBezTo>
                    <a:pt x="731130" y="1797092"/>
                    <a:pt x="628036" y="1765572"/>
                    <a:pt x="534240" y="1709727"/>
                  </a:cubicBezTo>
                  <a:cubicBezTo>
                    <a:pt x="523288" y="1703232"/>
                    <a:pt x="508388" y="1697820"/>
                    <a:pt x="510616" y="1679990"/>
                  </a:cubicBezTo>
                  <a:close/>
                </a:path>
              </a:pathLst>
            </a:custGeom>
            <a:solidFill>
              <a:srgbClr val="F6D9B5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7" name="Graphic 57">
              <a:extLst>
                <a:ext uri="{FF2B5EF4-FFF2-40B4-BE49-F238E27FC236}">
                  <a16:creationId xmlns:a16="http://schemas.microsoft.com/office/drawing/2014/main" xmlns="" id="{25F6E169-DA88-3907-09A2-65A22E2C414E}"/>
                </a:ext>
              </a:extLst>
            </p:cNvPr>
            <p:cNvSpPr/>
            <p:nvPr/>
          </p:nvSpPr>
          <p:spPr>
            <a:xfrm>
              <a:off x="8900140" y="2354573"/>
              <a:ext cx="941670" cy="741381"/>
            </a:xfrm>
            <a:custGeom>
              <a:avLst/>
              <a:gdLst>
                <a:gd name="connsiteX0" fmla="*/ 1598115 w 1629865"/>
                <a:gd name="connsiteY0" fmla="*/ 1037982 h 1283201"/>
                <a:gd name="connsiteX1" fmla="*/ 1499608 w 1629865"/>
                <a:gd name="connsiteY1" fmla="*/ 1275306 h 1283201"/>
                <a:gd name="connsiteX2" fmla="*/ 1444527 w 1629865"/>
                <a:gd name="connsiteY2" fmla="*/ 1059759 h 1283201"/>
                <a:gd name="connsiteX3" fmla="*/ 1333538 w 1629865"/>
                <a:gd name="connsiteY3" fmla="*/ 783656 h 1283201"/>
                <a:gd name="connsiteX4" fmla="*/ 1203764 w 1629865"/>
                <a:gd name="connsiteY4" fmla="*/ 615358 h 1283201"/>
                <a:gd name="connsiteX5" fmla="*/ 1181605 w 1629865"/>
                <a:gd name="connsiteY5" fmla="*/ 618542 h 1283201"/>
                <a:gd name="connsiteX6" fmla="*/ 660537 w 1629865"/>
                <a:gd name="connsiteY6" fmla="*/ 932597 h 1283201"/>
                <a:gd name="connsiteX7" fmla="*/ 653851 w 1629865"/>
                <a:gd name="connsiteY7" fmla="*/ 932660 h 1283201"/>
                <a:gd name="connsiteX8" fmla="*/ 793048 w 1629865"/>
                <a:gd name="connsiteY8" fmla="*/ 565372 h 1283201"/>
                <a:gd name="connsiteX9" fmla="*/ 380741 w 1629865"/>
                <a:gd name="connsiteY9" fmla="*/ 888023 h 1283201"/>
                <a:gd name="connsiteX10" fmla="*/ 454861 w 1629865"/>
                <a:gd name="connsiteY10" fmla="*/ 565817 h 1283201"/>
                <a:gd name="connsiteX11" fmla="*/ 209259 w 1629865"/>
                <a:gd name="connsiteY11" fmla="*/ 1283201 h 1283201"/>
                <a:gd name="connsiteX12" fmla="*/ 70062 w 1629865"/>
                <a:gd name="connsiteY12" fmla="*/ 1024992 h 1283201"/>
                <a:gd name="connsiteX13" fmla="*/ 23705 w 1629865"/>
                <a:gd name="connsiteY13" fmla="*/ 883502 h 1283201"/>
                <a:gd name="connsiteX14" fmla="*/ 20966 w 1629865"/>
                <a:gd name="connsiteY14" fmla="*/ 619688 h 1283201"/>
                <a:gd name="connsiteX15" fmla="*/ 749302 w 1629865"/>
                <a:gd name="connsiteY15" fmla="*/ 7817 h 1283201"/>
                <a:gd name="connsiteX16" fmla="*/ 1112643 w 1629865"/>
                <a:gd name="connsiteY16" fmla="*/ 40993 h 1283201"/>
                <a:gd name="connsiteX17" fmla="*/ 1320484 w 1629865"/>
                <a:gd name="connsiteY17" fmla="*/ 234889 h 1283201"/>
                <a:gd name="connsiteX18" fmla="*/ 1339141 w 1629865"/>
                <a:gd name="connsiteY18" fmla="*/ 254565 h 1283201"/>
                <a:gd name="connsiteX19" fmla="*/ 1475410 w 1629865"/>
                <a:gd name="connsiteY19" fmla="*/ 364153 h 1283201"/>
                <a:gd name="connsiteX20" fmla="*/ 1604865 w 1629865"/>
                <a:gd name="connsiteY20" fmla="*/ 1003915 h 1283201"/>
                <a:gd name="connsiteX21" fmla="*/ 1598115 w 1629865"/>
                <a:gd name="connsiteY21" fmla="*/ 1037982 h 1283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629865" h="1283201">
                  <a:moveTo>
                    <a:pt x="1598115" y="1037982"/>
                  </a:moveTo>
                  <a:cubicBezTo>
                    <a:pt x="1572326" y="1118278"/>
                    <a:pt x="1542462" y="1196856"/>
                    <a:pt x="1499608" y="1275306"/>
                  </a:cubicBezTo>
                  <a:cubicBezTo>
                    <a:pt x="1480504" y="1199912"/>
                    <a:pt x="1464139" y="1129422"/>
                    <a:pt x="1444527" y="1059759"/>
                  </a:cubicBezTo>
                  <a:cubicBezTo>
                    <a:pt x="1417592" y="963862"/>
                    <a:pt x="1383715" y="870639"/>
                    <a:pt x="1333538" y="783656"/>
                  </a:cubicBezTo>
                  <a:cubicBezTo>
                    <a:pt x="1297688" y="721508"/>
                    <a:pt x="1239423" y="677316"/>
                    <a:pt x="1203764" y="615358"/>
                  </a:cubicBezTo>
                  <a:cubicBezTo>
                    <a:pt x="1195041" y="600203"/>
                    <a:pt x="1187845" y="613257"/>
                    <a:pt x="1181605" y="618542"/>
                  </a:cubicBezTo>
                  <a:cubicBezTo>
                    <a:pt x="1024960" y="751499"/>
                    <a:pt x="845518" y="846696"/>
                    <a:pt x="660537" y="932597"/>
                  </a:cubicBezTo>
                  <a:cubicBezTo>
                    <a:pt x="658945" y="933297"/>
                    <a:pt x="656780" y="932660"/>
                    <a:pt x="653851" y="932660"/>
                  </a:cubicBezTo>
                  <a:cubicBezTo>
                    <a:pt x="705939" y="812629"/>
                    <a:pt x="717146" y="677698"/>
                    <a:pt x="793048" y="565372"/>
                  </a:cubicBezTo>
                  <a:cubicBezTo>
                    <a:pt x="682569" y="708008"/>
                    <a:pt x="520257" y="782701"/>
                    <a:pt x="380741" y="888023"/>
                  </a:cubicBezTo>
                  <a:cubicBezTo>
                    <a:pt x="377812" y="774550"/>
                    <a:pt x="412070" y="669356"/>
                    <a:pt x="454861" y="565817"/>
                  </a:cubicBezTo>
                  <a:cubicBezTo>
                    <a:pt x="281214" y="770348"/>
                    <a:pt x="209768" y="1010091"/>
                    <a:pt x="209259" y="1283201"/>
                  </a:cubicBezTo>
                  <a:cubicBezTo>
                    <a:pt x="148894" y="1198511"/>
                    <a:pt x="112470" y="1110128"/>
                    <a:pt x="70062" y="1024992"/>
                  </a:cubicBezTo>
                  <a:cubicBezTo>
                    <a:pt x="54779" y="977743"/>
                    <a:pt x="41407" y="929795"/>
                    <a:pt x="23705" y="883502"/>
                  </a:cubicBezTo>
                  <a:cubicBezTo>
                    <a:pt x="-9981" y="795437"/>
                    <a:pt x="-4886" y="708836"/>
                    <a:pt x="20966" y="619688"/>
                  </a:cubicBezTo>
                  <a:cubicBezTo>
                    <a:pt x="119602" y="279972"/>
                    <a:pt x="396596" y="46724"/>
                    <a:pt x="749302" y="7817"/>
                  </a:cubicBezTo>
                  <a:cubicBezTo>
                    <a:pt x="872899" y="-5810"/>
                    <a:pt x="994777" y="-5555"/>
                    <a:pt x="1112643" y="40993"/>
                  </a:cubicBezTo>
                  <a:cubicBezTo>
                    <a:pt x="1207331" y="78371"/>
                    <a:pt x="1279795" y="139692"/>
                    <a:pt x="1320484" y="234889"/>
                  </a:cubicBezTo>
                  <a:cubicBezTo>
                    <a:pt x="1324369" y="243931"/>
                    <a:pt x="1328508" y="251445"/>
                    <a:pt x="1339141" y="254565"/>
                  </a:cubicBezTo>
                  <a:cubicBezTo>
                    <a:pt x="1399571" y="272331"/>
                    <a:pt x="1440005" y="316204"/>
                    <a:pt x="1475410" y="364153"/>
                  </a:cubicBezTo>
                  <a:cubicBezTo>
                    <a:pt x="1617791" y="557030"/>
                    <a:pt x="1663766" y="770029"/>
                    <a:pt x="1604865" y="1003915"/>
                  </a:cubicBezTo>
                  <a:cubicBezTo>
                    <a:pt x="1602063" y="1015058"/>
                    <a:pt x="1600344" y="1026584"/>
                    <a:pt x="1598115" y="1037982"/>
                  </a:cubicBezTo>
                  <a:close/>
                </a:path>
              </a:pathLst>
            </a:custGeom>
            <a:solidFill>
              <a:srgbClr val="828889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8" name="Graphic 57">
              <a:extLst>
                <a:ext uri="{FF2B5EF4-FFF2-40B4-BE49-F238E27FC236}">
                  <a16:creationId xmlns:a16="http://schemas.microsoft.com/office/drawing/2014/main" xmlns="" id="{7986108C-DD6D-3158-A2F3-09139769F040}"/>
                </a:ext>
              </a:extLst>
            </p:cNvPr>
            <p:cNvSpPr/>
            <p:nvPr/>
          </p:nvSpPr>
          <p:spPr>
            <a:xfrm>
              <a:off x="9239538" y="3732189"/>
              <a:ext cx="258927" cy="394288"/>
            </a:xfrm>
            <a:custGeom>
              <a:avLst/>
              <a:gdLst>
                <a:gd name="connsiteX0" fmla="*/ 0 w 448157"/>
                <a:gd name="connsiteY0" fmla="*/ 681998 h 682443"/>
                <a:gd name="connsiteX1" fmla="*/ 104175 w 448157"/>
                <a:gd name="connsiteY1" fmla="*/ 341262 h 682443"/>
                <a:gd name="connsiteX2" fmla="*/ 131811 w 448157"/>
                <a:gd name="connsiteY2" fmla="*/ 282361 h 682443"/>
                <a:gd name="connsiteX3" fmla="*/ 100609 w 448157"/>
                <a:gd name="connsiteY3" fmla="*/ 202192 h 682443"/>
                <a:gd name="connsiteX4" fmla="*/ 81888 w 448157"/>
                <a:gd name="connsiteY4" fmla="*/ 158956 h 682443"/>
                <a:gd name="connsiteX5" fmla="*/ 208923 w 448157"/>
                <a:gd name="connsiteY5" fmla="*/ 209 h 682443"/>
                <a:gd name="connsiteX6" fmla="*/ 249040 w 448157"/>
                <a:gd name="connsiteY6" fmla="*/ 2947 h 682443"/>
                <a:gd name="connsiteX7" fmla="*/ 379259 w 448157"/>
                <a:gd name="connsiteY7" fmla="*/ 161885 h 682443"/>
                <a:gd name="connsiteX8" fmla="*/ 324561 w 448157"/>
                <a:gd name="connsiteY8" fmla="*/ 264978 h 682443"/>
                <a:gd name="connsiteX9" fmla="*/ 320867 w 448157"/>
                <a:gd name="connsiteY9" fmla="*/ 280706 h 682443"/>
                <a:gd name="connsiteX10" fmla="*/ 448158 w 448157"/>
                <a:gd name="connsiteY10" fmla="*/ 682443 h 682443"/>
                <a:gd name="connsiteX11" fmla="*/ 0 w 448157"/>
                <a:gd name="connsiteY11" fmla="*/ 681998 h 6824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8157" h="682443">
                  <a:moveTo>
                    <a:pt x="0" y="681998"/>
                  </a:moveTo>
                  <a:cubicBezTo>
                    <a:pt x="10634" y="619467"/>
                    <a:pt x="86664" y="398762"/>
                    <a:pt x="104175" y="341262"/>
                  </a:cubicBezTo>
                  <a:cubicBezTo>
                    <a:pt x="105385" y="337251"/>
                    <a:pt x="129200" y="284781"/>
                    <a:pt x="131811" y="282361"/>
                  </a:cubicBezTo>
                  <a:cubicBezTo>
                    <a:pt x="155690" y="261666"/>
                    <a:pt x="118503" y="239061"/>
                    <a:pt x="100609" y="202192"/>
                  </a:cubicBezTo>
                  <a:cubicBezTo>
                    <a:pt x="95133" y="190858"/>
                    <a:pt x="86600" y="170672"/>
                    <a:pt x="81888" y="158956"/>
                  </a:cubicBezTo>
                  <a:cubicBezTo>
                    <a:pt x="110543" y="123933"/>
                    <a:pt x="188993" y="24088"/>
                    <a:pt x="208923" y="209"/>
                  </a:cubicBezTo>
                  <a:cubicBezTo>
                    <a:pt x="234458" y="-1192"/>
                    <a:pt x="229682" y="4985"/>
                    <a:pt x="249040" y="2947"/>
                  </a:cubicBezTo>
                  <a:cubicBezTo>
                    <a:pt x="258337" y="3711"/>
                    <a:pt x="356144" y="126353"/>
                    <a:pt x="379259" y="161885"/>
                  </a:cubicBezTo>
                  <a:cubicBezTo>
                    <a:pt x="361175" y="204484"/>
                    <a:pt x="355826" y="229191"/>
                    <a:pt x="324561" y="264978"/>
                  </a:cubicBezTo>
                  <a:cubicBezTo>
                    <a:pt x="320422" y="269753"/>
                    <a:pt x="315073" y="273319"/>
                    <a:pt x="320867" y="280706"/>
                  </a:cubicBezTo>
                  <a:cubicBezTo>
                    <a:pt x="355062" y="323688"/>
                    <a:pt x="448094" y="676267"/>
                    <a:pt x="448158" y="682443"/>
                  </a:cubicBezTo>
                  <a:cubicBezTo>
                    <a:pt x="298835" y="682316"/>
                    <a:pt x="149449" y="682188"/>
                    <a:pt x="0" y="681998"/>
                  </a:cubicBezTo>
                  <a:close/>
                </a:path>
              </a:pathLst>
            </a:custGeom>
            <a:solidFill>
              <a:srgbClr val="200C43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9" name="Graphic 57">
              <a:extLst>
                <a:ext uri="{FF2B5EF4-FFF2-40B4-BE49-F238E27FC236}">
                  <a16:creationId xmlns:a16="http://schemas.microsoft.com/office/drawing/2014/main" xmlns="" id="{21332618-BA75-4D76-019D-B8D341BAC03B}"/>
                </a:ext>
              </a:extLst>
            </p:cNvPr>
            <p:cNvSpPr/>
            <p:nvPr/>
          </p:nvSpPr>
          <p:spPr>
            <a:xfrm>
              <a:off x="9100099" y="3641568"/>
              <a:ext cx="266549" cy="247573"/>
            </a:xfrm>
            <a:custGeom>
              <a:avLst/>
              <a:gdLst>
                <a:gd name="connsiteX0" fmla="*/ 447402 w 461350"/>
                <a:gd name="connsiteY0" fmla="*/ 150945 h 428505"/>
                <a:gd name="connsiteX1" fmla="*/ 451478 w 461350"/>
                <a:gd name="connsiteY1" fmla="*/ 171831 h 428505"/>
                <a:gd name="connsiteX2" fmla="*/ 254142 w 461350"/>
                <a:gd name="connsiteY2" fmla="*/ 415458 h 428505"/>
                <a:gd name="connsiteX3" fmla="*/ 221349 w 461350"/>
                <a:gd name="connsiteY3" fmla="*/ 413294 h 428505"/>
                <a:gd name="connsiteX4" fmla="*/ 3192 w 461350"/>
                <a:gd name="connsiteY4" fmla="*/ 89433 h 428505"/>
                <a:gd name="connsiteX5" fmla="*/ 15036 w 461350"/>
                <a:gd name="connsiteY5" fmla="*/ 53392 h 428505"/>
                <a:gd name="connsiteX6" fmla="*/ 74129 w 461350"/>
                <a:gd name="connsiteY6" fmla="*/ 11938 h 428505"/>
                <a:gd name="connsiteX7" fmla="*/ 124879 w 461350"/>
                <a:gd name="connsiteY7" fmla="*/ 13402 h 428505"/>
                <a:gd name="connsiteX8" fmla="*/ 279804 w 461350"/>
                <a:gd name="connsiteY8" fmla="*/ 95100 h 428505"/>
                <a:gd name="connsiteX9" fmla="*/ 447402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447402" y="150945"/>
                  </a:moveTo>
                  <a:cubicBezTo>
                    <a:pt x="471982" y="153301"/>
                    <a:pt x="457908" y="163871"/>
                    <a:pt x="451478" y="171831"/>
                  </a:cubicBezTo>
                  <a:cubicBezTo>
                    <a:pt x="410406" y="222708"/>
                    <a:pt x="277321" y="383938"/>
                    <a:pt x="254142" y="415458"/>
                  </a:cubicBezTo>
                  <a:cubicBezTo>
                    <a:pt x="239752" y="435007"/>
                    <a:pt x="233130" y="431187"/>
                    <a:pt x="221349" y="413294"/>
                  </a:cubicBezTo>
                  <a:cubicBezTo>
                    <a:pt x="153851" y="310646"/>
                    <a:pt x="7841" y="95164"/>
                    <a:pt x="3192" y="89433"/>
                  </a:cubicBezTo>
                  <a:cubicBezTo>
                    <a:pt x="-1711" y="74596"/>
                    <a:pt x="-3112" y="62943"/>
                    <a:pt x="15036" y="53392"/>
                  </a:cubicBezTo>
                  <a:cubicBezTo>
                    <a:pt x="36240" y="42248"/>
                    <a:pt x="56171" y="27793"/>
                    <a:pt x="74129" y="11938"/>
                  </a:cubicBezTo>
                  <a:cubicBezTo>
                    <a:pt x="92977" y="-4618"/>
                    <a:pt x="108450" y="-3790"/>
                    <a:pt x="124879" y="13402"/>
                  </a:cubicBezTo>
                  <a:cubicBezTo>
                    <a:pt x="167733" y="57212"/>
                    <a:pt x="224979" y="74469"/>
                    <a:pt x="279804" y="95100"/>
                  </a:cubicBezTo>
                  <a:cubicBezTo>
                    <a:pt x="334821" y="115795"/>
                    <a:pt x="391430" y="132478"/>
                    <a:pt x="447402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0" name="Graphic 57">
              <a:extLst>
                <a:ext uri="{FF2B5EF4-FFF2-40B4-BE49-F238E27FC236}">
                  <a16:creationId xmlns:a16="http://schemas.microsoft.com/office/drawing/2014/main" xmlns="" id="{2E4F8F0D-D152-1D41-B99D-8266F4700871}"/>
                </a:ext>
              </a:extLst>
            </p:cNvPr>
            <p:cNvSpPr/>
            <p:nvPr/>
          </p:nvSpPr>
          <p:spPr>
            <a:xfrm>
              <a:off x="9378969" y="3641568"/>
              <a:ext cx="266549" cy="247573"/>
            </a:xfrm>
            <a:custGeom>
              <a:avLst/>
              <a:gdLst>
                <a:gd name="connsiteX0" fmla="*/ 13948 w 461350"/>
                <a:gd name="connsiteY0" fmla="*/ 150945 h 428505"/>
                <a:gd name="connsiteX1" fmla="*/ 9873 w 461350"/>
                <a:gd name="connsiteY1" fmla="*/ 171831 h 428505"/>
                <a:gd name="connsiteX2" fmla="*/ 207207 w 461350"/>
                <a:gd name="connsiteY2" fmla="*/ 415458 h 428505"/>
                <a:gd name="connsiteX3" fmla="*/ 240001 w 461350"/>
                <a:gd name="connsiteY3" fmla="*/ 413294 h 428505"/>
                <a:gd name="connsiteX4" fmla="*/ 458158 w 461350"/>
                <a:gd name="connsiteY4" fmla="*/ 89433 h 428505"/>
                <a:gd name="connsiteX5" fmla="*/ 446314 w 461350"/>
                <a:gd name="connsiteY5" fmla="*/ 53392 h 428505"/>
                <a:gd name="connsiteX6" fmla="*/ 387222 w 461350"/>
                <a:gd name="connsiteY6" fmla="*/ 11938 h 428505"/>
                <a:gd name="connsiteX7" fmla="*/ 336472 w 461350"/>
                <a:gd name="connsiteY7" fmla="*/ 13402 h 428505"/>
                <a:gd name="connsiteX8" fmla="*/ 181545 w 461350"/>
                <a:gd name="connsiteY8" fmla="*/ 95100 h 428505"/>
                <a:gd name="connsiteX9" fmla="*/ 13948 w 461350"/>
                <a:gd name="connsiteY9" fmla="*/ 150945 h 42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61350" h="428505">
                  <a:moveTo>
                    <a:pt x="13948" y="150945"/>
                  </a:moveTo>
                  <a:cubicBezTo>
                    <a:pt x="-10631" y="153301"/>
                    <a:pt x="3441" y="163871"/>
                    <a:pt x="9873" y="171831"/>
                  </a:cubicBezTo>
                  <a:cubicBezTo>
                    <a:pt x="50944" y="222708"/>
                    <a:pt x="184029" y="383938"/>
                    <a:pt x="207207" y="415458"/>
                  </a:cubicBezTo>
                  <a:cubicBezTo>
                    <a:pt x="221598" y="435007"/>
                    <a:pt x="228221" y="431187"/>
                    <a:pt x="240001" y="413294"/>
                  </a:cubicBezTo>
                  <a:cubicBezTo>
                    <a:pt x="307498" y="310646"/>
                    <a:pt x="453510" y="95164"/>
                    <a:pt x="458158" y="89433"/>
                  </a:cubicBezTo>
                  <a:cubicBezTo>
                    <a:pt x="463061" y="74596"/>
                    <a:pt x="464462" y="62943"/>
                    <a:pt x="446314" y="53392"/>
                  </a:cubicBezTo>
                  <a:cubicBezTo>
                    <a:pt x="425109" y="42248"/>
                    <a:pt x="405179" y="27793"/>
                    <a:pt x="387222" y="11938"/>
                  </a:cubicBezTo>
                  <a:cubicBezTo>
                    <a:pt x="368374" y="-4618"/>
                    <a:pt x="352900" y="-3790"/>
                    <a:pt x="336472" y="13402"/>
                  </a:cubicBezTo>
                  <a:cubicBezTo>
                    <a:pt x="293617" y="57212"/>
                    <a:pt x="236371" y="74469"/>
                    <a:pt x="181545" y="95100"/>
                  </a:cubicBezTo>
                  <a:cubicBezTo>
                    <a:pt x="126465" y="115795"/>
                    <a:pt x="69920" y="132478"/>
                    <a:pt x="13948" y="150945"/>
                  </a:cubicBezTo>
                  <a:close/>
                </a:path>
              </a:pathLst>
            </a:custGeom>
            <a:solidFill>
              <a:srgbClr val="EAEAEA"/>
            </a:solidFill>
            <a:ln w="636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91" name="مجموعة 90">
            <a:extLst>
              <a:ext uri="{FF2B5EF4-FFF2-40B4-BE49-F238E27FC236}">
                <a16:creationId xmlns:a16="http://schemas.microsoft.com/office/drawing/2014/main" xmlns="" id="{487472D0-C56F-287D-3463-883990BAE7AF}"/>
              </a:ext>
            </a:extLst>
          </p:cNvPr>
          <p:cNvGrpSpPr/>
          <p:nvPr/>
        </p:nvGrpSpPr>
        <p:grpSpPr>
          <a:xfrm>
            <a:off x="2021719" y="1898519"/>
            <a:ext cx="2130351" cy="2176629"/>
            <a:chOff x="2951416" y="2134042"/>
            <a:chExt cx="2130351" cy="2176629"/>
          </a:xfrm>
        </p:grpSpPr>
        <p:sp>
          <p:nvSpPr>
            <p:cNvPr id="92" name="말풍선: 타원형 4">
              <a:extLst>
                <a:ext uri="{FF2B5EF4-FFF2-40B4-BE49-F238E27FC236}">
                  <a16:creationId xmlns:a16="http://schemas.microsoft.com/office/drawing/2014/main" xmlns="" id="{D67AB1BC-1E07-ED3C-E1BE-76876A43F6AF}"/>
                </a:ext>
              </a:extLst>
            </p:cNvPr>
            <p:cNvSpPr/>
            <p:nvPr/>
          </p:nvSpPr>
          <p:spPr>
            <a:xfrm>
              <a:off x="2951416" y="2134042"/>
              <a:ext cx="2130351" cy="2176629"/>
            </a:xfrm>
            <a:prstGeom prst="wedgeEllipseCallout">
              <a:avLst>
                <a:gd name="adj1" fmla="val -761"/>
                <a:gd name="adj2" fmla="val 71979"/>
              </a:avLst>
            </a:prstGeom>
            <a:solidFill>
              <a:srgbClr val="31394C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8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3" name="TextBox 22">
              <a:extLst>
                <a:ext uri="{FF2B5EF4-FFF2-40B4-BE49-F238E27FC236}">
                  <a16:creationId xmlns:a16="http://schemas.microsoft.com/office/drawing/2014/main" xmlns="" id="{FBC0E8EE-F25D-C120-2C28-3F4E1F06C9D7}"/>
                </a:ext>
              </a:extLst>
            </p:cNvPr>
            <p:cNvSpPr txBox="1"/>
            <p:nvPr/>
          </p:nvSpPr>
          <p:spPr>
            <a:xfrm>
              <a:off x="3184576" y="2973720"/>
              <a:ext cx="1664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التجهيزات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94" name="مجموعة 93">
            <a:extLst>
              <a:ext uri="{FF2B5EF4-FFF2-40B4-BE49-F238E27FC236}">
                <a16:creationId xmlns:a16="http://schemas.microsoft.com/office/drawing/2014/main" xmlns="" id="{2064E52A-F1BE-AB04-825C-972E682E7524}"/>
              </a:ext>
            </a:extLst>
          </p:cNvPr>
          <p:cNvGrpSpPr/>
          <p:nvPr/>
        </p:nvGrpSpPr>
        <p:grpSpPr>
          <a:xfrm>
            <a:off x="4307752" y="1898076"/>
            <a:ext cx="1890263" cy="2173101"/>
            <a:chOff x="5237449" y="2133599"/>
            <a:chExt cx="1890263" cy="2173101"/>
          </a:xfrm>
        </p:grpSpPr>
        <p:sp>
          <p:nvSpPr>
            <p:cNvPr id="95" name="말풍선: 모서리가 둥근 사각형 5">
              <a:extLst>
                <a:ext uri="{FF2B5EF4-FFF2-40B4-BE49-F238E27FC236}">
                  <a16:creationId xmlns:a16="http://schemas.microsoft.com/office/drawing/2014/main" xmlns="" id="{EED2D0A5-B2C3-7013-16D4-97F0CC12B35E}"/>
                </a:ext>
              </a:extLst>
            </p:cNvPr>
            <p:cNvSpPr/>
            <p:nvPr/>
          </p:nvSpPr>
          <p:spPr>
            <a:xfrm flipH="1">
              <a:off x="5237449" y="2133599"/>
              <a:ext cx="1890263" cy="2173101"/>
            </a:xfrm>
            <a:prstGeom prst="wedgeRoundRectCallout">
              <a:avLst>
                <a:gd name="adj1" fmla="val -7450"/>
                <a:gd name="adj2" fmla="val 73489"/>
                <a:gd name="adj3" fmla="val 16667"/>
              </a:avLst>
            </a:prstGeom>
            <a:solidFill>
              <a:srgbClr val="579DA5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8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6" name="TextBox 22">
              <a:extLst>
                <a:ext uri="{FF2B5EF4-FFF2-40B4-BE49-F238E27FC236}">
                  <a16:creationId xmlns:a16="http://schemas.microsoft.com/office/drawing/2014/main" xmlns="" id="{15A9C227-02DF-4660-6CDE-090AC308DDD5}"/>
                </a:ext>
              </a:extLst>
            </p:cNvPr>
            <p:cNvSpPr txBox="1"/>
            <p:nvPr/>
          </p:nvSpPr>
          <p:spPr>
            <a:xfrm>
              <a:off x="5353415" y="3010552"/>
              <a:ext cx="1664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التكلفة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97" name="مجموعة 96">
            <a:extLst>
              <a:ext uri="{FF2B5EF4-FFF2-40B4-BE49-F238E27FC236}">
                <a16:creationId xmlns:a16="http://schemas.microsoft.com/office/drawing/2014/main" xmlns="" id="{4676BC53-7790-5CCD-F8A2-0FC1EC70580A}"/>
              </a:ext>
            </a:extLst>
          </p:cNvPr>
          <p:cNvGrpSpPr/>
          <p:nvPr/>
        </p:nvGrpSpPr>
        <p:grpSpPr>
          <a:xfrm>
            <a:off x="6339229" y="1898519"/>
            <a:ext cx="2130351" cy="2176629"/>
            <a:chOff x="7268926" y="2134042"/>
            <a:chExt cx="2130351" cy="2176629"/>
          </a:xfrm>
        </p:grpSpPr>
        <p:sp>
          <p:nvSpPr>
            <p:cNvPr id="98" name="말풍선: 타원형 6">
              <a:extLst>
                <a:ext uri="{FF2B5EF4-FFF2-40B4-BE49-F238E27FC236}">
                  <a16:creationId xmlns:a16="http://schemas.microsoft.com/office/drawing/2014/main" xmlns="" id="{903147B3-B50E-680F-2573-30EC128E6C34}"/>
                </a:ext>
              </a:extLst>
            </p:cNvPr>
            <p:cNvSpPr/>
            <p:nvPr/>
          </p:nvSpPr>
          <p:spPr>
            <a:xfrm>
              <a:off x="7268926" y="2134042"/>
              <a:ext cx="2130351" cy="2176629"/>
            </a:xfrm>
            <a:prstGeom prst="wedgeEllipseCallout">
              <a:avLst>
                <a:gd name="adj1" fmla="val -15561"/>
                <a:gd name="adj2" fmla="val 67840"/>
              </a:avLst>
            </a:prstGeom>
            <a:solidFill>
              <a:srgbClr val="2B5474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8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9" name="TextBox 22">
              <a:extLst>
                <a:ext uri="{FF2B5EF4-FFF2-40B4-BE49-F238E27FC236}">
                  <a16:creationId xmlns:a16="http://schemas.microsoft.com/office/drawing/2014/main" xmlns="" id="{93E9C3F7-98BC-9074-4461-3FECA1480931}"/>
                </a:ext>
              </a:extLst>
            </p:cNvPr>
            <p:cNvSpPr txBox="1"/>
            <p:nvPr/>
          </p:nvSpPr>
          <p:spPr>
            <a:xfrm>
              <a:off x="7534815" y="2962075"/>
              <a:ext cx="166402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الوصولية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00" name="مجموعة 99">
            <a:extLst>
              <a:ext uri="{FF2B5EF4-FFF2-40B4-BE49-F238E27FC236}">
                <a16:creationId xmlns:a16="http://schemas.microsoft.com/office/drawing/2014/main" xmlns="" id="{B98C0C33-03BA-32A9-BC22-4E96E1C1DAE3}"/>
              </a:ext>
            </a:extLst>
          </p:cNvPr>
          <p:cNvGrpSpPr/>
          <p:nvPr/>
        </p:nvGrpSpPr>
        <p:grpSpPr>
          <a:xfrm>
            <a:off x="8484879" y="1898076"/>
            <a:ext cx="1917302" cy="2173101"/>
            <a:chOff x="9414576" y="2133599"/>
            <a:chExt cx="1917302" cy="2173101"/>
          </a:xfrm>
        </p:grpSpPr>
        <p:sp>
          <p:nvSpPr>
            <p:cNvPr id="101" name="말풍선: 모서리가 둥근 사각형 5">
              <a:extLst>
                <a:ext uri="{FF2B5EF4-FFF2-40B4-BE49-F238E27FC236}">
                  <a16:creationId xmlns:a16="http://schemas.microsoft.com/office/drawing/2014/main" xmlns="" id="{0C29132D-CA41-1741-2603-E3F04BB07872}"/>
                </a:ext>
              </a:extLst>
            </p:cNvPr>
            <p:cNvSpPr/>
            <p:nvPr/>
          </p:nvSpPr>
          <p:spPr>
            <a:xfrm flipH="1">
              <a:off x="9441615" y="2133599"/>
              <a:ext cx="1890263" cy="2173101"/>
            </a:xfrm>
            <a:prstGeom prst="wedgeRoundRectCallout">
              <a:avLst>
                <a:gd name="adj1" fmla="val -7450"/>
                <a:gd name="adj2" fmla="val 73489"/>
                <a:gd name="adj3" fmla="val 16667"/>
              </a:avLst>
            </a:prstGeom>
            <a:solidFill>
              <a:srgbClr val="31394C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ko-KR" altLang="en-US" sz="8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02" name="TextBox 22">
              <a:extLst>
                <a:ext uri="{FF2B5EF4-FFF2-40B4-BE49-F238E27FC236}">
                  <a16:creationId xmlns:a16="http://schemas.microsoft.com/office/drawing/2014/main" xmlns="" id="{7CC52770-B602-004A-6BDD-49D951E1042B}"/>
                </a:ext>
              </a:extLst>
            </p:cNvPr>
            <p:cNvSpPr txBox="1"/>
            <p:nvPr/>
          </p:nvSpPr>
          <p:spPr>
            <a:xfrm>
              <a:off x="9414576" y="2926256"/>
              <a:ext cx="18902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الموقع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04" name="صورة الشريحة 103">
                <a:extLst>
                  <a:ext uri="{FF2B5EF4-FFF2-40B4-BE49-F238E27FC236}">
                    <a16:creationId xmlns:a16="http://schemas.microsoft.com/office/drawing/2014/main" id="{E2543BD1-8EDD-6D0A-F15D-836F635C5FF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43611905"/>
                  </p:ext>
                </p:extLst>
              </p:nvPr>
            </p:nvGraphicFramePr>
            <p:xfrm>
              <a:off x="11134975" y="187138"/>
              <a:ext cx="457030" cy="457030"/>
            </p:xfrm>
            <a:graphic>
              <a:graphicData uri="http://schemas.microsoft.com/office/powerpoint/2016/slidezoom">
                <pslz:sldZm>
                  <pslz:sldZmObj sldId="271" cId="1573466316">
                    <pslz:zmPr id="{E5ABE07F-38A8-43E2-8EC8-89B002B14918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030" cy="4570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04" name="صورة الشريحة 10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E2543BD1-8EDD-6D0A-F15D-836F635C5FF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34975" y="187138"/>
                <a:ext cx="457030" cy="4570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5" name="TextBox 44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83250235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اختيار المكان المناسب للحدث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9" name="Straight Connector 6">
            <a:extLst>
              <a:ext uri="{FF2B5EF4-FFF2-40B4-BE49-F238E27FC236}">
                <a16:creationId xmlns:a16="http://schemas.microsoft.com/office/drawing/2014/main" xmlns="" id="{22950C55-C692-FE88-B6AE-78E628CC7810}"/>
              </a:ext>
            </a:extLst>
          </p:cNvPr>
          <p:cNvCxnSpPr>
            <a:cxnSpLocks/>
            <a:endCxn id="14" idx="1"/>
          </p:cNvCxnSpPr>
          <p:nvPr/>
        </p:nvCxnSpPr>
        <p:spPr>
          <a:xfrm flipV="1">
            <a:off x="5015651" y="2241450"/>
            <a:ext cx="1108656" cy="163553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7">
            <a:extLst>
              <a:ext uri="{FF2B5EF4-FFF2-40B4-BE49-F238E27FC236}">
                <a16:creationId xmlns:a16="http://schemas.microsoft.com/office/drawing/2014/main" xmlns="" id="{A11DE1DD-65B4-8C93-5E27-FFDDD4F1C306}"/>
              </a:ext>
            </a:extLst>
          </p:cNvPr>
          <p:cNvCxnSpPr>
            <a:cxnSpLocks/>
            <a:endCxn id="17" idx="1"/>
          </p:cNvCxnSpPr>
          <p:nvPr/>
        </p:nvCxnSpPr>
        <p:spPr>
          <a:xfrm flipV="1">
            <a:off x="5015651" y="3329748"/>
            <a:ext cx="1109898" cy="547232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8">
            <a:extLst>
              <a:ext uri="{FF2B5EF4-FFF2-40B4-BE49-F238E27FC236}">
                <a16:creationId xmlns:a16="http://schemas.microsoft.com/office/drawing/2014/main" xmlns="" id="{11192803-D4F9-3B32-1149-9C776D909CB5}"/>
              </a:ext>
            </a:extLst>
          </p:cNvPr>
          <p:cNvCxnSpPr>
            <a:cxnSpLocks/>
            <a:endCxn id="22" idx="1"/>
          </p:cNvCxnSpPr>
          <p:nvPr/>
        </p:nvCxnSpPr>
        <p:spPr>
          <a:xfrm>
            <a:off x="5015651" y="3880926"/>
            <a:ext cx="1111139" cy="537121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9">
            <a:extLst>
              <a:ext uri="{FF2B5EF4-FFF2-40B4-BE49-F238E27FC236}">
                <a16:creationId xmlns:a16="http://schemas.microsoft.com/office/drawing/2014/main" xmlns="" id="{6EDF24A2-D423-A922-9D90-8F7600F681C9}"/>
              </a:ext>
            </a:extLst>
          </p:cNvPr>
          <p:cNvCxnSpPr>
            <a:cxnSpLocks/>
            <a:endCxn id="25" idx="1"/>
          </p:cNvCxnSpPr>
          <p:nvPr/>
        </p:nvCxnSpPr>
        <p:spPr>
          <a:xfrm>
            <a:off x="5015651" y="3880925"/>
            <a:ext cx="1112380" cy="1625420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مجموعة 12">
            <a:extLst>
              <a:ext uri="{FF2B5EF4-FFF2-40B4-BE49-F238E27FC236}">
                <a16:creationId xmlns:a16="http://schemas.microsoft.com/office/drawing/2014/main" xmlns="" id="{37A71F73-88F4-8AE2-FFD9-06851DA373D7}"/>
              </a:ext>
            </a:extLst>
          </p:cNvPr>
          <p:cNvGrpSpPr/>
          <p:nvPr/>
        </p:nvGrpSpPr>
        <p:grpSpPr>
          <a:xfrm>
            <a:off x="6256750" y="1742115"/>
            <a:ext cx="5141817" cy="928423"/>
            <a:chOff x="6256750" y="1742115"/>
            <a:chExt cx="5141817" cy="928423"/>
          </a:xfrm>
        </p:grpSpPr>
        <p:sp>
          <p:nvSpPr>
            <p:cNvPr id="14" name="Rounded Rectangle 11">
              <a:extLst>
                <a:ext uri="{FF2B5EF4-FFF2-40B4-BE49-F238E27FC236}">
                  <a16:creationId xmlns:a16="http://schemas.microsoft.com/office/drawing/2014/main" xmlns="" id="{67337808-14E2-12ED-5D33-AB4D9B26C03C}"/>
                </a:ext>
              </a:extLst>
            </p:cNvPr>
            <p:cNvSpPr/>
            <p:nvPr/>
          </p:nvSpPr>
          <p:spPr>
            <a:xfrm>
              <a:off x="6256750" y="1742115"/>
              <a:ext cx="5141817" cy="928423"/>
            </a:xfrm>
            <a:prstGeom prst="roundRect">
              <a:avLst>
                <a:gd name="adj" fmla="val 8880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5" name="TextBox 55">
              <a:extLst>
                <a:ext uri="{FF2B5EF4-FFF2-40B4-BE49-F238E27FC236}">
                  <a16:creationId xmlns:a16="http://schemas.microsoft.com/office/drawing/2014/main" xmlns="" id="{688CAC2D-ABA2-1D61-73FD-E507D9851148}"/>
                </a:ext>
              </a:extLst>
            </p:cNvPr>
            <p:cNvSpPr txBox="1"/>
            <p:nvPr/>
          </p:nvSpPr>
          <p:spPr>
            <a:xfrm>
              <a:off x="6614189" y="1916340"/>
              <a:ext cx="4438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السمعة</a:t>
              </a:r>
              <a:endParaRPr lang="en-US" altLang="ko-KR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xmlns="" id="{AAD21843-EFC4-BF7D-F6C7-938F6BD7C722}"/>
              </a:ext>
            </a:extLst>
          </p:cNvPr>
          <p:cNvGrpSpPr/>
          <p:nvPr/>
        </p:nvGrpSpPr>
        <p:grpSpPr>
          <a:xfrm>
            <a:off x="6258730" y="2830413"/>
            <a:ext cx="5141817" cy="928423"/>
            <a:chOff x="6258730" y="2830413"/>
            <a:chExt cx="5141817" cy="928423"/>
          </a:xfrm>
        </p:grpSpPr>
        <p:sp>
          <p:nvSpPr>
            <p:cNvPr id="17" name="Rounded Rectangle 13">
              <a:extLst>
                <a:ext uri="{FF2B5EF4-FFF2-40B4-BE49-F238E27FC236}">
                  <a16:creationId xmlns:a16="http://schemas.microsoft.com/office/drawing/2014/main" xmlns="" id="{D29C172F-7F40-54B7-FEDE-AD2185DC5FFB}"/>
                </a:ext>
              </a:extLst>
            </p:cNvPr>
            <p:cNvSpPr/>
            <p:nvPr/>
          </p:nvSpPr>
          <p:spPr>
            <a:xfrm>
              <a:off x="6258730" y="2830413"/>
              <a:ext cx="5141817" cy="928423"/>
            </a:xfrm>
            <a:prstGeom prst="roundRect">
              <a:avLst>
                <a:gd name="adj" fmla="val 8880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19" name="TextBox 58">
              <a:extLst>
                <a:ext uri="{FF2B5EF4-FFF2-40B4-BE49-F238E27FC236}">
                  <a16:creationId xmlns:a16="http://schemas.microsoft.com/office/drawing/2014/main" xmlns="" id="{6D93956A-BB08-738A-8C33-F660B4CF1EBF}"/>
                </a:ext>
              </a:extLst>
            </p:cNvPr>
            <p:cNvSpPr txBox="1"/>
            <p:nvPr/>
          </p:nvSpPr>
          <p:spPr>
            <a:xfrm>
              <a:off x="6614189" y="3007351"/>
              <a:ext cx="443882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الأمن</a:t>
              </a:r>
              <a:endParaRPr lang="en-US" altLang="ko-KR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xmlns="" id="{2A4D4394-C1E5-52DF-0B86-DE840889A762}"/>
              </a:ext>
            </a:extLst>
          </p:cNvPr>
          <p:cNvGrpSpPr/>
          <p:nvPr/>
        </p:nvGrpSpPr>
        <p:grpSpPr>
          <a:xfrm>
            <a:off x="6260710" y="3918711"/>
            <a:ext cx="5141817" cy="928423"/>
            <a:chOff x="6260710" y="3918711"/>
            <a:chExt cx="5141817" cy="928423"/>
          </a:xfrm>
        </p:grpSpPr>
        <p:sp>
          <p:nvSpPr>
            <p:cNvPr id="22" name="Rounded Rectangle 14">
              <a:extLst>
                <a:ext uri="{FF2B5EF4-FFF2-40B4-BE49-F238E27FC236}">
                  <a16:creationId xmlns:a16="http://schemas.microsoft.com/office/drawing/2014/main" xmlns="" id="{F68745C7-F049-9B83-B2BB-90C8B02C2B4F}"/>
                </a:ext>
              </a:extLst>
            </p:cNvPr>
            <p:cNvSpPr/>
            <p:nvPr/>
          </p:nvSpPr>
          <p:spPr>
            <a:xfrm>
              <a:off x="6260710" y="3918711"/>
              <a:ext cx="5141817" cy="928423"/>
            </a:xfrm>
            <a:prstGeom prst="roundRect">
              <a:avLst>
                <a:gd name="adj" fmla="val 8880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3" name="TextBox 61">
              <a:extLst>
                <a:ext uri="{FF2B5EF4-FFF2-40B4-BE49-F238E27FC236}">
                  <a16:creationId xmlns:a16="http://schemas.microsoft.com/office/drawing/2014/main" xmlns="" id="{BAE459DB-0EA2-6541-3E85-4A8B3AB888C7}"/>
                </a:ext>
              </a:extLst>
            </p:cNvPr>
            <p:cNvSpPr txBox="1"/>
            <p:nvPr/>
          </p:nvSpPr>
          <p:spPr>
            <a:xfrm>
              <a:off x="6614189" y="4098361"/>
              <a:ext cx="44388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الطقس</a:t>
              </a:r>
              <a:endParaRPr lang="en-US" altLang="ko-KR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235365F6-60F8-2033-8218-68D9A3C13851}"/>
              </a:ext>
            </a:extLst>
          </p:cNvPr>
          <p:cNvGrpSpPr/>
          <p:nvPr/>
        </p:nvGrpSpPr>
        <p:grpSpPr>
          <a:xfrm>
            <a:off x="6262690" y="5007010"/>
            <a:ext cx="5141817" cy="928423"/>
            <a:chOff x="6262690" y="5007010"/>
            <a:chExt cx="5141817" cy="928423"/>
          </a:xfrm>
        </p:grpSpPr>
        <p:sp>
          <p:nvSpPr>
            <p:cNvPr id="25" name="Rounded Rectangle 15">
              <a:extLst>
                <a:ext uri="{FF2B5EF4-FFF2-40B4-BE49-F238E27FC236}">
                  <a16:creationId xmlns:a16="http://schemas.microsoft.com/office/drawing/2014/main" xmlns="" id="{B99F67D5-BAB9-7455-4F68-79D45A519B7A}"/>
                </a:ext>
              </a:extLst>
            </p:cNvPr>
            <p:cNvSpPr/>
            <p:nvPr/>
          </p:nvSpPr>
          <p:spPr>
            <a:xfrm>
              <a:off x="6262690" y="5007010"/>
              <a:ext cx="5141817" cy="928423"/>
            </a:xfrm>
            <a:prstGeom prst="roundRect">
              <a:avLst>
                <a:gd name="adj" fmla="val 8880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/>
            </a:p>
          </p:txBody>
        </p:sp>
        <p:sp>
          <p:nvSpPr>
            <p:cNvPr id="26" name="TextBox 64">
              <a:extLst>
                <a:ext uri="{FF2B5EF4-FFF2-40B4-BE49-F238E27FC236}">
                  <a16:creationId xmlns:a16="http://schemas.microsoft.com/office/drawing/2014/main" xmlns="" id="{72041B27-C7AF-2363-A065-BFA3D811EEFC}"/>
                </a:ext>
              </a:extLst>
            </p:cNvPr>
            <p:cNvSpPr txBox="1"/>
            <p:nvPr/>
          </p:nvSpPr>
          <p:spPr>
            <a:xfrm>
              <a:off x="6614189" y="5189372"/>
              <a:ext cx="443881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الثقافة</a:t>
              </a:r>
              <a:endParaRPr lang="en-US" altLang="ko-KR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27" name="Graphic 12">
            <a:extLst>
              <a:ext uri="{FF2B5EF4-FFF2-40B4-BE49-F238E27FC236}">
                <a16:creationId xmlns:a16="http://schemas.microsoft.com/office/drawing/2014/main" xmlns="" id="{BA5B3C20-2450-947B-AC89-E31C79A1BFB7}"/>
              </a:ext>
            </a:extLst>
          </p:cNvPr>
          <p:cNvSpPr/>
          <p:nvPr/>
        </p:nvSpPr>
        <p:spPr>
          <a:xfrm>
            <a:off x="1892528" y="1635156"/>
            <a:ext cx="2037196" cy="5028660"/>
          </a:xfrm>
          <a:custGeom>
            <a:avLst/>
            <a:gdLst>
              <a:gd name="connsiteX0" fmla="*/ 10001 w 1809750"/>
              <a:gd name="connsiteY0" fmla="*/ 4380249 h 4467225"/>
              <a:gd name="connsiteX1" fmla="*/ 33814 w 1809750"/>
              <a:gd name="connsiteY1" fmla="*/ 4357389 h 4467225"/>
              <a:gd name="connsiteX2" fmla="*/ 68104 w 1809750"/>
              <a:gd name="connsiteY2" fmla="*/ 4343101 h 4467225"/>
              <a:gd name="connsiteX3" fmla="*/ 128111 w 1809750"/>
              <a:gd name="connsiteY3" fmla="*/ 4262139 h 4467225"/>
              <a:gd name="connsiteX4" fmla="*/ 157639 w 1809750"/>
              <a:gd name="connsiteY4" fmla="*/ 4100214 h 4467225"/>
              <a:gd name="connsiteX5" fmla="*/ 220504 w 1809750"/>
              <a:gd name="connsiteY5" fmla="*/ 3863994 h 4467225"/>
              <a:gd name="connsiteX6" fmla="*/ 242411 w 1809750"/>
              <a:gd name="connsiteY6" fmla="*/ 3805891 h 4467225"/>
              <a:gd name="connsiteX7" fmla="*/ 268129 w 1809750"/>
              <a:gd name="connsiteY7" fmla="*/ 3699211 h 4467225"/>
              <a:gd name="connsiteX8" fmla="*/ 328136 w 1809750"/>
              <a:gd name="connsiteY8" fmla="*/ 3422034 h 4467225"/>
              <a:gd name="connsiteX9" fmla="*/ 327184 w 1809750"/>
              <a:gd name="connsiteY9" fmla="*/ 3396316 h 4467225"/>
              <a:gd name="connsiteX10" fmla="*/ 328136 w 1809750"/>
              <a:gd name="connsiteY10" fmla="*/ 3382029 h 4467225"/>
              <a:gd name="connsiteX11" fmla="*/ 370999 w 1809750"/>
              <a:gd name="connsiteY11" fmla="*/ 3260109 h 4467225"/>
              <a:gd name="connsiteX12" fmla="*/ 386239 w 1809750"/>
              <a:gd name="connsiteY12" fmla="*/ 3223914 h 4467225"/>
              <a:gd name="connsiteX13" fmla="*/ 406241 w 1809750"/>
              <a:gd name="connsiteY13" fmla="*/ 3121996 h 4467225"/>
              <a:gd name="connsiteX14" fmla="*/ 423386 w 1809750"/>
              <a:gd name="connsiteY14" fmla="*/ 3035319 h 4467225"/>
              <a:gd name="connsiteX15" fmla="*/ 434816 w 1809750"/>
              <a:gd name="connsiteY15" fmla="*/ 2983884 h 4467225"/>
              <a:gd name="connsiteX16" fmla="*/ 461486 w 1809750"/>
              <a:gd name="connsiteY16" fmla="*/ 2818149 h 4467225"/>
              <a:gd name="connsiteX17" fmla="*/ 471011 w 1809750"/>
              <a:gd name="connsiteY17" fmla="*/ 2784811 h 4467225"/>
              <a:gd name="connsiteX18" fmla="*/ 476726 w 1809750"/>
              <a:gd name="connsiteY18" fmla="*/ 2732424 h 4467225"/>
              <a:gd name="connsiteX19" fmla="*/ 495776 w 1809750"/>
              <a:gd name="connsiteY19" fmla="*/ 2643841 h 4467225"/>
              <a:gd name="connsiteX20" fmla="*/ 503396 w 1809750"/>
              <a:gd name="connsiteY20" fmla="*/ 2624791 h 4467225"/>
              <a:gd name="connsiteX21" fmla="*/ 504349 w 1809750"/>
              <a:gd name="connsiteY21" fmla="*/ 2537161 h 4467225"/>
              <a:gd name="connsiteX22" fmla="*/ 511016 w 1809750"/>
              <a:gd name="connsiteY22" fmla="*/ 2502871 h 4467225"/>
              <a:gd name="connsiteX23" fmla="*/ 538639 w 1809750"/>
              <a:gd name="connsiteY23" fmla="*/ 2290464 h 4467225"/>
              <a:gd name="connsiteX24" fmla="*/ 539591 w 1809750"/>
              <a:gd name="connsiteY24" fmla="*/ 2259984 h 4467225"/>
              <a:gd name="connsiteX25" fmla="*/ 559594 w 1809750"/>
              <a:gd name="connsiteY25" fmla="*/ 2226646 h 4467225"/>
              <a:gd name="connsiteX26" fmla="*/ 558641 w 1809750"/>
              <a:gd name="connsiteY26" fmla="*/ 2183784 h 4467225"/>
              <a:gd name="connsiteX27" fmla="*/ 561499 w 1809750"/>
              <a:gd name="connsiteY27" fmla="*/ 2168544 h 4467225"/>
              <a:gd name="connsiteX28" fmla="*/ 554831 w 1809750"/>
              <a:gd name="connsiteY28" fmla="*/ 2102821 h 4467225"/>
              <a:gd name="connsiteX29" fmla="*/ 529114 w 1809750"/>
              <a:gd name="connsiteY29" fmla="*/ 2085676 h 4467225"/>
              <a:gd name="connsiteX30" fmla="*/ 493871 w 1809750"/>
              <a:gd name="connsiteY30" fmla="*/ 2092344 h 4467225"/>
              <a:gd name="connsiteX31" fmla="*/ 492919 w 1809750"/>
              <a:gd name="connsiteY31" fmla="*/ 2084724 h 4467225"/>
              <a:gd name="connsiteX32" fmla="*/ 520541 w 1809750"/>
              <a:gd name="connsiteY32" fmla="*/ 2079961 h 4467225"/>
              <a:gd name="connsiteX33" fmla="*/ 520541 w 1809750"/>
              <a:gd name="connsiteY33" fmla="*/ 2075199 h 4467225"/>
              <a:gd name="connsiteX34" fmla="*/ 474821 w 1809750"/>
              <a:gd name="connsiteY34" fmla="*/ 2063769 h 4467225"/>
              <a:gd name="connsiteX35" fmla="*/ 488156 w 1809750"/>
              <a:gd name="connsiteY35" fmla="*/ 2009476 h 4467225"/>
              <a:gd name="connsiteX36" fmla="*/ 579596 w 1809750"/>
              <a:gd name="connsiteY36" fmla="*/ 1892319 h 4467225"/>
              <a:gd name="connsiteX37" fmla="*/ 533876 w 1809750"/>
              <a:gd name="connsiteY37" fmla="*/ 1886604 h 4467225"/>
              <a:gd name="connsiteX38" fmla="*/ 513874 w 1809750"/>
              <a:gd name="connsiteY38" fmla="*/ 1897081 h 4467225"/>
              <a:gd name="connsiteX39" fmla="*/ 461486 w 1809750"/>
              <a:gd name="connsiteY39" fmla="*/ 1948516 h 4467225"/>
              <a:gd name="connsiteX40" fmla="*/ 420529 w 1809750"/>
              <a:gd name="connsiteY40" fmla="*/ 2017096 h 4467225"/>
              <a:gd name="connsiteX41" fmla="*/ 432911 w 1809750"/>
              <a:gd name="connsiteY41" fmla="*/ 2049481 h 4467225"/>
              <a:gd name="connsiteX42" fmla="*/ 444341 w 1809750"/>
              <a:gd name="connsiteY42" fmla="*/ 2054244 h 4467225"/>
              <a:gd name="connsiteX43" fmla="*/ 410051 w 1809750"/>
              <a:gd name="connsiteY43" fmla="*/ 2059959 h 4467225"/>
              <a:gd name="connsiteX44" fmla="*/ 412909 w 1809750"/>
              <a:gd name="connsiteY44" fmla="*/ 2079961 h 4467225"/>
              <a:gd name="connsiteX45" fmla="*/ 409099 w 1809750"/>
              <a:gd name="connsiteY45" fmla="*/ 2084724 h 4467225"/>
              <a:gd name="connsiteX46" fmla="*/ 387191 w 1809750"/>
              <a:gd name="connsiteY46" fmla="*/ 2069484 h 4467225"/>
              <a:gd name="connsiteX47" fmla="*/ 366236 w 1809750"/>
              <a:gd name="connsiteY47" fmla="*/ 2029479 h 4467225"/>
              <a:gd name="connsiteX48" fmla="*/ 348139 w 1809750"/>
              <a:gd name="connsiteY48" fmla="*/ 2004714 h 4467225"/>
              <a:gd name="connsiteX49" fmla="*/ 322421 w 1809750"/>
              <a:gd name="connsiteY49" fmla="*/ 1957089 h 4467225"/>
              <a:gd name="connsiteX50" fmla="*/ 289084 w 1809750"/>
              <a:gd name="connsiteY50" fmla="*/ 1910416 h 4467225"/>
              <a:gd name="connsiteX51" fmla="*/ 259556 w 1809750"/>
              <a:gd name="connsiteY51" fmla="*/ 1877079 h 4467225"/>
              <a:gd name="connsiteX52" fmla="*/ 264319 w 1809750"/>
              <a:gd name="connsiteY52" fmla="*/ 1872316 h 4467225"/>
              <a:gd name="connsiteX53" fmla="*/ 278606 w 1809750"/>
              <a:gd name="connsiteY53" fmla="*/ 1881841 h 4467225"/>
              <a:gd name="connsiteX54" fmla="*/ 149066 w 1809750"/>
              <a:gd name="connsiteY54" fmla="*/ 1581804 h 4467225"/>
              <a:gd name="connsiteX55" fmla="*/ 109061 w 1809750"/>
              <a:gd name="connsiteY55" fmla="*/ 1461789 h 4467225"/>
              <a:gd name="connsiteX56" fmla="*/ 106204 w 1809750"/>
              <a:gd name="connsiteY56" fmla="*/ 1429404 h 4467225"/>
              <a:gd name="connsiteX57" fmla="*/ 111919 w 1809750"/>
              <a:gd name="connsiteY57" fmla="*/ 1353204 h 4467225"/>
              <a:gd name="connsiteX58" fmla="*/ 133826 w 1809750"/>
              <a:gd name="connsiteY58" fmla="*/ 1303674 h 4467225"/>
              <a:gd name="connsiteX59" fmla="*/ 206216 w 1809750"/>
              <a:gd name="connsiteY59" fmla="*/ 1160799 h 4467225"/>
              <a:gd name="connsiteX60" fmla="*/ 220504 w 1809750"/>
              <a:gd name="connsiteY60" fmla="*/ 1133176 h 4467225"/>
              <a:gd name="connsiteX61" fmla="*/ 246221 w 1809750"/>
              <a:gd name="connsiteY61" fmla="*/ 1089361 h 4467225"/>
              <a:gd name="connsiteX62" fmla="*/ 299561 w 1809750"/>
              <a:gd name="connsiteY62" fmla="*/ 986491 h 4467225"/>
              <a:gd name="connsiteX63" fmla="*/ 347186 w 1809750"/>
              <a:gd name="connsiteY63" fmla="*/ 891241 h 4467225"/>
              <a:gd name="connsiteX64" fmla="*/ 365284 w 1809750"/>
              <a:gd name="connsiteY64" fmla="*/ 840759 h 4467225"/>
              <a:gd name="connsiteX65" fmla="*/ 372904 w 1809750"/>
              <a:gd name="connsiteY65" fmla="*/ 817899 h 4467225"/>
              <a:gd name="connsiteX66" fmla="*/ 407194 w 1809750"/>
              <a:gd name="connsiteY66" fmla="*/ 750271 h 4467225"/>
              <a:gd name="connsiteX67" fmla="*/ 456724 w 1809750"/>
              <a:gd name="connsiteY67" fmla="*/ 719791 h 4467225"/>
              <a:gd name="connsiteX68" fmla="*/ 571024 w 1809750"/>
              <a:gd name="connsiteY68" fmla="*/ 684549 h 4467225"/>
              <a:gd name="connsiteX69" fmla="*/ 671036 w 1809750"/>
              <a:gd name="connsiteY69" fmla="*/ 632161 h 4467225"/>
              <a:gd name="connsiteX70" fmla="*/ 683419 w 1809750"/>
              <a:gd name="connsiteY70" fmla="*/ 614064 h 4467225"/>
              <a:gd name="connsiteX71" fmla="*/ 693896 w 1809750"/>
              <a:gd name="connsiteY71" fmla="*/ 548341 h 4467225"/>
              <a:gd name="connsiteX72" fmla="*/ 699611 w 1809750"/>
              <a:gd name="connsiteY72" fmla="*/ 438804 h 4467225"/>
              <a:gd name="connsiteX73" fmla="*/ 694849 w 1809750"/>
              <a:gd name="connsiteY73" fmla="*/ 383559 h 4467225"/>
              <a:gd name="connsiteX74" fmla="*/ 717709 w 1809750"/>
              <a:gd name="connsiteY74" fmla="*/ 281641 h 4467225"/>
              <a:gd name="connsiteX75" fmla="*/ 747236 w 1809750"/>
              <a:gd name="connsiteY75" fmla="*/ 187344 h 4467225"/>
              <a:gd name="connsiteX76" fmla="*/ 762476 w 1809750"/>
              <a:gd name="connsiteY76" fmla="*/ 163531 h 4467225"/>
              <a:gd name="connsiteX77" fmla="*/ 824389 w 1809750"/>
              <a:gd name="connsiteY77" fmla="*/ 91141 h 4467225"/>
              <a:gd name="connsiteX78" fmla="*/ 857726 w 1809750"/>
              <a:gd name="connsiteY78" fmla="*/ 42564 h 4467225"/>
              <a:gd name="connsiteX79" fmla="*/ 879634 w 1809750"/>
              <a:gd name="connsiteY79" fmla="*/ 35896 h 4467225"/>
              <a:gd name="connsiteX80" fmla="*/ 904399 w 1809750"/>
              <a:gd name="connsiteY80" fmla="*/ 30181 h 4467225"/>
              <a:gd name="connsiteX81" fmla="*/ 982504 w 1809750"/>
              <a:gd name="connsiteY81" fmla="*/ 11131 h 4467225"/>
              <a:gd name="connsiteX82" fmla="*/ 1059656 w 1809750"/>
              <a:gd name="connsiteY82" fmla="*/ 31134 h 4467225"/>
              <a:gd name="connsiteX83" fmla="*/ 1208246 w 1809750"/>
              <a:gd name="connsiteY83" fmla="*/ 231159 h 4467225"/>
              <a:gd name="connsiteX84" fmla="*/ 1225391 w 1809750"/>
              <a:gd name="connsiteY84" fmla="*/ 466426 h 4467225"/>
              <a:gd name="connsiteX85" fmla="*/ 1224439 w 1809750"/>
              <a:gd name="connsiteY85" fmla="*/ 476904 h 4467225"/>
              <a:gd name="connsiteX86" fmla="*/ 1233011 w 1809750"/>
              <a:gd name="connsiteY86" fmla="*/ 670261 h 4467225"/>
              <a:gd name="connsiteX87" fmla="*/ 1278731 w 1809750"/>
              <a:gd name="connsiteY87" fmla="*/ 721696 h 4467225"/>
              <a:gd name="connsiteX88" fmla="*/ 1348264 w 1809750"/>
              <a:gd name="connsiteY88" fmla="*/ 732174 h 4467225"/>
              <a:gd name="connsiteX89" fmla="*/ 1381601 w 1809750"/>
              <a:gd name="connsiteY89" fmla="*/ 755986 h 4467225"/>
              <a:gd name="connsiteX90" fmla="*/ 1409224 w 1809750"/>
              <a:gd name="connsiteY90" fmla="*/ 801706 h 4467225"/>
              <a:gd name="connsiteX91" fmla="*/ 1417796 w 1809750"/>
              <a:gd name="connsiteY91" fmla="*/ 820756 h 4467225"/>
              <a:gd name="connsiteX92" fmla="*/ 1447324 w 1809750"/>
              <a:gd name="connsiteY92" fmla="*/ 879811 h 4467225"/>
              <a:gd name="connsiteX93" fmla="*/ 1549241 w 1809750"/>
              <a:gd name="connsiteY93" fmla="*/ 1010304 h 4467225"/>
              <a:gd name="connsiteX94" fmla="*/ 1579721 w 1809750"/>
              <a:gd name="connsiteY94" fmla="*/ 1043641 h 4467225"/>
              <a:gd name="connsiteX95" fmla="*/ 1634014 w 1809750"/>
              <a:gd name="connsiteY95" fmla="*/ 1114126 h 4467225"/>
              <a:gd name="connsiteX96" fmla="*/ 1742599 w 1809750"/>
              <a:gd name="connsiteY96" fmla="*/ 1255096 h 4467225"/>
              <a:gd name="connsiteX97" fmla="*/ 1774031 w 1809750"/>
              <a:gd name="connsiteY97" fmla="*/ 1312246 h 4467225"/>
              <a:gd name="connsiteX98" fmla="*/ 1797844 w 1809750"/>
              <a:gd name="connsiteY98" fmla="*/ 1354156 h 4467225"/>
              <a:gd name="connsiteX99" fmla="*/ 1806416 w 1809750"/>
              <a:gd name="connsiteY99" fmla="*/ 1372254 h 4467225"/>
              <a:gd name="connsiteX100" fmla="*/ 1801654 w 1809750"/>
              <a:gd name="connsiteY100" fmla="*/ 1457026 h 4467225"/>
              <a:gd name="connsiteX101" fmla="*/ 1762601 w 1809750"/>
              <a:gd name="connsiteY101" fmla="*/ 1607521 h 4467225"/>
              <a:gd name="connsiteX102" fmla="*/ 1740694 w 1809750"/>
              <a:gd name="connsiteY102" fmla="*/ 1665624 h 4467225"/>
              <a:gd name="connsiteX103" fmla="*/ 1700689 w 1809750"/>
              <a:gd name="connsiteY103" fmla="*/ 1787544 h 4467225"/>
              <a:gd name="connsiteX104" fmla="*/ 1698784 w 1809750"/>
              <a:gd name="connsiteY104" fmla="*/ 1793259 h 4467225"/>
              <a:gd name="connsiteX105" fmla="*/ 1686401 w 1809750"/>
              <a:gd name="connsiteY105" fmla="*/ 1869459 h 4467225"/>
              <a:gd name="connsiteX106" fmla="*/ 1653064 w 1809750"/>
              <a:gd name="connsiteY106" fmla="*/ 1898034 h 4467225"/>
              <a:gd name="connsiteX107" fmla="*/ 1609249 w 1809750"/>
              <a:gd name="connsiteY107" fmla="*/ 2004714 h 4467225"/>
              <a:gd name="connsiteX108" fmla="*/ 1568291 w 1809750"/>
              <a:gd name="connsiteY108" fmla="*/ 2011381 h 4467225"/>
              <a:gd name="connsiteX109" fmla="*/ 1535906 w 1809750"/>
              <a:gd name="connsiteY109" fmla="*/ 1998046 h 4467225"/>
              <a:gd name="connsiteX110" fmla="*/ 1582579 w 1809750"/>
              <a:gd name="connsiteY110" fmla="*/ 1964709 h 4467225"/>
              <a:gd name="connsiteX111" fmla="*/ 1499711 w 1809750"/>
              <a:gd name="connsiteY111" fmla="*/ 1878984 h 4467225"/>
              <a:gd name="connsiteX112" fmla="*/ 1486376 w 1809750"/>
              <a:gd name="connsiteY112" fmla="*/ 1865649 h 4467225"/>
              <a:gd name="connsiteX113" fmla="*/ 1426369 w 1809750"/>
              <a:gd name="connsiteY113" fmla="*/ 1834216 h 4467225"/>
              <a:gd name="connsiteX114" fmla="*/ 1479709 w 1809750"/>
              <a:gd name="connsiteY114" fmla="*/ 1908511 h 4467225"/>
              <a:gd name="connsiteX115" fmla="*/ 1511141 w 1809750"/>
              <a:gd name="connsiteY115" fmla="*/ 1983759 h 4467225"/>
              <a:gd name="connsiteX116" fmla="*/ 1507331 w 1809750"/>
              <a:gd name="connsiteY116" fmla="*/ 2011381 h 4467225"/>
              <a:gd name="connsiteX117" fmla="*/ 1484471 w 1809750"/>
              <a:gd name="connsiteY117" fmla="*/ 2006619 h 4467225"/>
              <a:gd name="connsiteX118" fmla="*/ 1446371 w 1809750"/>
              <a:gd name="connsiteY118" fmla="*/ 2034241 h 4467225"/>
              <a:gd name="connsiteX119" fmla="*/ 1463516 w 1809750"/>
              <a:gd name="connsiteY119" fmla="*/ 2120919 h 4467225"/>
              <a:gd name="connsiteX120" fmla="*/ 1468279 w 1809750"/>
              <a:gd name="connsiteY120" fmla="*/ 2202834 h 4467225"/>
              <a:gd name="connsiteX121" fmla="*/ 1472089 w 1809750"/>
              <a:gd name="connsiteY121" fmla="*/ 2251411 h 4467225"/>
              <a:gd name="connsiteX122" fmla="*/ 1468279 w 1809750"/>
              <a:gd name="connsiteY122" fmla="*/ 2393334 h 4467225"/>
              <a:gd name="connsiteX123" fmla="*/ 1453991 w 1809750"/>
              <a:gd name="connsiteY123" fmla="*/ 2605741 h 4467225"/>
              <a:gd name="connsiteX124" fmla="*/ 1438751 w 1809750"/>
              <a:gd name="connsiteY124" fmla="*/ 2816244 h 4467225"/>
              <a:gd name="connsiteX125" fmla="*/ 1432084 w 1809750"/>
              <a:gd name="connsiteY125" fmla="*/ 2962929 h 4467225"/>
              <a:gd name="connsiteX126" fmla="*/ 1424464 w 1809750"/>
              <a:gd name="connsiteY126" fmla="*/ 3218199 h 4467225"/>
              <a:gd name="connsiteX127" fmla="*/ 1418749 w 1809750"/>
              <a:gd name="connsiteY127" fmla="*/ 3379171 h 4467225"/>
              <a:gd name="connsiteX128" fmla="*/ 1428274 w 1809750"/>
              <a:gd name="connsiteY128" fmla="*/ 3838276 h 4467225"/>
              <a:gd name="connsiteX129" fmla="*/ 1414939 w 1809750"/>
              <a:gd name="connsiteY129" fmla="*/ 4017346 h 4467225"/>
              <a:gd name="connsiteX130" fmla="*/ 1406366 w 1809750"/>
              <a:gd name="connsiteY130" fmla="*/ 4130694 h 4467225"/>
              <a:gd name="connsiteX131" fmla="*/ 1394936 w 1809750"/>
              <a:gd name="connsiteY131" fmla="*/ 4244041 h 4467225"/>
              <a:gd name="connsiteX132" fmla="*/ 1393031 w 1809750"/>
              <a:gd name="connsiteY132" fmla="*/ 4272616 h 4467225"/>
              <a:gd name="connsiteX133" fmla="*/ 1384459 w 1809750"/>
              <a:gd name="connsiteY133" fmla="*/ 4389774 h 4467225"/>
              <a:gd name="connsiteX134" fmla="*/ 1368266 w 1809750"/>
              <a:gd name="connsiteY134" fmla="*/ 4402156 h 4467225"/>
              <a:gd name="connsiteX135" fmla="*/ 1309211 w 1809750"/>
              <a:gd name="connsiteY135" fmla="*/ 4403109 h 4467225"/>
              <a:gd name="connsiteX136" fmla="*/ 1240631 w 1809750"/>
              <a:gd name="connsiteY136" fmla="*/ 4461211 h 4467225"/>
              <a:gd name="connsiteX137" fmla="*/ 1121569 w 1809750"/>
              <a:gd name="connsiteY137" fmla="*/ 4468831 h 4467225"/>
              <a:gd name="connsiteX138" fmla="*/ 1091089 w 1809750"/>
              <a:gd name="connsiteY138" fmla="*/ 4445971 h 4467225"/>
              <a:gd name="connsiteX139" fmla="*/ 1068229 w 1809750"/>
              <a:gd name="connsiteY139" fmla="*/ 4360246 h 4467225"/>
              <a:gd name="connsiteX140" fmla="*/ 1052989 w 1809750"/>
              <a:gd name="connsiteY140" fmla="*/ 4259281 h 4467225"/>
              <a:gd name="connsiteX141" fmla="*/ 1070134 w 1809750"/>
              <a:gd name="connsiteY141" fmla="*/ 4195464 h 4467225"/>
              <a:gd name="connsiteX142" fmla="*/ 1084421 w 1809750"/>
              <a:gd name="connsiteY142" fmla="*/ 4105929 h 4467225"/>
              <a:gd name="connsiteX143" fmla="*/ 1085374 w 1809750"/>
              <a:gd name="connsiteY143" fmla="*/ 3964959 h 4467225"/>
              <a:gd name="connsiteX144" fmla="*/ 1090136 w 1809750"/>
              <a:gd name="connsiteY144" fmla="*/ 3763981 h 4467225"/>
              <a:gd name="connsiteX145" fmla="*/ 1090136 w 1809750"/>
              <a:gd name="connsiteY145" fmla="*/ 3575386 h 4467225"/>
              <a:gd name="connsiteX146" fmla="*/ 1091089 w 1809750"/>
              <a:gd name="connsiteY146" fmla="*/ 3440131 h 4467225"/>
              <a:gd name="connsiteX147" fmla="*/ 1084421 w 1809750"/>
              <a:gd name="connsiteY147" fmla="*/ 3398221 h 4467225"/>
              <a:gd name="connsiteX148" fmla="*/ 1083469 w 1809750"/>
              <a:gd name="connsiteY148" fmla="*/ 3383934 h 4467225"/>
              <a:gd name="connsiteX149" fmla="*/ 1088231 w 1809750"/>
              <a:gd name="connsiteY149" fmla="*/ 3122949 h 4467225"/>
              <a:gd name="connsiteX150" fmla="*/ 1075849 w 1809750"/>
              <a:gd name="connsiteY150" fmla="*/ 2908636 h 4467225"/>
              <a:gd name="connsiteX151" fmla="*/ 1047274 w 1809750"/>
              <a:gd name="connsiteY151" fmla="*/ 2654319 h 4467225"/>
              <a:gd name="connsiteX152" fmla="*/ 1026319 w 1809750"/>
              <a:gd name="connsiteY152" fmla="*/ 2539066 h 4467225"/>
              <a:gd name="connsiteX153" fmla="*/ 1023461 w 1809750"/>
              <a:gd name="connsiteY153" fmla="*/ 2510491 h 4467225"/>
              <a:gd name="connsiteX154" fmla="*/ 1015841 w 1809750"/>
              <a:gd name="connsiteY154" fmla="*/ 2488584 h 4467225"/>
              <a:gd name="connsiteX155" fmla="*/ 1009174 w 1809750"/>
              <a:gd name="connsiteY155" fmla="*/ 2457151 h 4467225"/>
              <a:gd name="connsiteX156" fmla="*/ 1002506 w 1809750"/>
              <a:gd name="connsiteY156" fmla="*/ 2400001 h 4467225"/>
              <a:gd name="connsiteX157" fmla="*/ 977741 w 1809750"/>
              <a:gd name="connsiteY157" fmla="*/ 2420956 h 4467225"/>
              <a:gd name="connsiteX158" fmla="*/ 898684 w 1809750"/>
              <a:gd name="connsiteY158" fmla="*/ 2683846 h 4467225"/>
              <a:gd name="connsiteX159" fmla="*/ 799624 w 1809750"/>
              <a:gd name="connsiteY159" fmla="*/ 3000076 h 4467225"/>
              <a:gd name="connsiteX160" fmla="*/ 741521 w 1809750"/>
              <a:gd name="connsiteY160" fmla="*/ 3304876 h 4467225"/>
              <a:gd name="connsiteX161" fmla="*/ 736759 w 1809750"/>
              <a:gd name="connsiteY161" fmla="*/ 3384886 h 4467225"/>
              <a:gd name="connsiteX162" fmla="*/ 725329 w 1809750"/>
              <a:gd name="connsiteY162" fmla="*/ 3419176 h 4467225"/>
              <a:gd name="connsiteX163" fmla="*/ 705326 w 1809750"/>
              <a:gd name="connsiteY163" fmla="*/ 3529666 h 4467225"/>
              <a:gd name="connsiteX164" fmla="*/ 679609 w 1809750"/>
              <a:gd name="connsiteY164" fmla="*/ 3662064 h 4467225"/>
              <a:gd name="connsiteX165" fmla="*/ 654844 w 1809750"/>
              <a:gd name="connsiteY165" fmla="*/ 3813511 h 4467225"/>
              <a:gd name="connsiteX166" fmla="*/ 628174 w 1809750"/>
              <a:gd name="connsiteY166" fmla="*/ 3989724 h 4467225"/>
              <a:gd name="connsiteX167" fmla="*/ 611981 w 1809750"/>
              <a:gd name="connsiteY167" fmla="*/ 4096404 h 4467225"/>
              <a:gd name="connsiteX168" fmla="*/ 595789 w 1809750"/>
              <a:gd name="connsiteY168" fmla="*/ 4204989 h 4467225"/>
              <a:gd name="connsiteX169" fmla="*/ 572929 w 1809750"/>
              <a:gd name="connsiteY169" fmla="*/ 4360246 h 4467225"/>
              <a:gd name="connsiteX170" fmla="*/ 571976 w 1809750"/>
              <a:gd name="connsiteY170" fmla="*/ 4365961 h 4467225"/>
              <a:gd name="connsiteX171" fmla="*/ 536734 w 1809750"/>
              <a:gd name="connsiteY171" fmla="*/ 4398346 h 4467225"/>
              <a:gd name="connsiteX172" fmla="*/ 410051 w 1809750"/>
              <a:gd name="connsiteY172" fmla="*/ 4390726 h 4467225"/>
              <a:gd name="connsiteX173" fmla="*/ 377666 w 1809750"/>
              <a:gd name="connsiteY173" fmla="*/ 4404061 h 4467225"/>
              <a:gd name="connsiteX174" fmla="*/ 359569 w 1809750"/>
              <a:gd name="connsiteY174" fmla="*/ 4412634 h 4467225"/>
              <a:gd name="connsiteX175" fmla="*/ 343376 w 1809750"/>
              <a:gd name="connsiteY175" fmla="*/ 4397394 h 4467225"/>
              <a:gd name="connsiteX176" fmla="*/ 319564 w 1809750"/>
              <a:gd name="connsiteY176" fmla="*/ 4374534 h 4467225"/>
              <a:gd name="connsiteX177" fmla="*/ 301466 w 1809750"/>
              <a:gd name="connsiteY177" fmla="*/ 4369771 h 4467225"/>
              <a:gd name="connsiteX178" fmla="*/ 276701 w 1809750"/>
              <a:gd name="connsiteY178" fmla="*/ 4385011 h 4467225"/>
              <a:gd name="connsiteX179" fmla="*/ 198596 w 1809750"/>
              <a:gd name="connsiteY179" fmla="*/ 4448829 h 4467225"/>
              <a:gd name="connsiteX180" fmla="*/ 78581 w 1809750"/>
              <a:gd name="connsiteY180" fmla="*/ 4447876 h 4467225"/>
              <a:gd name="connsiteX181" fmla="*/ 7144 w 1809750"/>
              <a:gd name="connsiteY181" fmla="*/ 4419301 h 4467225"/>
              <a:gd name="connsiteX182" fmla="*/ 10001 w 1809750"/>
              <a:gd name="connsiteY182" fmla="*/ 4380249 h 4467225"/>
              <a:gd name="connsiteX183" fmla="*/ 705326 w 1809750"/>
              <a:gd name="connsiteY183" fmla="*/ 762654 h 4467225"/>
              <a:gd name="connsiteX184" fmla="*/ 719614 w 1809750"/>
              <a:gd name="connsiteY184" fmla="*/ 792181 h 4467225"/>
              <a:gd name="connsiteX185" fmla="*/ 739616 w 1809750"/>
              <a:gd name="connsiteY185" fmla="*/ 840759 h 4467225"/>
              <a:gd name="connsiteX186" fmla="*/ 752951 w 1809750"/>
              <a:gd name="connsiteY186" fmla="*/ 867429 h 4467225"/>
              <a:gd name="connsiteX187" fmla="*/ 760571 w 1809750"/>
              <a:gd name="connsiteY187" fmla="*/ 945534 h 4467225"/>
              <a:gd name="connsiteX188" fmla="*/ 775811 w 1809750"/>
              <a:gd name="connsiteY188" fmla="*/ 1109364 h 4467225"/>
              <a:gd name="connsiteX189" fmla="*/ 866299 w 1809750"/>
              <a:gd name="connsiteY189" fmla="*/ 1383684 h 4467225"/>
              <a:gd name="connsiteX190" fmla="*/ 890111 w 1809750"/>
              <a:gd name="connsiteY190" fmla="*/ 1427499 h 4467225"/>
              <a:gd name="connsiteX191" fmla="*/ 914876 w 1809750"/>
              <a:gd name="connsiteY191" fmla="*/ 1369396 h 4467225"/>
              <a:gd name="connsiteX192" fmla="*/ 1006316 w 1809750"/>
              <a:gd name="connsiteY192" fmla="*/ 1135081 h 4467225"/>
              <a:gd name="connsiteX193" fmla="*/ 1058704 w 1809750"/>
              <a:gd name="connsiteY193" fmla="*/ 1014114 h 4467225"/>
              <a:gd name="connsiteX194" fmla="*/ 1060609 w 1809750"/>
              <a:gd name="connsiteY194" fmla="*/ 974109 h 4467225"/>
              <a:gd name="connsiteX195" fmla="*/ 1052989 w 1809750"/>
              <a:gd name="connsiteY195" fmla="*/ 881716 h 4467225"/>
              <a:gd name="connsiteX196" fmla="*/ 1063466 w 1809750"/>
              <a:gd name="connsiteY196" fmla="*/ 863619 h 4467225"/>
              <a:gd name="connsiteX197" fmla="*/ 1126331 w 1809750"/>
              <a:gd name="connsiteY197" fmla="*/ 804564 h 4467225"/>
              <a:gd name="connsiteX198" fmla="*/ 1206341 w 1809750"/>
              <a:gd name="connsiteY198" fmla="*/ 850284 h 4467225"/>
              <a:gd name="connsiteX199" fmla="*/ 1067276 w 1809750"/>
              <a:gd name="connsiteY199" fmla="*/ 633114 h 4467225"/>
              <a:gd name="connsiteX200" fmla="*/ 1049179 w 1809750"/>
              <a:gd name="connsiteY200" fmla="*/ 710266 h 4467225"/>
              <a:gd name="connsiteX201" fmla="*/ 1040606 w 1809750"/>
              <a:gd name="connsiteY201" fmla="*/ 776941 h 4467225"/>
              <a:gd name="connsiteX202" fmla="*/ 1030129 w 1809750"/>
              <a:gd name="connsiteY202" fmla="*/ 814089 h 4467225"/>
              <a:gd name="connsiteX203" fmla="*/ 997744 w 1809750"/>
              <a:gd name="connsiteY203" fmla="*/ 848379 h 4467225"/>
              <a:gd name="connsiteX204" fmla="*/ 904399 w 1809750"/>
              <a:gd name="connsiteY204" fmla="*/ 990301 h 4467225"/>
              <a:gd name="connsiteX205" fmla="*/ 897731 w 1809750"/>
              <a:gd name="connsiteY205" fmla="*/ 993159 h 4467225"/>
              <a:gd name="connsiteX206" fmla="*/ 878681 w 1809750"/>
              <a:gd name="connsiteY206" fmla="*/ 936009 h 4467225"/>
              <a:gd name="connsiteX207" fmla="*/ 818674 w 1809750"/>
              <a:gd name="connsiteY207" fmla="*/ 856951 h 4467225"/>
              <a:gd name="connsiteX208" fmla="*/ 780574 w 1809750"/>
              <a:gd name="connsiteY208" fmla="*/ 843616 h 4467225"/>
              <a:gd name="connsiteX209" fmla="*/ 797719 w 1809750"/>
              <a:gd name="connsiteY209" fmla="*/ 592156 h 4467225"/>
              <a:gd name="connsiteX210" fmla="*/ 634841 w 1809750"/>
              <a:gd name="connsiteY210" fmla="*/ 825519 h 4467225"/>
              <a:gd name="connsiteX211" fmla="*/ 705326 w 1809750"/>
              <a:gd name="connsiteY211" fmla="*/ 762654 h 4467225"/>
              <a:gd name="connsiteX212" fmla="*/ 1273969 w 1809750"/>
              <a:gd name="connsiteY212" fmla="*/ 1329391 h 4467225"/>
              <a:gd name="connsiteX213" fmla="*/ 1280636 w 1809750"/>
              <a:gd name="connsiteY213" fmla="*/ 1357014 h 4467225"/>
              <a:gd name="connsiteX214" fmla="*/ 1294924 w 1809750"/>
              <a:gd name="connsiteY214" fmla="*/ 1423689 h 4467225"/>
              <a:gd name="connsiteX215" fmla="*/ 1315879 w 1809750"/>
              <a:gd name="connsiteY215" fmla="*/ 1556086 h 4467225"/>
              <a:gd name="connsiteX216" fmla="*/ 1337786 w 1809750"/>
              <a:gd name="connsiteY216" fmla="*/ 1669434 h 4467225"/>
              <a:gd name="connsiteX217" fmla="*/ 1370171 w 1809750"/>
              <a:gd name="connsiteY217" fmla="*/ 1777066 h 4467225"/>
              <a:gd name="connsiteX218" fmla="*/ 1441609 w 1809750"/>
              <a:gd name="connsiteY218" fmla="*/ 1820881 h 4467225"/>
              <a:gd name="connsiteX219" fmla="*/ 1473041 w 1809750"/>
              <a:gd name="connsiteY219" fmla="*/ 1796116 h 4467225"/>
              <a:gd name="connsiteX220" fmla="*/ 1516856 w 1809750"/>
              <a:gd name="connsiteY220" fmla="*/ 1700866 h 4467225"/>
              <a:gd name="connsiteX221" fmla="*/ 1537811 w 1809750"/>
              <a:gd name="connsiteY221" fmla="*/ 1671339 h 4467225"/>
              <a:gd name="connsiteX222" fmla="*/ 1547336 w 1809750"/>
              <a:gd name="connsiteY222" fmla="*/ 1614189 h 4467225"/>
              <a:gd name="connsiteX223" fmla="*/ 1568291 w 1809750"/>
              <a:gd name="connsiteY223" fmla="*/ 1573231 h 4467225"/>
              <a:gd name="connsiteX224" fmla="*/ 1575911 w 1809750"/>
              <a:gd name="connsiteY224" fmla="*/ 1558944 h 4467225"/>
              <a:gd name="connsiteX225" fmla="*/ 1582579 w 1809750"/>
              <a:gd name="connsiteY225" fmla="*/ 1450359 h 4467225"/>
              <a:gd name="connsiteX226" fmla="*/ 1577816 w 1809750"/>
              <a:gd name="connsiteY226" fmla="*/ 1436071 h 4467225"/>
              <a:gd name="connsiteX227" fmla="*/ 1470184 w 1809750"/>
              <a:gd name="connsiteY227" fmla="*/ 1317009 h 4467225"/>
              <a:gd name="connsiteX228" fmla="*/ 1383506 w 1809750"/>
              <a:gd name="connsiteY228" fmla="*/ 1220806 h 4467225"/>
              <a:gd name="connsiteX229" fmla="*/ 1353026 w 1809750"/>
              <a:gd name="connsiteY229" fmla="*/ 1221759 h 4467225"/>
              <a:gd name="connsiteX230" fmla="*/ 1280636 w 1809750"/>
              <a:gd name="connsiteY230" fmla="*/ 1315104 h 4467225"/>
              <a:gd name="connsiteX231" fmla="*/ 1273969 w 1809750"/>
              <a:gd name="connsiteY231" fmla="*/ 1329391 h 4467225"/>
              <a:gd name="connsiteX232" fmla="*/ 599599 w 1809750"/>
              <a:gd name="connsiteY232" fmla="*/ 1884699 h 4467225"/>
              <a:gd name="connsiteX233" fmla="*/ 604361 w 1809750"/>
              <a:gd name="connsiteY233" fmla="*/ 1880889 h 4467225"/>
              <a:gd name="connsiteX234" fmla="*/ 596741 w 1809750"/>
              <a:gd name="connsiteY234" fmla="*/ 1858029 h 4467225"/>
              <a:gd name="connsiteX235" fmla="*/ 581501 w 1809750"/>
              <a:gd name="connsiteY235" fmla="*/ 1721821 h 4467225"/>
              <a:gd name="connsiteX236" fmla="*/ 583406 w 1809750"/>
              <a:gd name="connsiteY236" fmla="*/ 1673244 h 4467225"/>
              <a:gd name="connsiteX237" fmla="*/ 558641 w 1809750"/>
              <a:gd name="connsiteY237" fmla="*/ 1591329 h 4467225"/>
              <a:gd name="connsiteX238" fmla="*/ 555784 w 1809750"/>
              <a:gd name="connsiteY238" fmla="*/ 1568469 h 4467225"/>
              <a:gd name="connsiteX239" fmla="*/ 531019 w 1809750"/>
              <a:gd name="connsiteY239" fmla="*/ 1421784 h 4467225"/>
              <a:gd name="connsiteX240" fmla="*/ 503396 w 1809750"/>
              <a:gd name="connsiteY240" fmla="*/ 1333201 h 4467225"/>
              <a:gd name="connsiteX241" fmla="*/ 484346 w 1809750"/>
              <a:gd name="connsiteY241" fmla="*/ 1236046 h 4467225"/>
              <a:gd name="connsiteX242" fmla="*/ 472916 w 1809750"/>
              <a:gd name="connsiteY242" fmla="*/ 1215091 h 4467225"/>
              <a:gd name="connsiteX243" fmla="*/ 451009 w 1809750"/>
              <a:gd name="connsiteY243" fmla="*/ 1228426 h 4467225"/>
              <a:gd name="connsiteX244" fmla="*/ 431959 w 1809750"/>
              <a:gd name="connsiteY244" fmla="*/ 1271289 h 4467225"/>
              <a:gd name="connsiteX245" fmla="*/ 375761 w 1809750"/>
              <a:gd name="connsiteY245" fmla="*/ 1361776 h 4467225"/>
              <a:gd name="connsiteX246" fmla="*/ 330994 w 1809750"/>
              <a:gd name="connsiteY246" fmla="*/ 1464646 h 4467225"/>
              <a:gd name="connsiteX247" fmla="*/ 333851 w 1809750"/>
              <a:gd name="connsiteY247" fmla="*/ 1471314 h 4467225"/>
              <a:gd name="connsiteX248" fmla="*/ 353854 w 1809750"/>
              <a:gd name="connsiteY248" fmla="*/ 1544656 h 4467225"/>
              <a:gd name="connsiteX249" fmla="*/ 361474 w 1809750"/>
              <a:gd name="connsiteY249" fmla="*/ 1568469 h 4467225"/>
              <a:gd name="connsiteX250" fmla="*/ 390049 w 1809750"/>
              <a:gd name="connsiteY250" fmla="*/ 1656099 h 4467225"/>
              <a:gd name="connsiteX251" fmla="*/ 395764 w 1809750"/>
              <a:gd name="connsiteY251" fmla="*/ 1677054 h 4467225"/>
              <a:gd name="connsiteX252" fmla="*/ 474821 w 1809750"/>
              <a:gd name="connsiteY252" fmla="*/ 1826596 h 4467225"/>
              <a:gd name="connsiteX253" fmla="*/ 507206 w 1809750"/>
              <a:gd name="connsiteY253" fmla="*/ 1858029 h 4467225"/>
              <a:gd name="connsiteX254" fmla="*/ 558641 w 1809750"/>
              <a:gd name="connsiteY254" fmla="*/ 1866601 h 4467225"/>
              <a:gd name="connsiteX255" fmla="*/ 573881 w 1809750"/>
              <a:gd name="connsiteY255" fmla="*/ 1872316 h 4467225"/>
              <a:gd name="connsiteX256" fmla="*/ 599599 w 1809750"/>
              <a:gd name="connsiteY256" fmla="*/ 1884699 h 4467225"/>
              <a:gd name="connsiteX257" fmla="*/ 930116 w 1809750"/>
              <a:gd name="connsiteY257" fmla="*/ 1638954 h 4467225"/>
              <a:gd name="connsiteX258" fmla="*/ 905351 w 1809750"/>
              <a:gd name="connsiteY258" fmla="*/ 1617046 h 4467225"/>
              <a:gd name="connsiteX259" fmla="*/ 880586 w 1809750"/>
              <a:gd name="connsiteY259" fmla="*/ 1644669 h 4467225"/>
              <a:gd name="connsiteX260" fmla="*/ 903446 w 1809750"/>
              <a:gd name="connsiteY260" fmla="*/ 1670386 h 4467225"/>
              <a:gd name="connsiteX261" fmla="*/ 930116 w 1809750"/>
              <a:gd name="connsiteY261" fmla="*/ 1638954 h 4467225"/>
              <a:gd name="connsiteX262" fmla="*/ 912019 w 1809750"/>
              <a:gd name="connsiteY262" fmla="*/ 1539894 h 4467225"/>
              <a:gd name="connsiteX263" fmla="*/ 889159 w 1809750"/>
              <a:gd name="connsiteY263" fmla="*/ 1510366 h 4467225"/>
              <a:gd name="connsiteX264" fmla="*/ 871061 w 1809750"/>
              <a:gd name="connsiteY264" fmla="*/ 1535131 h 4467225"/>
              <a:gd name="connsiteX265" fmla="*/ 892969 w 1809750"/>
              <a:gd name="connsiteY265" fmla="*/ 1563706 h 4467225"/>
              <a:gd name="connsiteX266" fmla="*/ 912019 w 1809750"/>
              <a:gd name="connsiteY266" fmla="*/ 1539894 h 4467225"/>
              <a:gd name="connsiteX267" fmla="*/ 918686 w 1809750"/>
              <a:gd name="connsiteY267" fmla="*/ 1769446 h 4467225"/>
              <a:gd name="connsiteX268" fmla="*/ 946309 w 1809750"/>
              <a:gd name="connsiteY268" fmla="*/ 1741824 h 4467225"/>
              <a:gd name="connsiteX269" fmla="*/ 926306 w 1809750"/>
              <a:gd name="connsiteY269" fmla="*/ 1718964 h 4467225"/>
              <a:gd name="connsiteX270" fmla="*/ 897731 w 1809750"/>
              <a:gd name="connsiteY270" fmla="*/ 1738014 h 4467225"/>
              <a:gd name="connsiteX271" fmla="*/ 918686 w 1809750"/>
              <a:gd name="connsiteY271" fmla="*/ 1769446 h 4467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</a:cxnLst>
            <a:rect l="l" t="t" r="r" b="b"/>
            <a:pathLst>
              <a:path w="1809750" h="4467225">
                <a:moveTo>
                  <a:pt x="10001" y="4380249"/>
                </a:moveTo>
                <a:cubicBezTo>
                  <a:pt x="17621" y="4372629"/>
                  <a:pt x="25241" y="4363104"/>
                  <a:pt x="33814" y="4357389"/>
                </a:cubicBezTo>
                <a:cubicBezTo>
                  <a:pt x="44291" y="4350721"/>
                  <a:pt x="56674" y="4345959"/>
                  <a:pt x="68104" y="4343101"/>
                </a:cubicBezTo>
                <a:cubicBezTo>
                  <a:pt x="112871" y="4333576"/>
                  <a:pt x="125254" y="4304049"/>
                  <a:pt x="128111" y="4262139"/>
                </a:cubicBezTo>
                <a:cubicBezTo>
                  <a:pt x="131921" y="4206894"/>
                  <a:pt x="141446" y="4153554"/>
                  <a:pt x="157639" y="4100214"/>
                </a:cubicBezTo>
                <a:cubicBezTo>
                  <a:pt x="181451" y="4022109"/>
                  <a:pt x="199549" y="3943051"/>
                  <a:pt x="220504" y="3863994"/>
                </a:cubicBezTo>
                <a:cubicBezTo>
                  <a:pt x="226219" y="3843991"/>
                  <a:pt x="236696" y="3825894"/>
                  <a:pt x="242411" y="3805891"/>
                </a:cubicBezTo>
                <a:cubicBezTo>
                  <a:pt x="251936" y="3770649"/>
                  <a:pt x="260509" y="3735406"/>
                  <a:pt x="268129" y="3699211"/>
                </a:cubicBezTo>
                <a:cubicBezTo>
                  <a:pt x="288131" y="3606819"/>
                  <a:pt x="308134" y="3514426"/>
                  <a:pt x="328136" y="3422034"/>
                </a:cubicBezTo>
                <a:cubicBezTo>
                  <a:pt x="330041" y="3413461"/>
                  <a:pt x="328136" y="3404889"/>
                  <a:pt x="327184" y="3396316"/>
                </a:cubicBezTo>
                <a:cubicBezTo>
                  <a:pt x="327184" y="3391554"/>
                  <a:pt x="326231" y="3386791"/>
                  <a:pt x="328136" y="3382029"/>
                </a:cubicBezTo>
                <a:cubicBezTo>
                  <a:pt x="342424" y="3341071"/>
                  <a:pt x="356711" y="3300114"/>
                  <a:pt x="370999" y="3260109"/>
                </a:cubicBezTo>
                <a:cubicBezTo>
                  <a:pt x="375761" y="3247726"/>
                  <a:pt x="379571" y="3235344"/>
                  <a:pt x="386239" y="3223914"/>
                </a:cubicBezTo>
                <a:cubicBezTo>
                  <a:pt x="405289" y="3191529"/>
                  <a:pt x="408146" y="3157239"/>
                  <a:pt x="406241" y="3121996"/>
                </a:cubicBezTo>
                <a:cubicBezTo>
                  <a:pt x="404336" y="3091516"/>
                  <a:pt x="411956" y="3063894"/>
                  <a:pt x="423386" y="3035319"/>
                </a:cubicBezTo>
                <a:cubicBezTo>
                  <a:pt x="430054" y="3019126"/>
                  <a:pt x="431959" y="3001029"/>
                  <a:pt x="434816" y="2983884"/>
                </a:cubicBezTo>
                <a:cubicBezTo>
                  <a:pt x="444341" y="2928639"/>
                  <a:pt x="452914" y="2873394"/>
                  <a:pt x="461486" y="2818149"/>
                </a:cubicBezTo>
                <a:cubicBezTo>
                  <a:pt x="463391" y="2806719"/>
                  <a:pt x="469106" y="2796241"/>
                  <a:pt x="471011" y="2784811"/>
                </a:cubicBezTo>
                <a:cubicBezTo>
                  <a:pt x="473869" y="2767666"/>
                  <a:pt x="476726" y="2749569"/>
                  <a:pt x="476726" y="2732424"/>
                </a:cubicBezTo>
                <a:cubicBezTo>
                  <a:pt x="476726" y="2700991"/>
                  <a:pt x="472916" y="2670511"/>
                  <a:pt x="495776" y="2643841"/>
                </a:cubicBezTo>
                <a:cubicBezTo>
                  <a:pt x="500539" y="2639079"/>
                  <a:pt x="503396" y="2631459"/>
                  <a:pt x="503396" y="2624791"/>
                </a:cubicBezTo>
                <a:cubicBezTo>
                  <a:pt x="504349" y="2595264"/>
                  <a:pt x="503396" y="2566689"/>
                  <a:pt x="504349" y="2537161"/>
                </a:cubicBezTo>
                <a:cubicBezTo>
                  <a:pt x="504349" y="2525731"/>
                  <a:pt x="509111" y="2514301"/>
                  <a:pt x="511016" y="2502871"/>
                </a:cubicBezTo>
                <a:cubicBezTo>
                  <a:pt x="520541" y="2432386"/>
                  <a:pt x="530066" y="2360949"/>
                  <a:pt x="538639" y="2290464"/>
                </a:cubicBezTo>
                <a:cubicBezTo>
                  <a:pt x="539591" y="2279986"/>
                  <a:pt x="539591" y="2269509"/>
                  <a:pt x="539591" y="2259984"/>
                </a:cubicBezTo>
                <a:cubicBezTo>
                  <a:pt x="538639" y="2244744"/>
                  <a:pt x="540544" y="2232361"/>
                  <a:pt x="559594" y="2226646"/>
                </a:cubicBezTo>
                <a:cubicBezTo>
                  <a:pt x="547211" y="2211406"/>
                  <a:pt x="545306" y="2198071"/>
                  <a:pt x="558641" y="2183784"/>
                </a:cubicBezTo>
                <a:cubicBezTo>
                  <a:pt x="561499" y="2180926"/>
                  <a:pt x="562451" y="2173306"/>
                  <a:pt x="561499" y="2168544"/>
                </a:cubicBezTo>
                <a:cubicBezTo>
                  <a:pt x="559594" y="2146636"/>
                  <a:pt x="556736" y="2124729"/>
                  <a:pt x="554831" y="2102821"/>
                </a:cubicBezTo>
                <a:cubicBezTo>
                  <a:pt x="553879" y="2085676"/>
                  <a:pt x="546259" y="2080914"/>
                  <a:pt x="529114" y="2085676"/>
                </a:cubicBezTo>
                <a:cubicBezTo>
                  <a:pt x="517684" y="2088534"/>
                  <a:pt x="505301" y="2089486"/>
                  <a:pt x="493871" y="2092344"/>
                </a:cubicBezTo>
                <a:cubicBezTo>
                  <a:pt x="493871" y="2089486"/>
                  <a:pt x="492919" y="2086629"/>
                  <a:pt x="492919" y="2084724"/>
                </a:cubicBezTo>
                <a:cubicBezTo>
                  <a:pt x="502444" y="2082819"/>
                  <a:pt x="511016" y="2081866"/>
                  <a:pt x="520541" y="2079961"/>
                </a:cubicBezTo>
                <a:cubicBezTo>
                  <a:pt x="520541" y="2078056"/>
                  <a:pt x="520541" y="2077104"/>
                  <a:pt x="520541" y="2075199"/>
                </a:cubicBezTo>
                <a:cubicBezTo>
                  <a:pt x="507206" y="2072341"/>
                  <a:pt x="493871" y="2068531"/>
                  <a:pt x="474821" y="2063769"/>
                </a:cubicBezTo>
                <a:cubicBezTo>
                  <a:pt x="478631" y="2045671"/>
                  <a:pt x="479584" y="2025669"/>
                  <a:pt x="488156" y="2009476"/>
                </a:cubicBezTo>
                <a:cubicBezTo>
                  <a:pt x="511016" y="1964709"/>
                  <a:pt x="541496" y="1926609"/>
                  <a:pt x="579596" y="1892319"/>
                </a:cubicBezTo>
                <a:cubicBezTo>
                  <a:pt x="568166" y="1875174"/>
                  <a:pt x="551974" y="1874221"/>
                  <a:pt x="533876" y="1886604"/>
                </a:cubicBezTo>
                <a:cubicBezTo>
                  <a:pt x="527209" y="1890414"/>
                  <a:pt x="520541" y="1894224"/>
                  <a:pt x="513874" y="1897081"/>
                </a:cubicBezTo>
                <a:cubicBezTo>
                  <a:pt x="489109" y="1906606"/>
                  <a:pt x="471964" y="1922799"/>
                  <a:pt x="461486" y="1948516"/>
                </a:cubicBezTo>
                <a:cubicBezTo>
                  <a:pt x="451961" y="1973281"/>
                  <a:pt x="435769" y="1995189"/>
                  <a:pt x="420529" y="2017096"/>
                </a:cubicBezTo>
                <a:cubicBezTo>
                  <a:pt x="409099" y="2035194"/>
                  <a:pt x="413861" y="2044719"/>
                  <a:pt x="432911" y="2049481"/>
                </a:cubicBezTo>
                <a:cubicBezTo>
                  <a:pt x="434816" y="2050434"/>
                  <a:pt x="437674" y="2051386"/>
                  <a:pt x="444341" y="2054244"/>
                </a:cubicBezTo>
                <a:cubicBezTo>
                  <a:pt x="430054" y="2056149"/>
                  <a:pt x="420529" y="2058054"/>
                  <a:pt x="410051" y="2059959"/>
                </a:cubicBezTo>
                <a:cubicBezTo>
                  <a:pt x="411004" y="2067579"/>
                  <a:pt x="411956" y="2074246"/>
                  <a:pt x="412909" y="2079961"/>
                </a:cubicBezTo>
                <a:cubicBezTo>
                  <a:pt x="411956" y="2081866"/>
                  <a:pt x="410051" y="2082819"/>
                  <a:pt x="409099" y="2084724"/>
                </a:cubicBezTo>
                <a:cubicBezTo>
                  <a:pt x="401479" y="2079961"/>
                  <a:pt x="391954" y="2076151"/>
                  <a:pt x="387191" y="2069484"/>
                </a:cubicBezTo>
                <a:cubicBezTo>
                  <a:pt x="378619" y="2057101"/>
                  <a:pt x="373856" y="2042814"/>
                  <a:pt x="366236" y="2029479"/>
                </a:cubicBezTo>
                <a:cubicBezTo>
                  <a:pt x="361474" y="2020906"/>
                  <a:pt x="355759" y="2011381"/>
                  <a:pt x="348139" y="2004714"/>
                </a:cubicBezTo>
                <a:cubicBezTo>
                  <a:pt x="333851" y="1991379"/>
                  <a:pt x="322421" y="1980901"/>
                  <a:pt x="322421" y="1957089"/>
                </a:cubicBezTo>
                <a:cubicBezTo>
                  <a:pt x="322421" y="1940896"/>
                  <a:pt x="301466" y="1925656"/>
                  <a:pt x="289084" y="1910416"/>
                </a:cubicBezTo>
                <a:cubicBezTo>
                  <a:pt x="279559" y="1898986"/>
                  <a:pt x="270034" y="1887556"/>
                  <a:pt x="259556" y="1877079"/>
                </a:cubicBezTo>
                <a:cubicBezTo>
                  <a:pt x="261461" y="1875174"/>
                  <a:pt x="262414" y="1874221"/>
                  <a:pt x="264319" y="1872316"/>
                </a:cubicBezTo>
                <a:cubicBezTo>
                  <a:pt x="267176" y="1874221"/>
                  <a:pt x="270986" y="1877079"/>
                  <a:pt x="278606" y="1881841"/>
                </a:cubicBezTo>
                <a:cubicBezTo>
                  <a:pt x="219551" y="1784686"/>
                  <a:pt x="189071" y="1680864"/>
                  <a:pt x="149066" y="1581804"/>
                </a:cubicBezTo>
                <a:cubicBezTo>
                  <a:pt x="132874" y="1542751"/>
                  <a:pt x="121444" y="1502746"/>
                  <a:pt x="109061" y="1461789"/>
                </a:cubicBezTo>
                <a:cubicBezTo>
                  <a:pt x="106204" y="1451311"/>
                  <a:pt x="105251" y="1439881"/>
                  <a:pt x="106204" y="1429404"/>
                </a:cubicBezTo>
                <a:cubicBezTo>
                  <a:pt x="107156" y="1403686"/>
                  <a:pt x="107156" y="1377969"/>
                  <a:pt x="111919" y="1353204"/>
                </a:cubicBezTo>
                <a:cubicBezTo>
                  <a:pt x="115729" y="1336059"/>
                  <a:pt x="123349" y="1317009"/>
                  <a:pt x="133826" y="1303674"/>
                </a:cubicBezTo>
                <a:cubicBezTo>
                  <a:pt x="167164" y="1260811"/>
                  <a:pt x="190024" y="1213186"/>
                  <a:pt x="206216" y="1160799"/>
                </a:cubicBezTo>
                <a:cubicBezTo>
                  <a:pt x="209074" y="1151274"/>
                  <a:pt x="214789" y="1141749"/>
                  <a:pt x="220504" y="1133176"/>
                </a:cubicBezTo>
                <a:cubicBezTo>
                  <a:pt x="229076" y="1117936"/>
                  <a:pt x="238601" y="1104601"/>
                  <a:pt x="246221" y="1089361"/>
                </a:cubicBezTo>
                <a:cubicBezTo>
                  <a:pt x="264319" y="1055071"/>
                  <a:pt x="282416" y="1020781"/>
                  <a:pt x="299561" y="986491"/>
                </a:cubicBezTo>
                <a:cubicBezTo>
                  <a:pt x="315754" y="955059"/>
                  <a:pt x="330994" y="922674"/>
                  <a:pt x="347186" y="891241"/>
                </a:cubicBezTo>
                <a:cubicBezTo>
                  <a:pt x="355759" y="875049"/>
                  <a:pt x="368141" y="861714"/>
                  <a:pt x="365284" y="840759"/>
                </a:cubicBezTo>
                <a:cubicBezTo>
                  <a:pt x="364331" y="834091"/>
                  <a:pt x="369094" y="824566"/>
                  <a:pt x="372904" y="817899"/>
                </a:cubicBezTo>
                <a:cubicBezTo>
                  <a:pt x="384334" y="795039"/>
                  <a:pt x="396716" y="773131"/>
                  <a:pt x="407194" y="750271"/>
                </a:cubicBezTo>
                <a:cubicBezTo>
                  <a:pt x="416719" y="728364"/>
                  <a:pt x="437674" y="725506"/>
                  <a:pt x="456724" y="719791"/>
                </a:cubicBezTo>
                <a:cubicBezTo>
                  <a:pt x="494824" y="708361"/>
                  <a:pt x="534829" y="699789"/>
                  <a:pt x="571024" y="684549"/>
                </a:cubicBezTo>
                <a:cubicBezTo>
                  <a:pt x="606266" y="670261"/>
                  <a:pt x="638651" y="650259"/>
                  <a:pt x="671036" y="632161"/>
                </a:cubicBezTo>
                <a:cubicBezTo>
                  <a:pt x="676751" y="629304"/>
                  <a:pt x="681514" y="620731"/>
                  <a:pt x="683419" y="614064"/>
                </a:cubicBezTo>
                <a:cubicBezTo>
                  <a:pt x="688181" y="592156"/>
                  <a:pt x="691991" y="570249"/>
                  <a:pt x="693896" y="548341"/>
                </a:cubicBezTo>
                <a:cubicBezTo>
                  <a:pt x="696754" y="512146"/>
                  <a:pt x="698659" y="474999"/>
                  <a:pt x="699611" y="438804"/>
                </a:cubicBezTo>
                <a:cubicBezTo>
                  <a:pt x="699611" y="420706"/>
                  <a:pt x="691991" y="401656"/>
                  <a:pt x="694849" y="383559"/>
                </a:cubicBezTo>
                <a:cubicBezTo>
                  <a:pt x="699611" y="349269"/>
                  <a:pt x="708184" y="314979"/>
                  <a:pt x="717709" y="281641"/>
                </a:cubicBezTo>
                <a:cubicBezTo>
                  <a:pt x="726281" y="250209"/>
                  <a:pt x="736759" y="218776"/>
                  <a:pt x="747236" y="187344"/>
                </a:cubicBezTo>
                <a:cubicBezTo>
                  <a:pt x="750094" y="178771"/>
                  <a:pt x="756761" y="170198"/>
                  <a:pt x="762476" y="163531"/>
                </a:cubicBezTo>
                <a:cubicBezTo>
                  <a:pt x="783431" y="138766"/>
                  <a:pt x="804386" y="115906"/>
                  <a:pt x="824389" y="91141"/>
                </a:cubicBezTo>
                <a:cubicBezTo>
                  <a:pt x="836771" y="75901"/>
                  <a:pt x="845344" y="57804"/>
                  <a:pt x="857726" y="42564"/>
                </a:cubicBezTo>
                <a:cubicBezTo>
                  <a:pt x="861536" y="37801"/>
                  <a:pt x="872014" y="37801"/>
                  <a:pt x="879634" y="35896"/>
                </a:cubicBezTo>
                <a:cubicBezTo>
                  <a:pt x="888206" y="33991"/>
                  <a:pt x="899636" y="34943"/>
                  <a:pt x="904399" y="30181"/>
                </a:cubicBezTo>
                <a:cubicBezTo>
                  <a:pt x="927259" y="7321"/>
                  <a:pt x="952024" y="2558"/>
                  <a:pt x="982504" y="11131"/>
                </a:cubicBezTo>
                <a:cubicBezTo>
                  <a:pt x="1008221" y="18751"/>
                  <a:pt x="1033939" y="16846"/>
                  <a:pt x="1059656" y="31134"/>
                </a:cubicBezTo>
                <a:cubicBezTo>
                  <a:pt x="1139666" y="75901"/>
                  <a:pt x="1187291" y="146386"/>
                  <a:pt x="1208246" y="231159"/>
                </a:cubicBezTo>
                <a:cubicBezTo>
                  <a:pt x="1227296" y="307359"/>
                  <a:pt x="1229201" y="387369"/>
                  <a:pt x="1225391" y="466426"/>
                </a:cubicBezTo>
                <a:cubicBezTo>
                  <a:pt x="1225391" y="470236"/>
                  <a:pt x="1224439" y="473094"/>
                  <a:pt x="1224439" y="476904"/>
                </a:cubicBezTo>
                <a:cubicBezTo>
                  <a:pt x="1239679" y="540721"/>
                  <a:pt x="1229201" y="605491"/>
                  <a:pt x="1233011" y="670261"/>
                </a:cubicBezTo>
                <a:cubicBezTo>
                  <a:pt x="1234916" y="715029"/>
                  <a:pt x="1238726" y="713124"/>
                  <a:pt x="1278731" y="721696"/>
                </a:cubicBezTo>
                <a:cubicBezTo>
                  <a:pt x="1301591" y="726459"/>
                  <a:pt x="1325404" y="725506"/>
                  <a:pt x="1348264" y="732174"/>
                </a:cubicBezTo>
                <a:cubicBezTo>
                  <a:pt x="1360646" y="735031"/>
                  <a:pt x="1373029" y="745509"/>
                  <a:pt x="1381601" y="755986"/>
                </a:cubicBezTo>
                <a:cubicBezTo>
                  <a:pt x="1393031" y="769321"/>
                  <a:pt x="1400651" y="786466"/>
                  <a:pt x="1409224" y="801706"/>
                </a:cubicBezTo>
                <a:cubicBezTo>
                  <a:pt x="1413034" y="807421"/>
                  <a:pt x="1417796" y="814089"/>
                  <a:pt x="1417796" y="820756"/>
                </a:cubicBezTo>
                <a:cubicBezTo>
                  <a:pt x="1414939" y="847426"/>
                  <a:pt x="1433036" y="861714"/>
                  <a:pt x="1447324" y="879811"/>
                </a:cubicBezTo>
                <a:cubicBezTo>
                  <a:pt x="1481614" y="923626"/>
                  <a:pt x="1514951" y="967441"/>
                  <a:pt x="1549241" y="1010304"/>
                </a:cubicBezTo>
                <a:cubicBezTo>
                  <a:pt x="1558766" y="1021734"/>
                  <a:pt x="1570196" y="1032211"/>
                  <a:pt x="1579721" y="1043641"/>
                </a:cubicBezTo>
                <a:cubicBezTo>
                  <a:pt x="1598771" y="1066501"/>
                  <a:pt x="1615916" y="1090314"/>
                  <a:pt x="1634014" y="1114126"/>
                </a:cubicBezTo>
                <a:cubicBezTo>
                  <a:pt x="1670209" y="1160799"/>
                  <a:pt x="1707356" y="1207471"/>
                  <a:pt x="1742599" y="1255096"/>
                </a:cubicBezTo>
                <a:cubicBezTo>
                  <a:pt x="1754981" y="1272241"/>
                  <a:pt x="1763554" y="1293196"/>
                  <a:pt x="1774031" y="1312246"/>
                </a:cubicBezTo>
                <a:cubicBezTo>
                  <a:pt x="1781651" y="1326534"/>
                  <a:pt x="1790224" y="1340821"/>
                  <a:pt x="1797844" y="1354156"/>
                </a:cubicBezTo>
                <a:cubicBezTo>
                  <a:pt x="1800701" y="1359871"/>
                  <a:pt x="1806416" y="1366539"/>
                  <a:pt x="1806416" y="1372254"/>
                </a:cubicBezTo>
                <a:cubicBezTo>
                  <a:pt x="1805464" y="1400829"/>
                  <a:pt x="1807369" y="1429404"/>
                  <a:pt x="1801654" y="1457026"/>
                </a:cubicBezTo>
                <a:cubicBezTo>
                  <a:pt x="1791176" y="1507509"/>
                  <a:pt x="1776889" y="1557991"/>
                  <a:pt x="1762601" y="1607521"/>
                </a:cubicBezTo>
                <a:cubicBezTo>
                  <a:pt x="1756886" y="1627524"/>
                  <a:pt x="1747361" y="1645621"/>
                  <a:pt x="1740694" y="1665624"/>
                </a:cubicBezTo>
                <a:cubicBezTo>
                  <a:pt x="1727359" y="1705629"/>
                  <a:pt x="1714024" y="1746586"/>
                  <a:pt x="1700689" y="1787544"/>
                </a:cubicBezTo>
                <a:cubicBezTo>
                  <a:pt x="1699736" y="1789449"/>
                  <a:pt x="1697831" y="1792306"/>
                  <a:pt x="1698784" y="1793259"/>
                </a:cubicBezTo>
                <a:cubicBezTo>
                  <a:pt x="1713071" y="1820881"/>
                  <a:pt x="1687354" y="1842789"/>
                  <a:pt x="1686401" y="1869459"/>
                </a:cubicBezTo>
                <a:cubicBezTo>
                  <a:pt x="1666399" y="1868506"/>
                  <a:pt x="1658779" y="1881841"/>
                  <a:pt x="1653064" y="1898034"/>
                </a:cubicBezTo>
                <a:cubicBezTo>
                  <a:pt x="1639729" y="1934229"/>
                  <a:pt x="1624489" y="1969471"/>
                  <a:pt x="1609249" y="2004714"/>
                </a:cubicBezTo>
                <a:cubicBezTo>
                  <a:pt x="1601629" y="2023764"/>
                  <a:pt x="1583531" y="2024716"/>
                  <a:pt x="1568291" y="2011381"/>
                </a:cubicBezTo>
                <a:cubicBezTo>
                  <a:pt x="1560671" y="2004714"/>
                  <a:pt x="1548289" y="2002809"/>
                  <a:pt x="1535906" y="1998046"/>
                </a:cubicBezTo>
                <a:cubicBezTo>
                  <a:pt x="1550194" y="1987569"/>
                  <a:pt x="1565434" y="1977091"/>
                  <a:pt x="1582579" y="1964709"/>
                </a:cubicBezTo>
                <a:cubicBezTo>
                  <a:pt x="1554004" y="1935181"/>
                  <a:pt x="1526381" y="1907559"/>
                  <a:pt x="1499711" y="1878984"/>
                </a:cubicBezTo>
                <a:cubicBezTo>
                  <a:pt x="1494949" y="1874221"/>
                  <a:pt x="1491139" y="1870411"/>
                  <a:pt x="1486376" y="1865649"/>
                </a:cubicBezTo>
                <a:cubicBezTo>
                  <a:pt x="1463516" y="1838979"/>
                  <a:pt x="1461611" y="1838026"/>
                  <a:pt x="1426369" y="1834216"/>
                </a:cubicBezTo>
                <a:cubicBezTo>
                  <a:pt x="1443514" y="1858029"/>
                  <a:pt x="1464469" y="1881841"/>
                  <a:pt x="1479709" y="1908511"/>
                </a:cubicBezTo>
                <a:cubicBezTo>
                  <a:pt x="1493044" y="1932324"/>
                  <a:pt x="1502569" y="1958041"/>
                  <a:pt x="1511141" y="1983759"/>
                </a:cubicBezTo>
                <a:cubicBezTo>
                  <a:pt x="1513999" y="1991379"/>
                  <a:pt x="1509236" y="2001856"/>
                  <a:pt x="1507331" y="2011381"/>
                </a:cubicBezTo>
                <a:cubicBezTo>
                  <a:pt x="1499711" y="2009476"/>
                  <a:pt x="1492091" y="2009476"/>
                  <a:pt x="1484471" y="2006619"/>
                </a:cubicBezTo>
                <a:cubicBezTo>
                  <a:pt x="1446371" y="1991379"/>
                  <a:pt x="1442561" y="1993284"/>
                  <a:pt x="1446371" y="2034241"/>
                </a:cubicBezTo>
                <a:cubicBezTo>
                  <a:pt x="1449229" y="2063769"/>
                  <a:pt x="1458754" y="2092344"/>
                  <a:pt x="1463516" y="2120919"/>
                </a:cubicBezTo>
                <a:cubicBezTo>
                  <a:pt x="1468279" y="2147589"/>
                  <a:pt x="1475899" y="2174259"/>
                  <a:pt x="1468279" y="2202834"/>
                </a:cubicBezTo>
                <a:cubicBezTo>
                  <a:pt x="1464469" y="2217121"/>
                  <a:pt x="1473041" y="2235219"/>
                  <a:pt x="1472089" y="2251411"/>
                </a:cubicBezTo>
                <a:cubicBezTo>
                  <a:pt x="1472089" y="2299036"/>
                  <a:pt x="1471136" y="2346661"/>
                  <a:pt x="1468279" y="2393334"/>
                </a:cubicBezTo>
                <a:cubicBezTo>
                  <a:pt x="1464469" y="2463819"/>
                  <a:pt x="1458754" y="2535256"/>
                  <a:pt x="1453991" y="2605741"/>
                </a:cubicBezTo>
                <a:cubicBezTo>
                  <a:pt x="1449229" y="2676226"/>
                  <a:pt x="1443514" y="2745759"/>
                  <a:pt x="1438751" y="2816244"/>
                </a:cubicBezTo>
                <a:cubicBezTo>
                  <a:pt x="1435894" y="2864821"/>
                  <a:pt x="1433989" y="2914351"/>
                  <a:pt x="1432084" y="2962929"/>
                </a:cubicBezTo>
                <a:cubicBezTo>
                  <a:pt x="1429226" y="3047701"/>
                  <a:pt x="1427321" y="3132474"/>
                  <a:pt x="1424464" y="3218199"/>
                </a:cubicBezTo>
                <a:cubicBezTo>
                  <a:pt x="1422559" y="3271539"/>
                  <a:pt x="1416844" y="3325831"/>
                  <a:pt x="1418749" y="3379171"/>
                </a:cubicBezTo>
                <a:cubicBezTo>
                  <a:pt x="1426369" y="3532524"/>
                  <a:pt x="1432084" y="3684924"/>
                  <a:pt x="1428274" y="3838276"/>
                </a:cubicBezTo>
                <a:cubicBezTo>
                  <a:pt x="1426369" y="3898284"/>
                  <a:pt x="1419701" y="3957339"/>
                  <a:pt x="1414939" y="4017346"/>
                </a:cubicBezTo>
                <a:cubicBezTo>
                  <a:pt x="1412081" y="4055446"/>
                  <a:pt x="1410176" y="4092594"/>
                  <a:pt x="1406366" y="4130694"/>
                </a:cubicBezTo>
                <a:cubicBezTo>
                  <a:pt x="1402556" y="4168794"/>
                  <a:pt x="1398746" y="4205941"/>
                  <a:pt x="1394936" y="4244041"/>
                </a:cubicBezTo>
                <a:cubicBezTo>
                  <a:pt x="1393984" y="4253566"/>
                  <a:pt x="1393031" y="4263091"/>
                  <a:pt x="1393031" y="4272616"/>
                </a:cubicBezTo>
                <a:cubicBezTo>
                  <a:pt x="1390174" y="4311669"/>
                  <a:pt x="1388269" y="4350721"/>
                  <a:pt x="1384459" y="4389774"/>
                </a:cubicBezTo>
                <a:cubicBezTo>
                  <a:pt x="1384459" y="4394536"/>
                  <a:pt x="1373981" y="4402156"/>
                  <a:pt x="1368266" y="4402156"/>
                </a:cubicBezTo>
                <a:cubicBezTo>
                  <a:pt x="1348264" y="4404061"/>
                  <a:pt x="1328261" y="4403109"/>
                  <a:pt x="1309211" y="4403109"/>
                </a:cubicBezTo>
                <a:cubicBezTo>
                  <a:pt x="1299686" y="4448829"/>
                  <a:pt x="1286351" y="4459306"/>
                  <a:pt x="1240631" y="4461211"/>
                </a:cubicBezTo>
                <a:cubicBezTo>
                  <a:pt x="1200626" y="4463116"/>
                  <a:pt x="1161574" y="4465974"/>
                  <a:pt x="1121569" y="4468831"/>
                </a:cubicBezTo>
                <a:cubicBezTo>
                  <a:pt x="1104424" y="4469784"/>
                  <a:pt x="1094899" y="4465021"/>
                  <a:pt x="1091089" y="4445971"/>
                </a:cubicBezTo>
                <a:cubicBezTo>
                  <a:pt x="1084421" y="4417396"/>
                  <a:pt x="1073944" y="4388821"/>
                  <a:pt x="1068229" y="4360246"/>
                </a:cubicBezTo>
                <a:cubicBezTo>
                  <a:pt x="1061561" y="4326909"/>
                  <a:pt x="1053941" y="4292619"/>
                  <a:pt x="1052989" y="4259281"/>
                </a:cubicBezTo>
                <a:cubicBezTo>
                  <a:pt x="1052989" y="4238326"/>
                  <a:pt x="1065371" y="4217371"/>
                  <a:pt x="1070134" y="4195464"/>
                </a:cubicBezTo>
                <a:cubicBezTo>
                  <a:pt x="1075849" y="4165936"/>
                  <a:pt x="1082516" y="4136409"/>
                  <a:pt x="1084421" y="4105929"/>
                </a:cubicBezTo>
                <a:cubicBezTo>
                  <a:pt x="1086326" y="4059256"/>
                  <a:pt x="1084421" y="4011631"/>
                  <a:pt x="1085374" y="3964959"/>
                </a:cubicBezTo>
                <a:cubicBezTo>
                  <a:pt x="1086326" y="3898284"/>
                  <a:pt x="1089184" y="3830656"/>
                  <a:pt x="1090136" y="3763981"/>
                </a:cubicBezTo>
                <a:cubicBezTo>
                  <a:pt x="1091089" y="3701116"/>
                  <a:pt x="1090136" y="3638251"/>
                  <a:pt x="1090136" y="3575386"/>
                </a:cubicBezTo>
                <a:cubicBezTo>
                  <a:pt x="1090136" y="3530619"/>
                  <a:pt x="1091089" y="3485851"/>
                  <a:pt x="1091089" y="3440131"/>
                </a:cubicBezTo>
                <a:cubicBezTo>
                  <a:pt x="1091089" y="3425844"/>
                  <a:pt x="1086326" y="3412509"/>
                  <a:pt x="1084421" y="3398221"/>
                </a:cubicBezTo>
                <a:cubicBezTo>
                  <a:pt x="1083469" y="3393459"/>
                  <a:pt x="1083469" y="3388696"/>
                  <a:pt x="1083469" y="3383934"/>
                </a:cubicBezTo>
                <a:cubicBezTo>
                  <a:pt x="1085374" y="3297256"/>
                  <a:pt x="1089184" y="3209626"/>
                  <a:pt x="1088231" y="3122949"/>
                </a:cubicBezTo>
                <a:cubicBezTo>
                  <a:pt x="1087279" y="3051511"/>
                  <a:pt x="1082516" y="2980074"/>
                  <a:pt x="1075849" y="2908636"/>
                </a:cubicBezTo>
                <a:cubicBezTo>
                  <a:pt x="1068229" y="2823864"/>
                  <a:pt x="1058704" y="2739091"/>
                  <a:pt x="1047274" y="2654319"/>
                </a:cubicBezTo>
                <a:cubicBezTo>
                  <a:pt x="1042511" y="2615266"/>
                  <a:pt x="1032986" y="2577166"/>
                  <a:pt x="1026319" y="2539066"/>
                </a:cubicBezTo>
                <a:cubicBezTo>
                  <a:pt x="1024414" y="2529541"/>
                  <a:pt x="1025366" y="2520016"/>
                  <a:pt x="1023461" y="2510491"/>
                </a:cubicBezTo>
                <a:cubicBezTo>
                  <a:pt x="1022509" y="2502871"/>
                  <a:pt x="1017746" y="2496204"/>
                  <a:pt x="1015841" y="2488584"/>
                </a:cubicBezTo>
                <a:cubicBezTo>
                  <a:pt x="1012984" y="2478106"/>
                  <a:pt x="1008221" y="2466676"/>
                  <a:pt x="1009174" y="2457151"/>
                </a:cubicBezTo>
                <a:cubicBezTo>
                  <a:pt x="1013936" y="2425719"/>
                  <a:pt x="1014889" y="2425719"/>
                  <a:pt x="1002506" y="2400001"/>
                </a:cubicBezTo>
                <a:cubicBezTo>
                  <a:pt x="989171" y="2401906"/>
                  <a:pt x="982504" y="2405716"/>
                  <a:pt x="977741" y="2420956"/>
                </a:cubicBezTo>
                <a:cubicBezTo>
                  <a:pt x="952976" y="2509539"/>
                  <a:pt x="930116" y="2598121"/>
                  <a:pt x="898684" y="2683846"/>
                </a:cubicBezTo>
                <a:cubicBezTo>
                  <a:pt x="859631" y="2787669"/>
                  <a:pt x="824389" y="2892444"/>
                  <a:pt x="799624" y="3000076"/>
                </a:cubicBezTo>
                <a:cubicBezTo>
                  <a:pt x="776764" y="3101041"/>
                  <a:pt x="759619" y="3202959"/>
                  <a:pt x="741521" y="3304876"/>
                </a:cubicBezTo>
                <a:cubicBezTo>
                  <a:pt x="736759" y="3330594"/>
                  <a:pt x="739616" y="3358216"/>
                  <a:pt x="736759" y="3384886"/>
                </a:cubicBezTo>
                <a:cubicBezTo>
                  <a:pt x="735806" y="3396316"/>
                  <a:pt x="727234" y="3407746"/>
                  <a:pt x="725329" y="3419176"/>
                </a:cubicBezTo>
                <a:cubicBezTo>
                  <a:pt x="717709" y="3455371"/>
                  <a:pt x="711994" y="3492519"/>
                  <a:pt x="705326" y="3529666"/>
                </a:cubicBezTo>
                <a:cubicBezTo>
                  <a:pt x="696754" y="3573481"/>
                  <a:pt x="687229" y="3617296"/>
                  <a:pt x="679609" y="3662064"/>
                </a:cubicBezTo>
                <a:cubicBezTo>
                  <a:pt x="671036" y="3712546"/>
                  <a:pt x="662464" y="3763029"/>
                  <a:pt x="654844" y="3813511"/>
                </a:cubicBezTo>
                <a:cubicBezTo>
                  <a:pt x="645319" y="3871614"/>
                  <a:pt x="636746" y="3930669"/>
                  <a:pt x="628174" y="3989724"/>
                </a:cubicBezTo>
                <a:cubicBezTo>
                  <a:pt x="622459" y="4024966"/>
                  <a:pt x="617696" y="4060209"/>
                  <a:pt x="611981" y="4096404"/>
                </a:cubicBezTo>
                <a:cubicBezTo>
                  <a:pt x="606266" y="4132599"/>
                  <a:pt x="601504" y="4168794"/>
                  <a:pt x="595789" y="4204989"/>
                </a:cubicBezTo>
                <a:cubicBezTo>
                  <a:pt x="588169" y="4256424"/>
                  <a:pt x="580549" y="4308811"/>
                  <a:pt x="572929" y="4360246"/>
                </a:cubicBezTo>
                <a:cubicBezTo>
                  <a:pt x="572929" y="4362151"/>
                  <a:pt x="571976" y="4364056"/>
                  <a:pt x="571976" y="4365961"/>
                </a:cubicBezTo>
                <a:cubicBezTo>
                  <a:pt x="567214" y="4396441"/>
                  <a:pt x="567214" y="4396441"/>
                  <a:pt x="536734" y="4398346"/>
                </a:cubicBezTo>
                <a:cubicBezTo>
                  <a:pt x="493871" y="4401204"/>
                  <a:pt x="451961" y="4402156"/>
                  <a:pt x="410051" y="4390726"/>
                </a:cubicBezTo>
                <a:cubicBezTo>
                  <a:pt x="397669" y="4386916"/>
                  <a:pt x="384334" y="4386916"/>
                  <a:pt x="377666" y="4404061"/>
                </a:cubicBezTo>
                <a:cubicBezTo>
                  <a:pt x="375761" y="4408824"/>
                  <a:pt x="364331" y="4413586"/>
                  <a:pt x="359569" y="4412634"/>
                </a:cubicBezTo>
                <a:cubicBezTo>
                  <a:pt x="352901" y="4410729"/>
                  <a:pt x="343376" y="4403109"/>
                  <a:pt x="343376" y="4397394"/>
                </a:cubicBezTo>
                <a:cubicBezTo>
                  <a:pt x="343376" y="4379296"/>
                  <a:pt x="331946" y="4377391"/>
                  <a:pt x="319564" y="4374534"/>
                </a:cubicBezTo>
                <a:cubicBezTo>
                  <a:pt x="313849" y="4372629"/>
                  <a:pt x="307181" y="4371676"/>
                  <a:pt x="301466" y="4369771"/>
                </a:cubicBezTo>
                <a:cubicBezTo>
                  <a:pt x="286226" y="4364056"/>
                  <a:pt x="279559" y="4370724"/>
                  <a:pt x="276701" y="4385011"/>
                </a:cubicBezTo>
                <a:cubicBezTo>
                  <a:pt x="266224" y="4432636"/>
                  <a:pt x="249079" y="4446924"/>
                  <a:pt x="198596" y="4448829"/>
                </a:cubicBezTo>
                <a:cubicBezTo>
                  <a:pt x="158591" y="4449781"/>
                  <a:pt x="117634" y="4452639"/>
                  <a:pt x="78581" y="4447876"/>
                </a:cubicBezTo>
                <a:cubicBezTo>
                  <a:pt x="53816" y="4445019"/>
                  <a:pt x="23336" y="4448829"/>
                  <a:pt x="7144" y="4419301"/>
                </a:cubicBezTo>
                <a:cubicBezTo>
                  <a:pt x="10001" y="4402156"/>
                  <a:pt x="10001" y="4390726"/>
                  <a:pt x="10001" y="4380249"/>
                </a:cubicBezTo>
                <a:close/>
                <a:moveTo>
                  <a:pt x="705326" y="762654"/>
                </a:moveTo>
                <a:cubicBezTo>
                  <a:pt x="711041" y="774084"/>
                  <a:pt x="719614" y="783609"/>
                  <a:pt x="719614" y="792181"/>
                </a:cubicBezTo>
                <a:cubicBezTo>
                  <a:pt x="718661" y="812184"/>
                  <a:pt x="727234" y="826471"/>
                  <a:pt x="739616" y="840759"/>
                </a:cubicBezTo>
                <a:cubicBezTo>
                  <a:pt x="746284" y="848379"/>
                  <a:pt x="751046" y="857904"/>
                  <a:pt x="752951" y="867429"/>
                </a:cubicBezTo>
                <a:cubicBezTo>
                  <a:pt x="756761" y="893146"/>
                  <a:pt x="758666" y="919816"/>
                  <a:pt x="760571" y="945534"/>
                </a:cubicBezTo>
                <a:cubicBezTo>
                  <a:pt x="765334" y="999826"/>
                  <a:pt x="768191" y="1055071"/>
                  <a:pt x="775811" y="1109364"/>
                </a:cubicBezTo>
                <a:cubicBezTo>
                  <a:pt x="789146" y="1206519"/>
                  <a:pt x="821531" y="1297006"/>
                  <a:pt x="866299" y="1383684"/>
                </a:cubicBezTo>
                <a:cubicBezTo>
                  <a:pt x="872966" y="1397019"/>
                  <a:pt x="880586" y="1410354"/>
                  <a:pt x="890111" y="1427499"/>
                </a:cubicBezTo>
                <a:cubicBezTo>
                  <a:pt x="899636" y="1404639"/>
                  <a:pt x="907256" y="1387494"/>
                  <a:pt x="914876" y="1369396"/>
                </a:cubicBezTo>
                <a:cubicBezTo>
                  <a:pt x="945356" y="1291291"/>
                  <a:pt x="974884" y="1213186"/>
                  <a:pt x="1006316" y="1135081"/>
                </a:cubicBezTo>
                <a:cubicBezTo>
                  <a:pt x="1022509" y="1094124"/>
                  <a:pt x="1042511" y="1055071"/>
                  <a:pt x="1058704" y="1014114"/>
                </a:cubicBezTo>
                <a:cubicBezTo>
                  <a:pt x="1063466" y="1002684"/>
                  <a:pt x="1061561" y="987444"/>
                  <a:pt x="1060609" y="974109"/>
                </a:cubicBezTo>
                <a:cubicBezTo>
                  <a:pt x="1058704" y="943629"/>
                  <a:pt x="1054894" y="912196"/>
                  <a:pt x="1052989" y="881716"/>
                </a:cubicBezTo>
                <a:cubicBezTo>
                  <a:pt x="1052989" y="876001"/>
                  <a:pt x="1058704" y="865524"/>
                  <a:pt x="1063466" y="863619"/>
                </a:cubicBezTo>
                <a:cubicBezTo>
                  <a:pt x="1091089" y="852189"/>
                  <a:pt x="1113949" y="835996"/>
                  <a:pt x="1126331" y="804564"/>
                </a:cubicBezTo>
                <a:cubicBezTo>
                  <a:pt x="1145381" y="835996"/>
                  <a:pt x="1173956" y="844569"/>
                  <a:pt x="1206341" y="850284"/>
                </a:cubicBezTo>
                <a:cubicBezTo>
                  <a:pt x="1192054" y="790276"/>
                  <a:pt x="1109186" y="661689"/>
                  <a:pt x="1067276" y="633114"/>
                </a:cubicBezTo>
                <a:cubicBezTo>
                  <a:pt x="1054894" y="656926"/>
                  <a:pt x="1046321" y="680739"/>
                  <a:pt x="1049179" y="710266"/>
                </a:cubicBezTo>
                <a:cubicBezTo>
                  <a:pt x="1051084" y="732174"/>
                  <a:pt x="1044416" y="755034"/>
                  <a:pt x="1040606" y="776941"/>
                </a:cubicBezTo>
                <a:cubicBezTo>
                  <a:pt x="1038701" y="789324"/>
                  <a:pt x="1033939" y="800754"/>
                  <a:pt x="1030129" y="814089"/>
                </a:cubicBezTo>
                <a:cubicBezTo>
                  <a:pt x="1008221" y="813136"/>
                  <a:pt x="1000601" y="831234"/>
                  <a:pt x="997744" y="848379"/>
                </a:cubicBezTo>
                <a:cubicBezTo>
                  <a:pt x="986314" y="908386"/>
                  <a:pt x="935831" y="942676"/>
                  <a:pt x="904399" y="990301"/>
                </a:cubicBezTo>
                <a:cubicBezTo>
                  <a:pt x="903446" y="992206"/>
                  <a:pt x="899636" y="992206"/>
                  <a:pt x="897731" y="993159"/>
                </a:cubicBezTo>
                <a:cubicBezTo>
                  <a:pt x="891064" y="973156"/>
                  <a:pt x="888206" y="952201"/>
                  <a:pt x="878681" y="936009"/>
                </a:cubicBezTo>
                <a:cubicBezTo>
                  <a:pt x="861536" y="908386"/>
                  <a:pt x="838676" y="883621"/>
                  <a:pt x="818674" y="856951"/>
                </a:cubicBezTo>
                <a:cubicBezTo>
                  <a:pt x="809149" y="844569"/>
                  <a:pt x="797719" y="835044"/>
                  <a:pt x="780574" y="843616"/>
                </a:cubicBezTo>
                <a:cubicBezTo>
                  <a:pt x="735806" y="768369"/>
                  <a:pt x="741521" y="683596"/>
                  <a:pt x="797719" y="592156"/>
                </a:cubicBezTo>
                <a:cubicBezTo>
                  <a:pt x="740569" y="601681"/>
                  <a:pt x="645319" y="736936"/>
                  <a:pt x="634841" y="825519"/>
                </a:cubicBezTo>
                <a:cubicBezTo>
                  <a:pt x="658654" y="805516"/>
                  <a:pt x="680561" y="786466"/>
                  <a:pt x="705326" y="762654"/>
                </a:cubicBezTo>
                <a:close/>
                <a:moveTo>
                  <a:pt x="1273969" y="1329391"/>
                </a:moveTo>
                <a:cubicBezTo>
                  <a:pt x="1276826" y="1338916"/>
                  <a:pt x="1278731" y="1347489"/>
                  <a:pt x="1280636" y="1357014"/>
                </a:cubicBezTo>
                <a:cubicBezTo>
                  <a:pt x="1285399" y="1378921"/>
                  <a:pt x="1291114" y="1401781"/>
                  <a:pt x="1294924" y="1423689"/>
                </a:cubicBezTo>
                <a:cubicBezTo>
                  <a:pt x="1302544" y="1467504"/>
                  <a:pt x="1308259" y="1512271"/>
                  <a:pt x="1315879" y="1556086"/>
                </a:cubicBezTo>
                <a:cubicBezTo>
                  <a:pt x="1322546" y="1594186"/>
                  <a:pt x="1334929" y="1631334"/>
                  <a:pt x="1337786" y="1669434"/>
                </a:cubicBezTo>
                <a:cubicBezTo>
                  <a:pt x="1340644" y="1708486"/>
                  <a:pt x="1354931" y="1741824"/>
                  <a:pt x="1370171" y="1777066"/>
                </a:cubicBezTo>
                <a:cubicBezTo>
                  <a:pt x="1385411" y="1810404"/>
                  <a:pt x="1405414" y="1822786"/>
                  <a:pt x="1441609" y="1820881"/>
                </a:cubicBezTo>
                <a:cubicBezTo>
                  <a:pt x="1461611" y="1819929"/>
                  <a:pt x="1470184" y="1813261"/>
                  <a:pt x="1473041" y="1796116"/>
                </a:cubicBezTo>
                <a:cubicBezTo>
                  <a:pt x="1477804" y="1759921"/>
                  <a:pt x="1494949" y="1729441"/>
                  <a:pt x="1516856" y="1700866"/>
                </a:cubicBezTo>
                <a:cubicBezTo>
                  <a:pt x="1524476" y="1691341"/>
                  <a:pt x="1534954" y="1682769"/>
                  <a:pt x="1537811" y="1671339"/>
                </a:cubicBezTo>
                <a:cubicBezTo>
                  <a:pt x="1543526" y="1653241"/>
                  <a:pt x="1541621" y="1633239"/>
                  <a:pt x="1547336" y="1614189"/>
                </a:cubicBezTo>
                <a:cubicBezTo>
                  <a:pt x="1551146" y="1599901"/>
                  <a:pt x="1560671" y="1586566"/>
                  <a:pt x="1568291" y="1573231"/>
                </a:cubicBezTo>
                <a:cubicBezTo>
                  <a:pt x="1571149" y="1568469"/>
                  <a:pt x="1576864" y="1562754"/>
                  <a:pt x="1575911" y="1558944"/>
                </a:cubicBezTo>
                <a:cubicBezTo>
                  <a:pt x="1570196" y="1522749"/>
                  <a:pt x="1572101" y="1486554"/>
                  <a:pt x="1582579" y="1450359"/>
                </a:cubicBezTo>
                <a:cubicBezTo>
                  <a:pt x="1583531" y="1446549"/>
                  <a:pt x="1581626" y="1438929"/>
                  <a:pt x="1577816" y="1436071"/>
                </a:cubicBezTo>
                <a:cubicBezTo>
                  <a:pt x="1541621" y="1396066"/>
                  <a:pt x="1504474" y="1357966"/>
                  <a:pt x="1470184" y="1317009"/>
                </a:cubicBezTo>
                <a:cubicBezTo>
                  <a:pt x="1442561" y="1283671"/>
                  <a:pt x="1419701" y="1247476"/>
                  <a:pt x="1383506" y="1220806"/>
                </a:cubicBezTo>
                <a:cubicBezTo>
                  <a:pt x="1371124" y="1212234"/>
                  <a:pt x="1363504" y="1207471"/>
                  <a:pt x="1353026" y="1221759"/>
                </a:cubicBezTo>
                <a:cubicBezTo>
                  <a:pt x="1329214" y="1253191"/>
                  <a:pt x="1304449" y="1283671"/>
                  <a:pt x="1280636" y="1315104"/>
                </a:cubicBezTo>
                <a:cubicBezTo>
                  <a:pt x="1276826" y="1318914"/>
                  <a:pt x="1275874" y="1324629"/>
                  <a:pt x="1273969" y="1329391"/>
                </a:cubicBezTo>
                <a:close/>
                <a:moveTo>
                  <a:pt x="599599" y="1884699"/>
                </a:moveTo>
                <a:cubicBezTo>
                  <a:pt x="601504" y="1883746"/>
                  <a:pt x="602456" y="1882794"/>
                  <a:pt x="604361" y="1880889"/>
                </a:cubicBezTo>
                <a:cubicBezTo>
                  <a:pt x="601504" y="1873269"/>
                  <a:pt x="599599" y="1865649"/>
                  <a:pt x="596741" y="1858029"/>
                </a:cubicBezTo>
                <a:cubicBezTo>
                  <a:pt x="581501" y="1814214"/>
                  <a:pt x="580549" y="1767541"/>
                  <a:pt x="581501" y="1721821"/>
                </a:cubicBezTo>
                <a:cubicBezTo>
                  <a:pt x="582454" y="1705629"/>
                  <a:pt x="586264" y="1688484"/>
                  <a:pt x="583406" y="1673244"/>
                </a:cubicBezTo>
                <a:cubicBezTo>
                  <a:pt x="577691" y="1645621"/>
                  <a:pt x="567214" y="1618951"/>
                  <a:pt x="558641" y="1591329"/>
                </a:cubicBezTo>
                <a:cubicBezTo>
                  <a:pt x="556736" y="1583709"/>
                  <a:pt x="554831" y="1576089"/>
                  <a:pt x="555784" y="1568469"/>
                </a:cubicBezTo>
                <a:cubicBezTo>
                  <a:pt x="561499" y="1517034"/>
                  <a:pt x="547211" y="1469409"/>
                  <a:pt x="531019" y="1421784"/>
                </a:cubicBezTo>
                <a:cubicBezTo>
                  <a:pt x="521494" y="1392256"/>
                  <a:pt x="511016" y="1362729"/>
                  <a:pt x="503396" y="1333201"/>
                </a:cubicBezTo>
                <a:cubicBezTo>
                  <a:pt x="495776" y="1300816"/>
                  <a:pt x="491014" y="1268431"/>
                  <a:pt x="484346" y="1236046"/>
                </a:cubicBezTo>
                <a:cubicBezTo>
                  <a:pt x="482441" y="1228426"/>
                  <a:pt x="476726" y="1222711"/>
                  <a:pt x="472916" y="1215091"/>
                </a:cubicBezTo>
                <a:cubicBezTo>
                  <a:pt x="465296" y="1218901"/>
                  <a:pt x="454819" y="1221759"/>
                  <a:pt x="451009" y="1228426"/>
                </a:cubicBezTo>
                <a:cubicBezTo>
                  <a:pt x="443389" y="1241761"/>
                  <a:pt x="439579" y="1257954"/>
                  <a:pt x="431959" y="1271289"/>
                </a:cubicBezTo>
                <a:cubicBezTo>
                  <a:pt x="414814" y="1302721"/>
                  <a:pt x="402431" y="1339869"/>
                  <a:pt x="375761" y="1361776"/>
                </a:cubicBezTo>
                <a:cubicBezTo>
                  <a:pt x="339566" y="1390351"/>
                  <a:pt x="345281" y="1431309"/>
                  <a:pt x="330994" y="1464646"/>
                </a:cubicBezTo>
                <a:cubicBezTo>
                  <a:pt x="330041" y="1466551"/>
                  <a:pt x="332899" y="1470361"/>
                  <a:pt x="333851" y="1471314"/>
                </a:cubicBezTo>
                <a:cubicBezTo>
                  <a:pt x="354806" y="1492269"/>
                  <a:pt x="355759" y="1517986"/>
                  <a:pt x="353854" y="1544656"/>
                </a:cubicBezTo>
                <a:cubicBezTo>
                  <a:pt x="353854" y="1552276"/>
                  <a:pt x="356711" y="1563706"/>
                  <a:pt x="361474" y="1568469"/>
                </a:cubicBezTo>
                <a:cubicBezTo>
                  <a:pt x="385286" y="1593234"/>
                  <a:pt x="392906" y="1622761"/>
                  <a:pt x="390049" y="1656099"/>
                </a:cubicBezTo>
                <a:cubicBezTo>
                  <a:pt x="389096" y="1662766"/>
                  <a:pt x="391001" y="1671339"/>
                  <a:pt x="395764" y="1677054"/>
                </a:cubicBezTo>
                <a:cubicBezTo>
                  <a:pt x="431006" y="1721821"/>
                  <a:pt x="456724" y="1772304"/>
                  <a:pt x="474821" y="1826596"/>
                </a:cubicBezTo>
                <a:cubicBezTo>
                  <a:pt x="479584" y="1842789"/>
                  <a:pt x="489109" y="1853266"/>
                  <a:pt x="507206" y="1858029"/>
                </a:cubicBezTo>
                <a:cubicBezTo>
                  <a:pt x="524351" y="1861839"/>
                  <a:pt x="539591" y="1874221"/>
                  <a:pt x="558641" y="1866601"/>
                </a:cubicBezTo>
                <a:cubicBezTo>
                  <a:pt x="562451" y="1865649"/>
                  <a:pt x="568166" y="1870411"/>
                  <a:pt x="573881" y="1872316"/>
                </a:cubicBezTo>
                <a:cubicBezTo>
                  <a:pt x="584359" y="1877079"/>
                  <a:pt x="591979" y="1880889"/>
                  <a:pt x="599599" y="1884699"/>
                </a:cubicBezTo>
                <a:close/>
                <a:moveTo>
                  <a:pt x="930116" y="1638954"/>
                </a:moveTo>
                <a:cubicBezTo>
                  <a:pt x="932974" y="1620856"/>
                  <a:pt x="914876" y="1615141"/>
                  <a:pt x="905351" y="1617046"/>
                </a:cubicBezTo>
                <a:cubicBezTo>
                  <a:pt x="894874" y="1619904"/>
                  <a:pt x="883444" y="1634191"/>
                  <a:pt x="880586" y="1644669"/>
                </a:cubicBezTo>
                <a:cubicBezTo>
                  <a:pt x="877729" y="1657051"/>
                  <a:pt x="887254" y="1669434"/>
                  <a:pt x="903446" y="1670386"/>
                </a:cubicBezTo>
                <a:cubicBezTo>
                  <a:pt x="917734" y="1671339"/>
                  <a:pt x="930116" y="1657051"/>
                  <a:pt x="930116" y="1638954"/>
                </a:cubicBezTo>
                <a:close/>
                <a:moveTo>
                  <a:pt x="912019" y="1539894"/>
                </a:moveTo>
                <a:cubicBezTo>
                  <a:pt x="911066" y="1525606"/>
                  <a:pt x="909161" y="1509414"/>
                  <a:pt x="889159" y="1510366"/>
                </a:cubicBezTo>
                <a:cubicBezTo>
                  <a:pt x="873919" y="1510366"/>
                  <a:pt x="871061" y="1522749"/>
                  <a:pt x="871061" y="1535131"/>
                </a:cubicBezTo>
                <a:cubicBezTo>
                  <a:pt x="871061" y="1549419"/>
                  <a:pt x="875824" y="1563706"/>
                  <a:pt x="892969" y="1563706"/>
                </a:cubicBezTo>
                <a:cubicBezTo>
                  <a:pt x="908209" y="1563706"/>
                  <a:pt x="912971" y="1553229"/>
                  <a:pt x="912019" y="1539894"/>
                </a:cubicBezTo>
                <a:close/>
                <a:moveTo>
                  <a:pt x="918686" y="1769446"/>
                </a:moveTo>
                <a:cubicBezTo>
                  <a:pt x="931069" y="1758016"/>
                  <a:pt x="943451" y="1751349"/>
                  <a:pt x="946309" y="1741824"/>
                </a:cubicBezTo>
                <a:cubicBezTo>
                  <a:pt x="947261" y="1736109"/>
                  <a:pt x="934879" y="1723726"/>
                  <a:pt x="926306" y="1718964"/>
                </a:cubicBezTo>
                <a:cubicBezTo>
                  <a:pt x="914876" y="1713249"/>
                  <a:pt x="895826" y="1726584"/>
                  <a:pt x="897731" y="1738014"/>
                </a:cubicBezTo>
                <a:cubicBezTo>
                  <a:pt x="899636" y="1747539"/>
                  <a:pt x="908209" y="1756111"/>
                  <a:pt x="918686" y="1769446"/>
                </a:cubicBezTo>
                <a:close/>
              </a:path>
            </a:pathLst>
          </a:custGeom>
          <a:solidFill>
            <a:srgbClr val="579DA5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 dirty="0"/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65" name="صورة الشريحة 64">
                <a:extLst>
                  <a:ext uri="{FF2B5EF4-FFF2-40B4-BE49-F238E27FC236}">
                    <a16:creationId xmlns:a16="http://schemas.microsoft.com/office/drawing/2014/main" id="{7C8D0DB7-4FB0-0155-88FE-3A4B3B602EE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59626020"/>
                  </p:ext>
                </p:extLst>
              </p:nvPr>
            </p:nvGraphicFramePr>
            <p:xfrm>
              <a:off x="11192170" y="194867"/>
              <a:ext cx="454014" cy="454014"/>
            </p:xfrm>
            <a:graphic>
              <a:graphicData uri="http://schemas.microsoft.com/office/powerpoint/2016/slidezoom">
                <pslz:sldZm>
                  <pslz:sldZmObj sldId="272" cId="1969731109">
                    <pslz:zmPr id="{85964460-BA09-4398-AAE0-00900D69BA38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4014" cy="45401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65" name="صورة الشريحة 6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7C8D0DB7-4FB0-0155-88FE-3A4B3B602EE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192170" y="194867"/>
                <a:ext cx="454014" cy="45401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8" name="TextBox 27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5734663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العوامل التي تؤثر على اختيار المكان المناسب للحدث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18" name="مستطيل 17">
            <a:extLst>
              <a:ext uri="{FF2B5EF4-FFF2-40B4-BE49-F238E27FC236}">
                <a16:creationId xmlns:a16="http://schemas.microsoft.com/office/drawing/2014/main" xmlns="" id="{BA8FAD95-C036-3E42-9106-1C642FA7DA4D}"/>
              </a:ext>
            </a:extLst>
          </p:cNvPr>
          <p:cNvSpPr/>
          <p:nvPr/>
        </p:nvSpPr>
        <p:spPr>
          <a:xfrm>
            <a:off x="3095283" y="1272011"/>
            <a:ext cx="56861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ar-SA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نوع الحدث</a:t>
            </a:r>
            <a:endParaRPr lang="en-US" sz="2800" b="1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0" name="مستطيل 19">
            <a:extLst>
              <a:ext uri="{FF2B5EF4-FFF2-40B4-BE49-F238E27FC236}">
                <a16:creationId xmlns:a16="http://schemas.microsoft.com/office/drawing/2014/main" xmlns="" id="{FA47AFA5-1476-BB8D-469C-68CA565DC049}"/>
              </a:ext>
            </a:extLst>
          </p:cNvPr>
          <p:cNvSpPr/>
          <p:nvPr/>
        </p:nvSpPr>
        <p:spPr>
          <a:xfrm>
            <a:off x="6953917" y="2014998"/>
            <a:ext cx="136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حجم الحدث</a:t>
            </a:r>
            <a:endParaRPr lang="en-US" sz="2800" b="1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8" name="مستطيل 27">
            <a:extLst>
              <a:ext uri="{FF2B5EF4-FFF2-40B4-BE49-F238E27FC236}">
                <a16:creationId xmlns:a16="http://schemas.microsoft.com/office/drawing/2014/main" xmlns="" id="{983BBA98-0487-5D1D-E5AD-BB7F0C276895}"/>
              </a:ext>
            </a:extLst>
          </p:cNvPr>
          <p:cNvSpPr/>
          <p:nvPr/>
        </p:nvSpPr>
        <p:spPr>
          <a:xfrm>
            <a:off x="6926460" y="2764836"/>
            <a:ext cx="761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الوقت</a:t>
            </a:r>
            <a:endParaRPr lang="en-US" sz="2800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9" name="مستطيل 28">
            <a:extLst>
              <a:ext uri="{FF2B5EF4-FFF2-40B4-BE49-F238E27FC236}">
                <a16:creationId xmlns:a16="http://schemas.microsoft.com/office/drawing/2014/main" xmlns="" id="{19C7BBF5-9707-904B-8ADA-0C69090E4448}"/>
              </a:ext>
            </a:extLst>
          </p:cNvPr>
          <p:cNvSpPr/>
          <p:nvPr/>
        </p:nvSpPr>
        <p:spPr>
          <a:xfrm>
            <a:off x="7251165" y="3533794"/>
            <a:ext cx="7344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السعر</a:t>
            </a:r>
            <a:endParaRPr lang="en-US" sz="2800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0" name="مستطيل 29">
            <a:extLst>
              <a:ext uri="{FF2B5EF4-FFF2-40B4-BE49-F238E27FC236}">
                <a16:creationId xmlns:a16="http://schemas.microsoft.com/office/drawing/2014/main" xmlns="" id="{FA5DC900-A466-805A-6A1C-F6C021AF8287}"/>
              </a:ext>
            </a:extLst>
          </p:cNvPr>
          <p:cNvSpPr/>
          <p:nvPr/>
        </p:nvSpPr>
        <p:spPr>
          <a:xfrm>
            <a:off x="5902312" y="4240453"/>
            <a:ext cx="18053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التصميم والديكور</a:t>
            </a:r>
            <a:endParaRPr lang="en-US" sz="2800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1" name="مستطيل 30">
            <a:extLst>
              <a:ext uri="{FF2B5EF4-FFF2-40B4-BE49-F238E27FC236}">
                <a16:creationId xmlns:a16="http://schemas.microsoft.com/office/drawing/2014/main" xmlns="" id="{39562290-1A3E-31A6-7C6E-47739F6A3D5C}"/>
              </a:ext>
            </a:extLst>
          </p:cNvPr>
          <p:cNvSpPr/>
          <p:nvPr/>
        </p:nvSpPr>
        <p:spPr>
          <a:xfrm>
            <a:off x="6714975" y="4933063"/>
            <a:ext cx="15664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الأماكن القريبة</a:t>
            </a:r>
            <a:endParaRPr lang="en-US" sz="2800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2" name="مستطيل 31">
            <a:extLst>
              <a:ext uri="{FF2B5EF4-FFF2-40B4-BE49-F238E27FC236}">
                <a16:creationId xmlns:a16="http://schemas.microsoft.com/office/drawing/2014/main" xmlns="" id="{2FD54F11-D4B8-FB9E-CFAE-EB645B3B8527}"/>
              </a:ext>
            </a:extLst>
          </p:cNvPr>
          <p:cNvSpPr/>
          <p:nvPr/>
        </p:nvSpPr>
        <p:spPr>
          <a:xfrm>
            <a:off x="7259638" y="5674160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Y" sz="2800" b="1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التفاصيل الصغيرة</a:t>
            </a:r>
            <a:endParaRPr lang="en-US" sz="2800" dirty="0">
              <a:solidFill>
                <a:srgbClr val="00206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4" name="مستطيل: زوايا مستديرة 12">
            <a:extLst>
              <a:ext uri="{FF2B5EF4-FFF2-40B4-BE49-F238E27FC236}">
                <a16:creationId xmlns:a16="http://schemas.microsoft.com/office/drawing/2014/main" xmlns="" id="{DF056298-AA22-AE0C-2588-34B1D1246FA0}"/>
              </a:ext>
            </a:extLst>
          </p:cNvPr>
          <p:cNvSpPr/>
          <p:nvPr/>
        </p:nvSpPr>
        <p:spPr>
          <a:xfrm rot="2700000" flipH="1">
            <a:off x="10253911" y="5612453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7" name="مستطيل: زوايا مستديرة 12">
            <a:extLst>
              <a:ext uri="{FF2B5EF4-FFF2-40B4-BE49-F238E27FC236}">
                <a16:creationId xmlns:a16="http://schemas.microsoft.com/office/drawing/2014/main" xmlns="" id="{3E058FCB-6E34-569D-9294-7E04DF3FEECE}"/>
              </a:ext>
            </a:extLst>
          </p:cNvPr>
          <p:cNvSpPr/>
          <p:nvPr/>
        </p:nvSpPr>
        <p:spPr>
          <a:xfrm rot="2700000" flipH="1">
            <a:off x="9478923" y="4891607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0" name="مستطيل: زوايا مستديرة 12">
            <a:extLst>
              <a:ext uri="{FF2B5EF4-FFF2-40B4-BE49-F238E27FC236}">
                <a16:creationId xmlns:a16="http://schemas.microsoft.com/office/drawing/2014/main" xmlns="" id="{305060BC-CB82-B4A3-A2D9-9A7E8F312113}"/>
              </a:ext>
            </a:extLst>
          </p:cNvPr>
          <p:cNvSpPr/>
          <p:nvPr/>
        </p:nvSpPr>
        <p:spPr>
          <a:xfrm rot="2700000" flipH="1">
            <a:off x="8901020" y="4229994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43" name="مستطيل: زوايا مستديرة 12">
            <a:extLst>
              <a:ext uri="{FF2B5EF4-FFF2-40B4-BE49-F238E27FC236}">
                <a16:creationId xmlns:a16="http://schemas.microsoft.com/office/drawing/2014/main" xmlns="" id="{2A39EDEA-076F-8909-25E2-D5F6BCBF9055}"/>
              </a:ext>
            </a:extLst>
          </p:cNvPr>
          <p:cNvSpPr/>
          <p:nvPr/>
        </p:nvSpPr>
        <p:spPr>
          <a:xfrm rot="2700000" flipH="1">
            <a:off x="9409812" y="3541757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6" name="مستطيل: زوايا مستديرة 12">
            <a:extLst>
              <a:ext uri="{FF2B5EF4-FFF2-40B4-BE49-F238E27FC236}">
                <a16:creationId xmlns:a16="http://schemas.microsoft.com/office/drawing/2014/main" xmlns="" id="{0E2F908B-0887-8ABC-1C06-4FB1DCF2B741}"/>
              </a:ext>
            </a:extLst>
          </p:cNvPr>
          <p:cNvSpPr/>
          <p:nvPr/>
        </p:nvSpPr>
        <p:spPr>
          <a:xfrm rot="2700000" flipH="1">
            <a:off x="8831909" y="2852590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49" name="مستطيل: زوايا مستديرة 12">
            <a:extLst>
              <a:ext uri="{FF2B5EF4-FFF2-40B4-BE49-F238E27FC236}">
                <a16:creationId xmlns:a16="http://schemas.microsoft.com/office/drawing/2014/main" xmlns="" id="{24176E39-1830-F133-0657-5D04224F8082}"/>
              </a:ext>
            </a:extLst>
          </p:cNvPr>
          <p:cNvSpPr/>
          <p:nvPr/>
        </p:nvSpPr>
        <p:spPr>
          <a:xfrm rot="2700000" flipH="1">
            <a:off x="10028091" y="1342424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52" name="مستطيل: زوايا مستديرة 12">
            <a:extLst>
              <a:ext uri="{FF2B5EF4-FFF2-40B4-BE49-F238E27FC236}">
                <a16:creationId xmlns:a16="http://schemas.microsoft.com/office/drawing/2014/main" xmlns="" id="{82CB3118-56E0-B02F-0D97-FF37EFEC6425}"/>
              </a:ext>
            </a:extLst>
          </p:cNvPr>
          <p:cNvSpPr/>
          <p:nvPr/>
        </p:nvSpPr>
        <p:spPr>
          <a:xfrm rot="2700000" flipH="1">
            <a:off x="9368071" y="2061083"/>
            <a:ext cx="577514" cy="577514"/>
          </a:xfrm>
          <a:prstGeom prst="roundRect">
            <a:avLst/>
          </a:prstGeom>
          <a:solidFill>
            <a:srgbClr val="2CB6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56" name="صورة 55">
            <a:extLst>
              <a:ext uri="{FF2B5EF4-FFF2-40B4-BE49-F238E27FC236}">
                <a16:creationId xmlns:a16="http://schemas.microsoft.com/office/drawing/2014/main" xmlns="" id="{932322E0-8BD3-A55B-CE69-EAB490A5659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5107" y="2671185"/>
            <a:ext cx="4157487" cy="277165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96973110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0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500"/>
                            </p:stCondLst>
                            <p:childTnLst>
                              <p:par>
                                <p:cTn id="5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15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500"/>
                            </p:stCondLst>
                            <p:childTnLst>
                              <p:par>
                                <p:cTn id="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  <p:bldP spid="28" grpId="0"/>
      <p:bldP spid="29" grpId="0"/>
      <p:bldP spid="30" grpId="0"/>
      <p:bldP spid="31" grpId="0"/>
      <p:bldP spid="32" grpId="0"/>
      <p:bldP spid="34" grpId="0" animBg="1"/>
      <p:bldP spid="37" grpId="0" animBg="1"/>
      <p:bldP spid="40" grpId="0" animBg="1"/>
      <p:bldP spid="43" grpId="0" animBg="1"/>
      <p:bldP spid="46" grpId="0" animBg="1"/>
      <p:bldP spid="49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تنظيم إجراءات الدخول والخروج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145">
            <a:extLst>
              <a:ext uri="{FF2B5EF4-FFF2-40B4-BE49-F238E27FC236}">
                <a16:creationId xmlns:a16="http://schemas.microsoft.com/office/drawing/2014/main" xmlns="" id="{7F4B9843-0DBE-C71A-3B59-13E0E8D7B62F}"/>
              </a:ext>
            </a:extLst>
          </p:cNvPr>
          <p:cNvSpPr txBox="1"/>
          <p:nvPr/>
        </p:nvSpPr>
        <p:spPr>
          <a:xfrm>
            <a:off x="10074476" y="4104025"/>
            <a:ext cx="14730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تحديد نقاط الدخول والخروج</a:t>
            </a:r>
            <a:endParaRPr lang="en-US" sz="24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145">
            <a:extLst>
              <a:ext uri="{FF2B5EF4-FFF2-40B4-BE49-F238E27FC236}">
                <a16:creationId xmlns:a16="http://schemas.microsoft.com/office/drawing/2014/main" xmlns="" id="{1AE51073-011A-258A-43B5-456D6EF3A042}"/>
              </a:ext>
            </a:extLst>
          </p:cNvPr>
          <p:cNvSpPr txBox="1"/>
          <p:nvPr/>
        </p:nvSpPr>
        <p:spPr>
          <a:xfrm>
            <a:off x="8627733" y="4104025"/>
            <a:ext cx="1586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المراقبة</a:t>
            </a:r>
            <a:endParaRPr lang="en-US" sz="24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145">
            <a:extLst>
              <a:ext uri="{FF2B5EF4-FFF2-40B4-BE49-F238E27FC236}">
                <a16:creationId xmlns:a16="http://schemas.microsoft.com/office/drawing/2014/main" xmlns="" id="{B89FE4FA-52E2-1028-2A38-39554FD5FD9F}"/>
              </a:ext>
            </a:extLst>
          </p:cNvPr>
          <p:cNvSpPr txBox="1"/>
          <p:nvPr/>
        </p:nvSpPr>
        <p:spPr>
          <a:xfrm>
            <a:off x="7264076" y="4108792"/>
            <a:ext cx="13958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التحقق من الهوية</a:t>
            </a:r>
            <a:endParaRPr lang="en-US" sz="24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TextBox 145">
            <a:extLst>
              <a:ext uri="{FF2B5EF4-FFF2-40B4-BE49-F238E27FC236}">
                <a16:creationId xmlns:a16="http://schemas.microsoft.com/office/drawing/2014/main" xmlns="" id="{4785D24B-DA41-BAF9-7476-4E0703D013DC}"/>
              </a:ext>
            </a:extLst>
          </p:cNvPr>
          <p:cNvSpPr txBox="1"/>
          <p:nvPr/>
        </p:nvSpPr>
        <p:spPr>
          <a:xfrm>
            <a:off x="5819403" y="4150723"/>
            <a:ext cx="14337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توزيع البطاقات</a:t>
            </a:r>
            <a:endParaRPr lang="en-US" sz="24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TextBox 145">
            <a:extLst>
              <a:ext uri="{FF2B5EF4-FFF2-40B4-BE49-F238E27FC236}">
                <a16:creationId xmlns:a16="http://schemas.microsoft.com/office/drawing/2014/main" xmlns="" id="{DB457CAD-899E-0BFC-C347-C39D57889C13}"/>
              </a:ext>
            </a:extLst>
          </p:cNvPr>
          <p:cNvSpPr txBox="1"/>
          <p:nvPr/>
        </p:nvSpPr>
        <p:spPr>
          <a:xfrm>
            <a:off x="4081943" y="4104025"/>
            <a:ext cx="17265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إعداد الجداول الزمنية</a:t>
            </a:r>
            <a:endParaRPr lang="en-US" sz="24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TextBox 145">
            <a:extLst>
              <a:ext uri="{FF2B5EF4-FFF2-40B4-BE49-F238E27FC236}">
                <a16:creationId xmlns:a16="http://schemas.microsoft.com/office/drawing/2014/main" xmlns="" id="{1499450A-829F-1F12-78F2-8124F5578FF5}"/>
              </a:ext>
            </a:extLst>
          </p:cNvPr>
          <p:cNvSpPr txBox="1"/>
          <p:nvPr/>
        </p:nvSpPr>
        <p:spPr>
          <a:xfrm>
            <a:off x="2545665" y="4104025"/>
            <a:ext cx="175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EG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توفير الخدمات</a:t>
            </a:r>
            <a:endParaRPr lang="en-US" sz="24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5" name="TextBox 145">
            <a:extLst>
              <a:ext uri="{FF2B5EF4-FFF2-40B4-BE49-F238E27FC236}">
                <a16:creationId xmlns:a16="http://schemas.microsoft.com/office/drawing/2014/main" xmlns="" id="{133C189E-3D0C-386D-BF9C-8F78A08F096C}"/>
              </a:ext>
            </a:extLst>
          </p:cNvPr>
          <p:cNvSpPr txBox="1"/>
          <p:nvPr/>
        </p:nvSpPr>
        <p:spPr>
          <a:xfrm>
            <a:off x="821974" y="4135174"/>
            <a:ext cx="16658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التواصل</a:t>
            </a:r>
            <a:endParaRPr lang="en-US" sz="2400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17" name="Group 21">
            <a:extLst>
              <a:ext uri="{FF2B5EF4-FFF2-40B4-BE49-F238E27FC236}">
                <a16:creationId xmlns:a16="http://schemas.microsoft.com/office/drawing/2014/main" xmlns="" id="{9103BC14-7C97-CB94-BB56-B635A6E7ACC4}"/>
              </a:ext>
            </a:extLst>
          </p:cNvPr>
          <p:cNvGrpSpPr/>
          <p:nvPr/>
        </p:nvGrpSpPr>
        <p:grpSpPr>
          <a:xfrm>
            <a:off x="9402783" y="1975471"/>
            <a:ext cx="1465201" cy="1653068"/>
            <a:chOff x="841971" y="2070686"/>
            <a:chExt cx="2661720" cy="3003001"/>
          </a:xfrm>
        </p:grpSpPr>
        <p:sp>
          <p:nvSpPr>
            <p:cNvPr id="21" name="Block Arc 22">
              <a:extLst>
                <a:ext uri="{FF2B5EF4-FFF2-40B4-BE49-F238E27FC236}">
                  <a16:creationId xmlns:a16="http://schemas.microsoft.com/office/drawing/2014/main" xmlns="" id="{23C5AD5D-E41C-BCA9-AD5D-8C26B0DFF985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2" name="Isosceles Triangle 23">
              <a:extLst>
                <a:ext uri="{FF2B5EF4-FFF2-40B4-BE49-F238E27FC236}">
                  <a16:creationId xmlns:a16="http://schemas.microsoft.com/office/drawing/2014/main" xmlns="" id="{E287E45D-7050-8C27-F5FE-A4A402DCFC69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23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95C3D04A-DE20-9C8C-7A1B-8772A651EC1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4" name="Oval 25">
              <a:extLst>
                <a:ext uri="{FF2B5EF4-FFF2-40B4-BE49-F238E27FC236}">
                  <a16:creationId xmlns:a16="http://schemas.microsoft.com/office/drawing/2014/main" xmlns="" id="{6BC55EF0-5FDC-68C2-372D-21D83BEB4C8A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343C4F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26" name="Group 21">
            <a:extLst>
              <a:ext uri="{FF2B5EF4-FFF2-40B4-BE49-F238E27FC236}">
                <a16:creationId xmlns:a16="http://schemas.microsoft.com/office/drawing/2014/main" xmlns="" id="{83E0F413-4E96-5983-F428-A9A7A0E0ACF5}"/>
              </a:ext>
            </a:extLst>
          </p:cNvPr>
          <p:cNvGrpSpPr/>
          <p:nvPr/>
        </p:nvGrpSpPr>
        <p:grpSpPr>
          <a:xfrm>
            <a:off x="5190288" y="1975471"/>
            <a:ext cx="1465201" cy="1653068"/>
            <a:chOff x="841971" y="2070686"/>
            <a:chExt cx="2661720" cy="3003001"/>
          </a:xfrm>
        </p:grpSpPr>
        <p:sp>
          <p:nvSpPr>
            <p:cNvPr id="33" name="Block Arc 22">
              <a:extLst>
                <a:ext uri="{FF2B5EF4-FFF2-40B4-BE49-F238E27FC236}">
                  <a16:creationId xmlns:a16="http://schemas.microsoft.com/office/drawing/2014/main" xmlns="" id="{083ED178-6348-B7E4-A53B-60FB7BC8B52B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5" name="Isosceles Triangle 23">
              <a:extLst>
                <a:ext uri="{FF2B5EF4-FFF2-40B4-BE49-F238E27FC236}">
                  <a16:creationId xmlns:a16="http://schemas.microsoft.com/office/drawing/2014/main" xmlns="" id="{67B7C929-540D-82C1-A23F-A7E734EE0695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36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A1F232E9-219C-7D18-2D95-34E72B762A4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8" name="Oval 25">
              <a:extLst>
                <a:ext uri="{FF2B5EF4-FFF2-40B4-BE49-F238E27FC236}">
                  <a16:creationId xmlns:a16="http://schemas.microsoft.com/office/drawing/2014/main" xmlns="" id="{93028D09-5EAC-3B45-0231-D42AED646908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343C4F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41" name="Group 21">
            <a:extLst>
              <a:ext uri="{FF2B5EF4-FFF2-40B4-BE49-F238E27FC236}">
                <a16:creationId xmlns:a16="http://schemas.microsoft.com/office/drawing/2014/main" xmlns="" id="{7239737D-2D7D-6314-D81D-4ED52912AB44}"/>
              </a:ext>
            </a:extLst>
          </p:cNvPr>
          <p:cNvGrpSpPr/>
          <p:nvPr/>
        </p:nvGrpSpPr>
        <p:grpSpPr>
          <a:xfrm>
            <a:off x="3887386" y="1975471"/>
            <a:ext cx="1465201" cy="1653068"/>
            <a:chOff x="841971" y="2070686"/>
            <a:chExt cx="2661720" cy="3003001"/>
          </a:xfrm>
        </p:grpSpPr>
        <p:sp>
          <p:nvSpPr>
            <p:cNvPr id="44" name="Block Arc 22">
              <a:extLst>
                <a:ext uri="{FF2B5EF4-FFF2-40B4-BE49-F238E27FC236}">
                  <a16:creationId xmlns:a16="http://schemas.microsoft.com/office/drawing/2014/main" xmlns="" id="{42AB0B08-93A6-F31D-A152-36E30A49B701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45" name="Isosceles Triangle 23">
              <a:extLst>
                <a:ext uri="{FF2B5EF4-FFF2-40B4-BE49-F238E27FC236}">
                  <a16:creationId xmlns:a16="http://schemas.microsoft.com/office/drawing/2014/main" xmlns="" id="{A1F81030-EF3C-BE9A-3863-438FB39C9E4C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47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D99B5932-0B50-D467-17C4-F1BA3E72250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8" name="Oval 25">
              <a:extLst>
                <a:ext uri="{FF2B5EF4-FFF2-40B4-BE49-F238E27FC236}">
                  <a16:creationId xmlns:a16="http://schemas.microsoft.com/office/drawing/2014/main" xmlns="" id="{041B1DEE-8856-5066-9BE5-23001754C80D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2B5474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51" name="Group 21">
            <a:extLst>
              <a:ext uri="{FF2B5EF4-FFF2-40B4-BE49-F238E27FC236}">
                <a16:creationId xmlns:a16="http://schemas.microsoft.com/office/drawing/2014/main" xmlns="" id="{6E0CC0AE-981C-A2F2-C761-1BD0212B28C5}"/>
              </a:ext>
            </a:extLst>
          </p:cNvPr>
          <p:cNvGrpSpPr/>
          <p:nvPr/>
        </p:nvGrpSpPr>
        <p:grpSpPr>
          <a:xfrm>
            <a:off x="1022624" y="1975471"/>
            <a:ext cx="1465201" cy="1653068"/>
            <a:chOff x="841971" y="2070686"/>
            <a:chExt cx="2661720" cy="3003001"/>
          </a:xfrm>
        </p:grpSpPr>
        <p:sp>
          <p:nvSpPr>
            <p:cNvPr id="54" name="Block Arc 22">
              <a:extLst>
                <a:ext uri="{FF2B5EF4-FFF2-40B4-BE49-F238E27FC236}">
                  <a16:creationId xmlns:a16="http://schemas.microsoft.com/office/drawing/2014/main" xmlns="" id="{09646EC5-8882-ADF1-DCF7-31F821137B6D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55" name="Isosceles Triangle 23">
              <a:extLst>
                <a:ext uri="{FF2B5EF4-FFF2-40B4-BE49-F238E27FC236}">
                  <a16:creationId xmlns:a16="http://schemas.microsoft.com/office/drawing/2014/main" xmlns="" id="{65D65715-BBE7-A871-2B4F-6E825963D4BF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57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E7591083-0917-91F9-46D8-9E7DEFF73AF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8" name="Oval 25">
              <a:extLst>
                <a:ext uri="{FF2B5EF4-FFF2-40B4-BE49-F238E27FC236}">
                  <a16:creationId xmlns:a16="http://schemas.microsoft.com/office/drawing/2014/main" xmlns="" id="{78FCCC0F-B428-F4C8-7823-4411B6463664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343C4F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60" name="Group 21">
            <a:extLst>
              <a:ext uri="{FF2B5EF4-FFF2-40B4-BE49-F238E27FC236}">
                <a16:creationId xmlns:a16="http://schemas.microsoft.com/office/drawing/2014/main" xmlns="" id="{5FBB34C7-809A-0FFC-7E78-1F847B22CE40}"/>
              </a:ext>
            </a:extLst>
          </p:cNvPr>
          <p:cNvGrpSpPr/>
          <p:nvPr/>
        </p:nvGrpSpPr>
        <p:grpSpPr>
          <a:xfrm>
            <a:off x="2512080" y="1975471"/>
            <a:ext cx="1465201" cy="1653068"/>
            <a:chOff x="841971" y="2070686"/>
            <a:chExt cx="2661720" cy="3003001"/>
          </a:xfrm>
        </p:grpSpPr>
        <p:sp>
          <p:nvSpPr>
            <p:cNvPr id="62" name="Block Arc 22">
              <a:extLst>
                <a:ext uri="{FF2B5EF4-FFF2-40B4-BE49-F238E27FC236}">
                  <a16:creationId xmlns:a16="http://schemas.microsoft.com/office/drawing/2014/main" xmlns="" id="{F3CE6164-1323-0859-7D53-B5CC4BE323CB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3" name="Isosceles Triangle 23">
              <a:extLst>
                <a:ext uri="{FF2B5EF4-FFF2-40B4-BE49-F238E27FC236}">
                  <a16:creationId xmlns:a16="http://schemas.microsoft.com/office/drawing/2014/main" xmlns="" id="{80071E0B-FAD4-C7AE-1CF2-27B499C6DC79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64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024EC9EF-7F26-87E9-BDA5-5A077F6EBC7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5" name="Oval 25">
              <a:extLst>
                <a:ext uri="{FF2B5EF4-FFF2-40B4-BE49-F238E27FC236}">
                  <a16:creationId xmlns:a16="http://schemas.microsoft.com/office/drawing/2014/main" xmlns="" id="{4E28B6CA-4A91-FB8E-5411-3D2EF5C10C88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579DA5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67" name="Group 21">
            <a:extLst>
              <a:ext uri="{FF2B5EF4-FFF2-40B4-BE49-F238E27FC236}">
                <a16:creationId xmlns:a16="http://schemas.microsoft.com/office/drawing/2014/main" xmlns="" id="{567A751F-CFC2-2112-55D4-CC59BE20194A}"/>
              </a:ext>
            </a:extLst>
          </p:cNvPr>
          <p:cNvGrpSpPr/>
          <p:nvPr/>
        </p:nvGrpSpPr>
        <p:grpSpPr>
          <a:xfrm>
            <a:off x="6554691" y="1975471"/>
            <a:ext cx="1465201" cy="1653068"/>
            <a:chOff x="841971" y="2070686"/>
            <a:chExt cx="2661720" cy="3003001"/>
          </a:xfrm>
        </p:grpSpPr>
        <p:sp>
          <p:nvSpPr>
            <p:cNvPr id="69" name="Block Arc 22">
              <a:extLst>
                <a:ext uri="{FF2B5EF4-FFF2-40B4-BE49-F238E27FC236}">
                  <a16:creationId xmlns:a16="http://schemas.microsoft.com/office/drawing/2014/main" xmlns="" id="{B04486FD-DF4F-A7ED-F0E1-E8DBB15D1FD2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0" name="Isosceles Triangle 23">
              <a:extLst>
                <a:ext uri="{FF2B5EF4-FFF2-40B4-BE49-F238E27FC236}">
                  <a16:creationId xmlns:a16="http://schemas.microsoft.com/office/drawing/2014/main" xmlns="" id="{809307A2-818F-3FD4-52A1-EEE480935E01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71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EB27542E-E17A-22C8-5150-A30DFA55858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2" name="Oval 25">
              <a:extLst>
                <a:ext uri="{FF2B5EF4-FFF2-40B4-BE49-F238E27FC236}">
                  <a16:creationId xmlns:a16="http://schemas.microsoft.com/office/drawing/2014/main" xmlns="" id="{38339387-0E25-36BF-B43E-E4FF4C03F796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579DA5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p:grpSp>
        <p:nvGrpSpPr>
          <p:cNvPr id="74" name="Group 21">
            <a:extLst>
              <a:ext uri="{FF2B5EF4-FFF2-40B4-BE49-F238E27FC236}">
                <a16:creationId xmlns:a16="http://schemas.microsoft.com/office/drawing/2014/main" xmlns="" id="{3756AB69-1EFE-6B6E-D915-3E80C7CF8807}"/>
              </a:ext>
            </a:extLst>
          </p:cNvPr>
          <p:cNvGrpSpPr/>
          <p:nvPr/>
        </p:nvGrpSpPr>
        <p:grpSpPr>
          <a:xfrm>
            <a:off x="8012338" y="1975471"/>
            <a:ext cx="1465201" cy="1653068"/>
            <a:chOff x="841971" y="2070686"/>
            <a:chExt cx="2661720" cy="3003001"/>
          </a:xfrm>
        </p:grpSpPr>
        <p:sp>
          <p:nvSpPr>
            <p:cNvPr id="76" name="Block Arc 22">
              <a:extLst>
                <a:ext uri="{FF2B5EF4-FFF2-40B4-BE49-F238E27FC236}">
                  <a16:creationId xmlns:a16="http://schemas.microsoft.com/office/drawing/2014/main" xmlns="" id="{1C0FF81D-CD02-2315-C0A7-81A761E99867}"/>
                </a:ext>
              </a:extLst>
            </p:cNvPr>
            <p:cNvSpPr/>
            <p:nvPr/>
          </p:nvSpPr>
          <p:spPr>
            <a:xfrm>
              <a:off x="977774" y="2471596"/>
              <a:ext cx="2525917" cy="2525917"/>
            </a:xfrm>
            <a:prstGeom prst="blockArc">
              <a:avLst>
                <a:gd name="adj1" fmla="val 5413375"/>
                <a:gd name="adj2" fmla="val 16188540"/>
                <a:gd name="adj3" fmla="val 23118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7" name="Isosceles Triangle 23">
              <a:extLst>
                <a:ext uri="{FF2B5EF4-FFF2-40B4-BE49-F238E27FC236}">
                  <a16:creationId xmlns:a16="http://schemas.microsoft.com/office/drawing/2014/main" xmlns="" id="{317C5B80-D2E0-5FF4-5B92-23074B5E34C7}"/>
                </a:ext>
              </a:extLst>
            </p:cNvPr>
            <p:cNvSpPr/>
            <p:nvPr/>
          </p:nvSpPr>
          <p:spPr>
            <a:xfrm rot="5400000">
              <a:off x="2168900" y="4390931"/>
              <a:ext cx="733331" cy="632182"/>
            </a:xfrm>
            <a:prstGeom prst="triangl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  <p:pic>
          <p:nvPicPr>
            <p:cNvPr id="78" name="Picture 2" descr="E:\002-KIMS BUSINESS\007-04-1-FIVERR\01-PPT-TEMPLATE\COVER-PSD\05-cut-01.png">
              <a:extLst>
                <a:ext uri="{FF2B5EF4-FFF2-40B4-BE49-F238E27FC236}">
                  <a16:creationId xmlns:a16="http://schemas.microsoft.com/office/drawing/2014/main" xmlns="" id="{202DC290-C41D-D210-B758-374D479114B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1545927" y="2635519"/>
              <a:ext cx="1335290" cy="205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9" name="Oval 25">
              <a:extLst>
                <a:ext uri="{FF2B5EF4-FFF2-40B4-BE49-F238E27FC236}">
                  <a16:creationId xmlns:a16="http://schemas.microsoft.com/office/drawing/2014/main" xmlns="" id="{0882FEDC-1439-510C-9208-81D139B77AFA}"/>
                </a:ext>
              </a:extLst>
            </p:cNvPr>
            <p:cNvSpPr/>
            <p:nvPr/>
          </p:nvSpPr>
          <p:spPr>
            <a:xfrm>
              <a:off x="841971" y="3213979"/>
              <a:ext cx="1041149" cy="1041149"/>
            </a:xfrm>
            <a:prstGeom prst="ellipse">
              <a:avLst/>
            </a:prstGeom>
            <a:solidFill>
              <a:srgbClr val="2B5474"/>
            </a:solidFill>
            <a:ln w="38100">
              <a:solidFill>
                <a:schemeClr val="bg1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en-US"/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83" name="صورة الشريحة 82">
                <a:extLst>
                  <a:ext uri="{FF2B5EF4-FFF2-40B4-BE49-F238E27FC236}">
                    <a16:creationId xmlns:a16="http://schemas.microsoft.com/office/drawing/2014/main" id="{2087DBA8-34DA-D753-16DE-940600543C4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21129370"/>
                  </p:ext>
                </p:extLst>
              </p:nvPr>
            </p:nvGraphicFramePr>
            <p:xfrm>
              <a:off x="11242506" y="217678"/>
              <a:ext cx="403678" cy="403678"/>
            </p:xfrm>
            <a:graphic>
              <a:graphicData uri="http://schemas.microsoft.com/office/powerpoint/2016/slidezoom">
                <pslz:sldZm>
                  <pslz:sldZmObj sldId="274" cId="3810665257">
                    <pslz:zmPr id="{300DE5F8-C784-491A-AACC-E98F18314CC3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03678" cy="40367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83" name="صورة الشريحة 82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087DBA8-34DA-D753-16DE-940600543C4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9"/>
                  </a:ext>
                </a:extLst>
              </a:blip>
              <a:stretch>
                <a:fillRect/>
              </a:stretch>
            </p:blipFill>
            <p:spPr>
              <a:xfrm>
                <a:off x="11242506" y="217678"/>
                <a:ext cx="403678" cy="40367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52" name="TextBox 5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10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714878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شكل حر 12">
            <a:extLst>
              <a:ext uri="{FF2B5EF4-FFF2-40B4-BE49-F238E27FC236}">
                <a16:creationId xmlns:a16="http://schemas.microsoft.com/office/drawing/2014/main" xmlns="" id="{73E517FF-F543-4D8F-FA2C-66E9D163933B}"/>
              </a:ext>
            </a:extLst>
          </p:cNvPr>
          <p:cNvSpPr/>
          <p:nvPr/>
        </p:nvSpPr>
        <p:spPr>
          <a:xfrm rot="10800000" flipH="1" flipV="1">
            <a:off x="-561975" y="3853770"/>
            <a:ext cx="13315950" cy="3366180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579DA5"/>
          </a:solidFill>
          <a:ln w="76200"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xmlns="" id="{00AB65E6-C039-1024-557D-1F46E9AD2D41}"/>
              </a:ext>
            </a:extLst>
          </p:cNvPr>
          <p:cNvSpPr txBox="1"/>
          <p:nvPr/>
        </p:nvSpPr>
        <p:spPr>
          <a:xfrm>
            <a:off x="7169775" y="4401412"/>
            <a:ext cx="37528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الهدف العام</a:t>
            </a:r>
            <a:endParaRPr lang="ar-SY" sz="36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" name="مربع نص 3">
            <a:extLst>
              <a:ext uri="{FF2B5EF4-FFF2-40B4-BE49-F238E27FC236}">
                <a16:creationId xmlns:a16="http://schemas.microsoft.com/office/drawing/2014/main" xmlns="" id="{82738C93-9C2E-D777-A2D8-F158DF9427A7}"/>
              </a:ext>
            </a:extLst>
          </p:cNvPr>
          <p:cNvSpPr txBox="1"/>
          <p:nvPr/>
        </p:nvSpPr>
        <p:spPr>
          <a:xfrm>
            <a:off x="1269376" y="4343831"/>
            <a:ext cx="3752850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محتوى البرنامج التدريبي</a:t>
            </a:r>
            <a:endParaRPr lang="ar-SY" sz="3600" b="1" dirty="0">
              <a:solidFill>
                <a:schemeClr val="bg1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8" name="صورة الشريحة 7">
                <a:extLst>
                  <a:ext uri="{FF2B5EF4-FFF2-40B4-BE49-F238E27FC236}">
                    <a16:creationId xmlns:a16="http://schemas.microsoft.com/office/drawing/2014/main" id="{30CEA40F-ED99-90FB-CC46-85330694060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81695853"/>
                  </p:ext>
                </p:extLst>
              </p:nvPr>
            </p:nvGraphicFramePr>
            <p:xfrm>
              <a:off x="7169774" y="1264132"/>
              <a:ext cx="3752852" cy="2240338"/>
            </p:xfrm>
            <a:graphic>
              <a:graphicData uri="http://schemas.microsoft.com/office/powerpoint/2016/slidezoom">
                <pslz:sldZm>
                  <pslz:sldZmObj sldId="258" cId="2296924618">
                    <pslz:zmPr id="{3D7F8B9C-CD33-41DF-8FBC-63E9E16DBA99}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752852" cy="224033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8" name="صورة الشريحة 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30CEA40F-ED99-90FB-CC46-85330694060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169774" y="1264132"/>
                <a:ext cx="3752852" cy="224033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0" name="صورة الشريحة 9">
                <a:extLst>
                  <a:ext uri="{FF2B5EF4-FFF2-40B4-BE49-F238E27FC236}">
                    <a16:creationId xmlns:a16="http://schemas.microsoft.com/office/drawing/2014/main" id="{C1BA1907-4BF8-E7D3-A5D2-94E76C52E66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99147073"/>
                  </p:ext>
                </p:extLst>
              </p:nvPr>
            </p:nvGraphicFramePr>
            <p:xfrm>
              <a:off x="1661718" y="1264132"/>
              <a:ext cx="2968166" cy="2240338"/>
            </p:xfrm>
            <a:graphic>
              <a:graphicData uri="http://schemas.microsoft.com/office/powerpoint/2016/slidezoom">
                <pslz:sldZm>
                  <pslz:sldZmObj sldId="259" cId="1101849467">
                    <pslz:zmPr id="{5218FA35-AE03-4849-88A3-DD095B1FCA82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2968166" cy="224033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0" name="صورة الشريحة 9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1BA1907-4BF8-E7D3-A5D2-94E76C52E66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61718" y="1264132"/>
                <a:ext cx="2968166" cy="224033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7" name="TextBox 6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551769225"/>
      </p:ext>
    </p:extLst>
  </p:cSld>
  <p:clrMapOvr>
    <a:masterClrMapping/>
  </p:clrMapOvr>
  <p:transition spd="slow"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توظيف تقنيات الذكاء الاصطناعي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37" name="Group 420">
            <a:extLst>
              <a:ext uri="{FF2B5EF4-FFF2-40B4-BE49-F238E27FC236}">
                <a16:creationId xmlns:a16="http://schemas.microsoft.com/office/drawing/2014/main" xmlns="" id="{574C7A5D-A1FF-C198-56AE-230A84C47E1E}"/>
              </a:ext>
            </a:extLst>
          </p:cNvPr>
          <p:cNvGrpSpPr/>
          <p:nvPr/>
        </p:nvGrpSpPr>
        <p:grpSpPr>
          <a:xfrm>
            <a:off x="244807" y="2259266"/>
            <a:ext cx="4706553" cy="3372477"/>
            <a:chOff x="2491486" y="2166705"/>
            <a:chExt cx="4786450" cy="3429727"/>
          </a:xfrm>
        </p:grpSpPr>
        <p:grpSp>
          <p:nvGrpSpPr>
            <p:cNvPr id="39" name="Graphic 166">
              <a:extLst>
                <a:ext uri="{FF2B5EF4-FFF2-40B4-BE49-F238E27FC236}">
                  <a16:creationId xmlns:a16="http://schemas.microsoft.com/office/drawing/2014/main" xmlns="" id="{0F1F6C62-AC7D-6DE1-D134-78C679A0C3D9}"/>
                </a:ext>
              </a:extLst>
            </p:cNvPr>
            <p:cNvGrpSpPr/>
            <p:nvPr/>
          </p:nvGrpSpPr>
          <p:grpSpPr>
            <a:xfrm rot="10800000">
              <a:off x="2739541" y="2574234"/>
              <a:ext cx="3581400" cy="752475"/>
              <a:chOff x="4305300" y="3052762"/>
              <a:chExt cx="3581400" cy="752475"/>
            </a:xfrm>
            <a:solidFill>
              <a:schemeClr val="accent1"/>
            </a:solidFill>
          </p:grpSpPr>
          <p:sp>
            <p:nvSpPr>
              <p:cNvPr id="266" name="Freeform: Shape 168">
                <a:extLst>
                  <a:ext uri="{FF2B5EF4-FFF2-40B4-BE49-F238E27FC236}">
                    <a16:creationId xmlns:a16="http://schemas.microsoft.com/office/drawing/2014/main" xmlns="" id="{1D6A939F-71EB-A821-97AC-348A474D9D53}"/>
                  </a:ext>
                </a:extLst>
              </p:cNvPr>
              <p:cNvSpPr/>
              <p:nvPr/>
            </p:nvSpPr>
            <p:spPr>
              <a:xfrm>
                <a:off x="4401979" y="3311366"/>
                <a:ext cx="3476625" cy="200025"/>
              </a:xfrm>
              <a:custGeom>
                <a:avLst/>
                <a:gdLst>
                  <a:gd name="connsiteX0" fmla="*/ 1497806 w 3476625"/>
                  <a:gd name="connsiteY0" fmla="*/ 7144 h 200025"/>
                  <a:gd name="connsiteX1" fmla="*/ 1822609 w 3476625"/>
                  <a:gd name="connsiteY1" fmla="*/ 7144 h 200025"/>
                  <a:gd name="connsiteX2" fmla="*/ 1899761 w 3476625"/>
                  <a:gd name="connsiteY2" fmla="*/ 84296 h 200025"/>
                  <a:gd name="connsiteX3" fmla="*/ 2174081 w 3476625"/>
                  <a:gd name="connsiteY3" fmla="*/ 84296 h 200025"/>
                  <a:gd name="connsiteX4" fmla="*/ 2240756 w 3476625"/>
                  <a:gd name="connsiteY4" fmla="*/ 17621 h 200025"/>
                  <a:gd name="connsiteX5" fmla="*/ 3470434 w 3476625"/>
                  <a:gd name="connsiteY5" fmla="*/ 17621 h 200025"/>
                  <a:gd name="connsiteX6" fmla="*/ 3470434 w 3476625"/>
                  <a:gd name="connsiteY6" fmla="*/ 24289 h 200025"/>
                  <a:gd name="connsiteX7" fmla="*/ 2243614 w 3476625"/>
                  <a:gd name="connsiteY7" fmla="*/ 24289 h 200025"/>
                  <a:gd name="connsiteX8" fmla="*/ 2176939 w 3476625"/>
                  <a:gd name="connsiteY8" fmla="*/ 90964 h 200025"/>
                  <a:gd name="connsiteX9" fmla="*/ 1896904 w 3476625"/>
                  <a:gd name="connsiteY9" fmla="*/ 90964 h 200025"/>
                  <a:gd name="connsiteX10" fmla="*/ 1819751 w 3476625"/>
                  <a:gd name="connsiteY10" fmla="*/ 13811 h 200025"/>
                  <a:gd name="connsiteX11" fmla="*/ 1500664 w 3476625"/>
                  <a:gd name="connsiteY11" fmla="*/ 13811 h 200025"/>
                  <a:gd name="connsiteX12" fmla="*/ 1432084 w 3476625"/>
                  <a:gd name="connsiteY12" fmla="*/ 120491 h 200025"/>
                  <a:gd name="connsiteX13" fmla="*/ 1057751 w 3476625"/>
                  <a:gd name="connsiteY13" fmla="*/ 120491 h 200025"/>
                  <a:gd name="connsiteX14" fmla="*/ 971074 w 3476625"/>
                  <a:gd name="connsiteY14" fmla="*/ 14764 h 200025"/>
                  <a:gd name="connsiteX15" fmla="*/ 379571 w 3476625"/>
                  <a:gd name="connsiteY15" fmla="*/ 14764 h 200025"/>
                  <a:gd name="connsiteX16" fmla="*/ 11906 w 3476625"/>
                  <a:gd name="connsiteY16" fmla="*/ 201454 h 200025"/>
                  <a:gd name="connsiteX17" fmla="*/ 7144 w 3476625"/>
                  <a:gd name="connsiteY17" fmla="*/ 196691 h 200025"/>
                  <a:gd name="connsiteX18" fmla="*/ 376714 w 3476625"/>
                  <a:gd name="connsiteY18" fmla="*/ 8096 h 200025"/>
                  <a:gd name="connsiteX19" fmla="*/ 973931 w 3476625"/>
                  <a:gd name="connsiteY19" fmla="*/ 8096 h 200025"/>
                  <a:gd name="connsiteX20" fmla="*/ 1061561 w 3476625"/>
                  <a:gd name="connsiteY20" fmla="*/ 113824 h 200025"/>
                  <a:gd name="connsiteX21" fmla="*/ 1429226 w 3476625"/>
                  <a:gd name="connsiteY21" fmla="*/ 113824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76625" h="200025">
                    <a:moveTo>
                      <a:pt x="1497806" y="7144"/>
                    </a:moveTo>
                    <a:lnTo>
                      <a:pt x="1822609" y="7144"/>
                    </a:lnTo>
                    <a:lnTo>
                      <a:pt x="1899761" y="84296"/>
                    </a:lnTo>
                    <a:lnTo>
                      <a:pt x="2174081" y="84296"/>
                    </a:lnTo>
                    <a:lnTo>
                      <a:pt x="2240756" y="17621"/>
                    </a:lnTo>
                    <a:lnTo>
                      <a:pt x="3470434" y="17621"/>
                    </a:lnTo>
                    <a:lnTo>
                      <a:pt x="3470434" y="24289"/>
                    </a:lnTo>
                    <a:lnTo>
                      <a:pt x="2243614" y="24289"/>
                    </a:lnTo>
                    <a:lnTo>
                      <a:pt x="2176939" y="90964"/>
                    </a:lnTo>
                    <a:lnTo>
                      <a:pt x="1896904" y="90964"/>
                    </a:lnTo>
                    <a:lnTo>
                      <a:pt x="1819751" y="13811"/>
                    </a:lnTo>
                    <a:lnTo>
                      <a:pt x="1500664" y="13811"/>
                    </a:lnTo>
                    <a:lnTo>
                      <a:pt x="1432084" y="120491"/>
                    </a:lnTo>
                    <a:lnTo>
                      <a:pt x="1057751" y="120491"/>
                    </a:lnTo>
                    <a:lnTo>
                      <a:pt x="971074" y="14764"/>
                    </a:lnTo>
                    <a:lnTo>
                      <a:pt x="379571" y="14764"/>
                    </a:lnTo>
                    <a:lnTo>
                      <a:pt x="11906" y="201454"/>
                    </a:lnTo>
                    <a:lnTo>
                      <a:pt x="7144" y="196691"/>
                    </a:lnTo>
                    <a:lnTo>
                      <a:pt x="376714" y="8096"/>
                    </a:lnTo>
                    <a:lnTo>
                      <a:pt x="973931" y="8096"/>
                    </a:lnTo>
                    <a:lnTo>
                      <a:pt x="1061561" y="113824"/>
                    </a:lnTo>
                    <a:lnTo>
                      <a:pt x="1429226" y="1138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7" name="Freeform: Shape 169">
                <a:extLst>
                  <a:ext uri="{FF2B5EF4-FFF2-40B4-BE49-F238E27FC236}">
                    <a16:creationId xmlns:a16="http://schemas.microsoft.com/office/drawing/2014/main" xmlns="" id="{00545B84-2964-1344-7C8D-945998F29771}"/>
                  </a:ext>
                </a:extLst>
              </p:cNvPr>
              <p:cNvSpPr/>
              <p:nvPr/>
            </p:nvSpPr>
            <p:spPr>
              <a:xfrm>
                <a:off x="7851934" y="33123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2859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8" name="Freeform: Shape 170">
                <a:extLst>
                  <a:ext uri="{FF2B5EF4-FFF2-40B4-BE49-F238E27FC236}">
                    <a16:creationId xmlns:a16="http://schemas.microsoft.com/office/drawing/2014/main" xmlns="" id="{0CA70DD0-ADA6-8AEA-D8B1-8D23D3D301E1}"/>
                  </a:ext>
                </a:extLst>
              </p:cNvPr>
              <p:cNvSpPr/>
              <p:nvPr/>
            </p:nvSpPr>
            <p:spPr>
              <a:xfrm>
                <a:off x="4391739" y="348972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9" name="Freeform: Shape 171">
                <a:extLst>
                  <a:ext uri="{FF2B5EF4-FFF2-40B4-BE49-F238E27FC236}">
                    <a16:creationId xmlns:a16="http://schemas.microsoft.com/office/drawing/2014/main" xmlns="" id="{32770DBC-D64D-331C-6B61-16BD2BB326ED}"/>
                  </a:ext>
                </a:extLst>
              </p:cNvPr>
              <p:cNvSpPr/>
              <p:nvPr/>
            </p:nvSpPr>
            <p:spPr>
              <a:xfrm>
                <a:off x="4559141" y="3055143"/>
                <a:ext cx="2552700" cy="142875"/>
              </a:xfrm>
              <a:custGeom>
                <a:avLst/>
                <a:gdLst>
                  <a:gd name="connsiteX0" fmla="*/ 7144 w 2552700"/>
                  <a:gd name="connsiteY0" fmla="*/ 7144 h 142875"/>
                  <a:gd name="connsiteX1" fmla="*/ 101441 w 2552700"/>
                  <a:gd name="connsiteY1" fmla="*/ 7144 h 142875"/>
                  <a:gd name="connsiteX2" fmla="*/ 222409 w 2552700"/>
                  <a:gd name="connsiteY2" fmla="*/ 128111 h 142875"/>
                  <a:gd name="connsiteX3" fmla="*/ 813911 w 2552700"/>
                  <a:gd name="connsiteY3" fmla="*/ 128111 h 142875"/>
                  <a:gd name="connsiteX4" fmla="*/ 881539 w 2552700"/>
                  <a:gd name="connsiteY4" fmla="*/ 21431 h 142875"/>
                  <a:gd name="connsiteX5" fmla="*/ 1284446 w 2552700"/>
                  <a:gd name="connsiteY5" fmla="*/ 21431 h 142875"/>
                  <a:gd name="connsiteX6" fmla="*/ 1343501 w 2552700"/>
                  <a:gd name="connsiteY6" fmla="*/ 129064 h 142875"/>
                  <a:gd name="connsiteX7" fmla="*/ 1662589 w 2552700"/>
                  <a:gd name="connsiteY7" fmla="*/ 129064 h 142875"/>
                  <a:gd name="connsiteX8" fmla="*/ 1739741 w 2552700"/>
                  <a:gd name="connsiteY8" fmla="*/ 51911 h 142875"/>
                  <a:gd name="connsiteX9" fmla="*/ 2019776 w 2552700"/>
                  <a:gd name="connsiteY9" fmla="*/ 51911 h 142875"/>
                  <a:gd name="connsiteX10" fmla="*/ 2086451 w 2552700"/>
                  <a:gd name="connsiteY10" fmla="*/ 117634 h 142875"/>
                  <a:gd name="connsiteX11" fmla="*/ 2551271 w 2552700"/>
                  <a:gd name="connsiteY11" fmla="*/ 117634 h 142875"/>
                  <a:gd name="connsiteX12" fmla="*/ 2551271 w 2552700"/>
                  <a:gd name="connsiteY12" fmla="*/ 125254 h 142875"/>
                  <a:gd name="connsiteX13" fmla="*/ 2083594 w 2552700"/>
                  <a:gd name="connsiteY13" fmla="*/ 125254 h 142875"/>
                  <a:gd name="connsiteX14" fmla="*/ 2016919 w 2552700"/>
                  <a:gd name="connsiteY14" fmla="*/ 58579 h 142875"/>
                  <a:gd name="connsiteX15" fmla="*/ 1742599 w 2552700"/>
                  <a:gd name="connsiteY15" fmla="*/ 58579 h 142875"/>
                  <a:gd name="connsiteX16" fmla="*/ 1665446 w 2552700"/>
                  <a:gd name="connsiteY16" fmla="*/ 135731 h 142875"/>
                  <a:gd name="connsiteX17" fmla="*/ 1340644 w 2552700"/>
                  <a:gd name="connsiteY17" fmla="*/ 135731 h 142875"/>
                  <a:gd name="connsiteX18" fmla="*/ 1281589 w 2552700"/>
                  <a:gd name="connsiteY18" fmla="*/ 29051 h 142875"/>
                  <a:gd name="connsiteX19" fmla="*/ 885349 w 2552700"/>
                  <a:gd name="connsiteY19" fmla="*/ 29051 h 142875"/>
                  <a:gd name="connsiteX20" fmla="*/ 816769 w 2552700"/>
                  <a:gd name="connsiteY20" fmla="*/ 134779 h 142875"/>
                  <a:gd name="connsiteX21" fmla="*/ 219551 w 2552700"/>
                  <a:gd name="connsiteY21" fmla="*/ 134779 h 142875"/>
                  <a:gd name="connsiteX22" fmla="*/ 98584 w 2552700"/>
                  <a:gd name="connsiteY22" fmla="*/ 14764 h 142875"/>
                  <a:gd name="connsiteX23" fmla="*/ 7144 w 2552700"/>
                  <a:gd name="connsiteY23" fmla="*/ 147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52700" h="142875">
                    <a:moveTo>
                      <a:pt x="7144" y="7144"/>
                    </a:moveTo>
                    <a:lnTo>
                      <a:pt x="101441" y="7144"/>
                    </a:lnTo>
                    <a:lnTo>
                      <a:pt x="222409" y="128111"/>
                    </a:lnTo>
                    <a:lnTo>
                      <a:pt x="813911" y="128111"/>
                    </a:lnTo>
                    <a:lnTo>
                      <a:pt x="881539" y="21431"/>
                    </a:lnTo>
                    <a:lnTo>
                      <a:pt x="1284446" y="21431"/>
                    </a:lnTo>
                    <a:lnTo>
                      <a:pt x="1343501" y="129064"/>
                    </a:lnTo>
                    <a:lnTo>
                      <a:pt x="1662589" y="129064"/>
                    </a:lnTo>
                    <a:lnTo>
                      <a:pt x="1739741" y="51911"/>
                    </a:lnTo>
                    <a:lnTo>
                      <a:pt x="2019776" y="51911"/>
                    </a:lnTo>
                    <a:lnTo>
                      <a:pt x="2086451" y="117634"/>
                    </a:lnTo>
                    <a:lnTo>
                      <a:pt x="2551271" y="117634"/>
                    </a:lnTo>
                    <a:lnTo>
                      <a:pt x="2551271" y="125254"/>
                    </a:lnTo>
                    <a:lnTo>
                      <a:pt x="2083594" y="125254"/>
                    </a:lnTo>
                    <a:lnTo>
                      <a:pt x="2016919" y="58579"/>
                    </a:lnTo>
                    <a:lnTo>
                      <a:pt x="1742599" y="58579"/>
                    </a:lnTo>
                    <a:lnTo>
                      <a:pt x="1665446" y="135731"/>
                    </a:lnTo>
                    <a:lnTo>
                      <a:pt x="1340644" y="135731"/>
                    </a:lnTo>
                    <a:lnTo>
                      <a:pt x="1281589" y="29051"/>
                    </a:lnTo>
                    <a:lnTo>
                      <a:pt x="885349" y="29051"/>
                    </a:lnTo>
                    <a:lnTo>
                      <a:pt x="816769" y="134779"/>
                    </a:lnTo>
                    <a:lnTo>
                      <a:pt x="219551" y="134779"/>
                    </a:lnTo>
                    <a:lnTo>
                      <a:pt x="98584" y="14764"/>
                    </a:lnTo>
                    <a:lnTo>
                      <a:pt x="7144" y="14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0" name="Freeform: Shape 172">
                <a:extLst>
                  <a:ext uri="{FF2B5EF4-FFF2-40B4-BE49-F238E27FC236}">
                    <a16:creationId xmlns:a16="http://schemas.microsoft.com/office/drawing/2014/main" xmlns="" id="{BD7F7EEA-176C-0086-AF61-6E9F9D582ABF}"/>
                  </a:ext>
                </a:extLst>
              </p:cNvPr>
              <p:cNvSpPr/>
              <p:nvPr/>
            </p:nvSpPr>
            <p:spPr>
              <a:xfrm>
                <a:off x="7089934" y="315610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3811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1" name="Freeform: Shape 173">
                <a:extLst>
                  <a:ext uri="{FF2B5EF4-FFF2-40B4-BE49-F238E27FC236}">
                    <a16:creationId xmlns:a16="http://schemas.microsoft.com/office/drawing/2014/main" xmlns="" id="{0F38F452-CE41-3976-1EF0-D7D5A08323FC}"/>
                  </a:ext>
                </a:extLst>
              </p:cNvPr>
              <p:cNvSpPr/>
              <p:nvPr/>
            </p:nvSpPr>
            <p:spPr>
              <a:xfrm>
                <a:off x="4546759" y="30456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2" name="Freeform: Shape 174">
                <a:extLst>
                  <a:ext uri="{FF2B5EF4-FFF2-40B4-BE49-F238E27FC236}">
                    <a16:creationId xmlns:a16="http://schemas.microsoft.com/office/drawing/2014/main" xmlns="" id="{E8381BAB-8D1E-5486-25C6-ACE6C8F8FBB2}"/>
                  </a:ext>
                </a:extLst>
              </p:cNvPr>
              <p:cNvSpPr/>
              <p:nvPr/>
            </p:nvSpPr>
            <p:spPr>
              <a:xfrm>
                <a:off x="6717506" y="3322796"/>
                <a:ext cx="676275" cy="104775"/>
              </a:xfrm>
              <a:custGeom>
                <a:avLst/>
                <a:gdLst>
                  <a:gd name="connsiteX0" fmla="*/ 668179 w 676275"/>
                  <a:gd name="connsiteY0" fmla="*/ 7144 h 104775"/>
                  <a:gd name="connsiteX1" fmla="*/ 672941 w 676275"/>
                  <a:gd name="connsiteY1" fmla="*/ 11906 h 104775"/>
                  <a:gd name="connsiteX2" fmla="*/ 471964 w 676275"/>
                  <a:gd name="connsiteY2" fmla="*/ 98584 h 104775"/>
                  <a:gd name="connsiteX3" fmla="*/ 7144 w 676275"/>
                  <a:gd name="connsiteY3" fmla="*/ 98584 h 104775"/>
                  <a:gd name="connsiteX4" fmla="*/ 7144 w 676275"/>
                  <a:gd name="connsiteY4" fmla="*/ 91916 h 104775"/>
                  <a:gd name="connsiteX5" fmla="*/ 469106 w 676275"/>
                  <a:gd name="connsiteY5" fmla="*/ 919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6275" h="104775">
                    <a:moveTo>
                      <a:pt x="668179" y="7144"/>
                    </a:moveTo>
                    <a:lnTo>
                      <a:pt x="672941" y="11906"/>
                    </a:lnTo>
                    <a:lnTo>
                      <a:pt x="471964" y="98584"/>
                    </a:lnTo>
                    <a:lnTo>
                      <a:pt x="7144" y="98584"/>
                    </a:lnTo>
                    <a:lnTo>
                      <a:pt x="7144" y="91916"/>
                    </a:lnTo>
                    <a:lnTo>
                      <a:pt x="469106" y="919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3" name="Freeform: Shape 175">
                <a:extLst>
                  <a:ext uri="{FF2B5EF4-FFF2-40B4-BE49-F238E27FC236}">
                    <a16:creationId xmlns:a16="http://schemas.microsoft.com/office/drawing/2014/main" xmlns="" id="{E45E5EFD-B7A6-DA2D-A7D7-7560385F2D3A}"/>
                  </a:ext>
                </a:extLst>
              </p:cNvPr>
              <p:cNvSpPr/>
              <p:nvPr/>
            </p:nvSpPr>
            <p:spPr>
              <a:xfrm>
                <a:off x="6705124" y="3398043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4" name="Freeform: Shape 176">
                <a:extLst>
                  <a:ext uri="{FF2B5EF4-FFF2-40B4-BE49-F238E27FC236}">
                    <a16:creationId xmlns:a16="http://schemas.microsoft.com/office/drawing/2014/main" xmlns="" id="{4C64C824-0C9D-8843-A3E7-DF63C28B7A92}"/>
                  </a:ext>
                </a:extLst>
              </p:cNvPr>
              <p:cNvSpPr/>
              <p:nvPr/>
            </p:nvSpPr>
            <p:spPr>
              <a:xfrm>
                <a:off x="5352574" y="3312318"/>
                <a:ext cx="742950" cy="485775"/>
              </a:xfrm>
              <a:custGeom>
                <a:avLst/>
                <a:gdLst>
                  <a:gd name="connsiteX0" fmla="*/ 736759 w 742950"/>
                  <a:gd name="connsiteY0" fmla="*/ 7144 h 485775"/>
                  <a:gd name="connsiteX1" fmla="*/ 741521 w 742950"/>
                  <a:gd name="connsiteY1" fmla="*/ 11906 h 485775"/>
                  <a:gd name="connsiteX2" fmla="*/ 552926 w 742950"/>
                  <a:gd name="connsiteY2" fmla="*/ 200501 h 485775"/>
                  <a:gd name="connsiteX3" fmla="*/ 260509 w 742950"/>
                  <a:gd name="connsiteY3" fmla="*/ 200501 h 485775"/>
                  <a:gd name="connsiteX4" fmla="*/ 12859 w 742950"/>
                  <a:gd name="connsiteY4" fmla="*/ 486251 h 485775"/>
                  <a:gd name="connsiteX5" fmla="*/ 7144 w 742950"/>
                  <a:gd name="connsiteY5" fmla="*/ 481489 h 485775"/>
                  <a:gd name="connsiteX6" fmla="*/ 257651 w 742950"/>
                  <a:gd name="connsiteY6" fmla="*/ 192881 h 485775"/>
                  <a:gd name="connsiteX7" fmla="*/ 550069 w 742950"/>
                  <a:gd name="connsiteY7" fmla="*/ 19288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2950" h="485775">
                    <a:moveTo>
                      <a:pt x="736759" y="7144"/>
                    </a:moveTo>
                    <a:lnTo>
                      <a:pt x="741521" y="11906"/>
                    </a:lnTo>
                    <a:lnTo>
                      <a:pt x="552926" y="200501"/>
                    </a:lnTo>
                    <a:lnTo>
                      <a:pt x="260509" y="200501"/>
                    </a:lnTo>
                    <a:lnTo>
                      <a:pt x="12859" y="486251"/>
                    </a:lnTo>
                    <a:lnTo>
                      <a:pt x="7144" y="481489"/>
                    </a:lnTo>
                    <a:lnTo>
                      <a:pt x="257651" y="192881"/>
                    </a:lnTo>
                    <a:lnTo>
                      <a:pt x="550069" y="192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5" name="Freeform: Shape 177">
                <a:extLst>
                  <a:ext uri="{FF2B5EF4-FFF2-40B4-BE49-F238E27FC236}">
                    <a16:creationId xmlns:a16="http://schemas.microsoft.com/office/drawing/2014/main" xmlns="" id="{9CA0F811-A06B-A403-B16A-669A5F6EEECD}"/>
                  </a:ext>
                </a:extLst>
              </p:cNvPr>
              <p:cNvSpPr/>
              <p:nvPr/>
            </p:nvSpPr>
            <p:spPr>
              <a:xfrm>
                <a:off x="5343287" y="3775709"/>
                <a:ext cx="38100" cy="38100"/>
              </a:xfrm>
              <a:custGeom>
                <a:avLst/>
                <a:gdLst>
                  <a:gd name="connsiteX0" fmla="*/ 10716 w 38100"/>
                  <a:gd name="connsiteY0" fmla="*/ 11430 h 38100"/>
                  <a:gd name="connsiteX1" fmla="*/ 10716 w 38100"/>
                  <a:gd name="connsiteY1" fmla="*/ 30480 h 38100"/>
                  <a:gd name="connsiteX2" fmla="*/ 29766 w 38100"/>
                  <a:gd name="connsiteY2" fmla="*/ 30480 h 38100"/>
                  <a:gd name="connsiteX3" fmla="*/ 29766 w 38100"/>
                  <a:gd name="connsiteY3" fmla="*/ 11430 h 38100"/>
                  <a:gd name="connsiteX4" fmla="*/ 10716 w 38100"/>
                  <a:gd name="connsiteY4" fmla="*/ 114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1430"/>
                    </a:moveTo>
                    <a:cubicBezTo>
                      <a:pt x="5953" y="16192"/>
                      <a:pt x="5953" y="24765"/>
                      <a:pt x="10716" y="30480"/>
                    </a:cubicBezTo>
                    <a:cubicBezTo>
                      <a:pt x="15478" y="35242"/>
                      <a:pt x="24051" y="35242"/>
                      <a:pt x="29766" y="30480"/>
                    </a:cubicBezTo>
                    <a:cubicBezTo>
                      <a:pt x="34528" y="25717"/>
                      <a:pt x="34528" y="17145"/>
                      <a:pt x="29766" y="11430"/>
                    </a:cubicBezTo>
                    <a:cubicBezTo>
                      <a:pt x="24051" y="5715"/>
                      <a:pt x="15478" y="5715"/>
                      <a:pt x="10716" y="114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6" name="Freeform: Shape 178">
                <a:extLst>
                  <a:ext uri="{FF2B5EF4-FFF2-40B4-BE49-F238E27FC236}">
                    <a16:creationId xmlns:a16="http://schemas.microsoft.com/office/drawing/2014/main" xmlns="" id="{CA04C082-3432-F4A1-F076-EF47EFB0ABD5}"/>
                  </a:ext>
                </a:extLst>
              </p:cNvPr>
              <p:cNvSpPr/>
              <p:nvPr/>
            </p:nvSpPr>
            <p:spPr>
              <a:xfrm>
                <a:off x="4308634" y="3313271"/>
                <a:ext cx="1009650" cy="428625"/>
              </a:xfrm>
              <a:custGeom>
                <a:avLst/>
                <a:gdLst>
                  <a:gd name="connsiteX0" fmla="*/ 998696 w 1009650"/>
                  <a:gd name="connsiteY0" fmla="*/ 7144 h 428625"/>
                  <a:gd name="connsiteX1" fmla="*/ 1003459 w 1009650"/>
                  <a:gd name="connsiteY1" fmla="*/ 11906 h 428625"/>
                  <a:gd name="connsiteX2" fmla="*/ 912019 w 1009650"/>
                  <a:gd name="connsiteY2" fmla="*/ 103346 h 428625"/>
                  <a:gd name="connsiteX3" fmla="*/ 646271 w 1009650"/>
                  <a:gd name="connsiteY3" fmla="*/ 103346 h 428625"/>
                  <a:gd name="connsiteX4" fmla="*/ 476726 w 1009650"/>
                  <a:gd name="connsiteY4" fmla="*/ 272891 h 428625"/>
                  <a:gd name="connsiteX5" fmla="*/ 306229 w 1009650"/>
                  <a:gd name="connsiteY5" fmla="*/ 272891 h 428625"/>
                  <a:gd name="connsiteX6" fmla="*/ 11906 w 1009650"/>
                  <a:gd name="connsiteY6" fmla="*/ 424339 h 428625"/>
                  <a:gd name="connsiteX7" fmla="*/ 7144 w 1009650"/>
                  <a:gd name="connsiteY7" fmla="*/ 419576 h 428625"/>
                  <a:gd name="connsiteX8" fmla="*/ 303371 w 1009650"/>
                  <a:gd name="connsiteY8" fmla="*/ 266224 h 428625"/>
                  <a:gd name="connsiteX9" fmla="*/ 472916 w 1009650"/>
                  <a:gd name="connsiteY9" fmla="*/ 266224 h 428625"/>
                  <a:gd name="connsiteX10" fmla="*/ 643414 w 1009650"/>
                  <a:gd name="connsiteY10" fmla="*/ 95726 h 428625"/>
                  <a:gd name="connsiteX11" fmla="*/ 909161 w 1009650"/>
                  <a:gd name="connsiteY11" fmla="*/ 95726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9650" h="428625">
                    <a:moveTo>
                      <a:pt x="998696" y="7144"/>
                    </a:moveTo>
                    <a:lnTo>
                      <a:pt x="1003459" y="11906"/>
                    </a:lnTo>
                    <a:lnTo>
                      <a:pt x="912019" y="103346"/>
                    </a:lnTo>
                    <a:lnTo>
                      <a:pt x="646271" y="103346"/>
                    </a:lnTo>
                    <a:lnTo>
                      <a:pt x="476726" y="272891"/>
                    </a:lnTo>
                    <a:lnTo>
                      <a:pt x="306229" y="272891"/>
                    </a:lnTo>
                    <a:lnTo>
                      <a:pt x="11906" y="424339"/>
                    </a:lnTo>
                    <a:lnTo>
                      <a:pt x="7144" y="419576"/>
                    </a:lnTo>
                    <a:lnTo>
                      <a:pt x="303371" y="266224"/>
                    </a:lnTo>
                    <a:lnTo>
                      <a:pt x="472916" y="266224"/>
                    </a:lnTo>
                    <a:lnTo>
                      <a:pt x="643414" y="95726"/>
                    </a:lnTo>
                    <a:lnTo>
                      <a:pt x="909161" y="957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7" name="Freeform: Shape 179">
                <a:extLst>
                  <a:ext uri="{FF2B5EF4-FFF2-40B4-BE49-F238E27FC236}">
                    <a16:creationId xmlns:a16="http://schemas.microsoft.com/office/drawing/2014/main" xmlns="" id="{A366E03A-C337-D144-EB6A-061E5BD7AA2C}"/>
                  </a:ext>
                </a:extLst>
              </p:cNvPr>
              <p:cNvSpPr/>
              <p:nvPr/>
            </p:nvSpPr>
            <p:spPr>
              <a:xfrm>
                <a:off x="4298394" y="371451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8" name="Freeform: Shape 180">
                <a:extLst>
                  <a:ext uri="{FF2B5EF4-FFF2-40B4-BE49-F238E27FC236}">
                    <a16:creationId xmlns:a16="http://schemas.microsoft.com/office/drawing/2014/main" xmlns="" id="{AE0E79C3-09F9-8E74-3871-AFF1B9B31AE3}"/>
                  </a:ext>
                </a:extLst>
              </p:cNvPr>
              <p:cNvSpPr/>
              <p:nvPr/>
            </p:nvSpPr>
            <p:spPr>
              <a:xfrm>
                <a:off x="6470809" y="3194208"/>
                <a:ext cx="1076325" cy="142875"/>
              </a:xfrm>
              <a:custGeom>
                <a:avLst/>
                <a:gdLst>
                  <a:gd name="connsiteX0" fmla="*/ 11906 w 1076325"/>
                  <a:gd name="connsiteY0" fmla="*/ 7144 h 142875"/>
                  <a:gd name="connsiteX1" fmla="*/ 50006 w 1076325"/>
                  <a:gd name="connsiteY1" fmla="*/ 45244 h 142875"/>
                  <a:gd name="connsiteX2" fmla="*/ 869156 w 1076325"/>
                  <a:gd name="connsiteY2" fmla="*/ 45244 h 142875"/>
                  <a:gd name="connsiteX3" fmla="*/ 1072991 w 1076325"/>
                  <a:gd name="connsiteY3" fmla="*/ 134779 h 142875"/>
                  <a:gd name="connsiteX4" fmla="*/ 1068229 w 1076325"/>
                  <a:gd name="connsiteY4" fmla="*/ 139541 h 142875"/>
                  <a:gd name="connsiteX5" fmla="*/ 866299 w 1076325"/>
                  <a:gd name="connsiteY5" fmla="*/ 51911 h 142875"/>
                  <a:gd name="connsiteX6" fmla="*/ 47149 w 1076325"/>
                  <a:gd name="connsiteY6" fmla="*/ 51911 h 142875"/>
                  <a:gd name="connsiteX7" fmla="*/ 7144 w 1076325"/>
                  <a:gd name="connsiteY7" fmla="*/ 12859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325" h="142875">
                    <a:moveTo>
                      <a:pt x="11906" y="7144"/>
                    </a:moveTo>
                    <a:lnTo>
                      <a:pt x="50006" y="45244"/>
                    </a:lnTo>
                    <a:lnTo>
                      <a:pt x="869156" y="45244"/>
                    </a:lnTo>
                    <a:lnTo>
                      <a:pt x="1072991" y="134779"/>
                    </a:lnTo>
                    <a:lnTo>
                      <a:pt x="1068229" y="139541"/>
                    </a:lnTo>
                    <a:lnTo>
                      <a:pt x="866299" y="51911"/>
                    </a:lnTo>
                    <a:lnTo>
                      <a:pt x="47149" y="51911"/>
                    </a:lnTo>
                    <a:lnTo>
                      <a:pt x="7144" y="12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9" name="Freeform: Shape 181">
                <a:extLst>
                  <a:ext uri="{FF2B5EF4-FFF2-40B4-BE49-F238E27FC236}">
                    <a16:creationId xmlns:a16="http://schemas.microsoft.com/office/drawing/2014/main" xmlns="" id="{A980913B-DDC4-5AEC-24D9-FEC1A2101D29}"/>
                  </a:ext>
                </a:extLst>
              </p:cNvPr>
              <p:cNvSpPr/>
              <p:nvPr/>
            </p:nvSpPr>
            <p:spPr>
              <a:xfrm>
                <a:off x="6460569" y="3184921"/>
                <a:ext cx="38100" cy="38100"/>
              </a:xfrm>
              <a:custGeom>
                <a:avLst/>
                <a:gdLst>
                  <a:gd name="connsiteX0" fmla="*/ 29766 w 38100"/>
                  <a:gd name="connsiteY0" fmla="*/ 10716 h 38100"/>
                  <a:gd name="connsiteX1" fmla="*/ 10716 w 38100"/>
                  <a:gd name="connsiteY1" fmla="*/ 10716 h 38100"/>
                  <a:gd name="connsiteX2" fmla="*/ 10716 w 38100"/>
                  <a:gd name="connsiteY2" fmla="*/ 29766 h 38100"/>
                  <a:gd name="connsiteX3" fmla="*/ 29766 w 38100"/>
                  <a:gd name="connsiteY3" fmla="*/ 29766 h 38100"/>
                  <a:gd name="connsiteX4" fmla="*/ 2976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9766" y="10716"/>
                    </a:moveTo>
                    <a:cubicBezTo>
                      <a:pt x="25003" y="5953"/>
                      <a:pt x="16431" y="5953"/>
                      <a:pt x="10716" y="10716"/>
                    </a:cubicBez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4051"/>
                      <a:pt x="34528" y="15478"/>
                      <a:pt x="2976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0" name="Freeform: Shape 182">
                <a:extLst>
                  <a:ext uri="{FF2B5EF4-FFF2-40B4-BE49-F238E27FC236}">
                    <a16:creationId xmlns:a16="http://schemas.microsoft.com/office/drawing/2014/main" xmlns="" id="{6FBA29AE-137B-C4BA-271E-2120FA702E64}"/>
                  </a:ext>
                </a:extLst>
              </p:cNvPr>
              <p:cNvSpPr/>
              <p:nvPr/>
            </p:nvSpPr>
            <p:spPr>
              <a:xfrm>
                <a:off x="5156359" y="3240881"/>
                <a:ext cx="590550" cy="190500"/>
              </a:xfrm>
              <a:custGeom>
                <a:avLst/>
                <a:gdLst>
                  <a:gd name="connsiteX0" fmla="*/ 7144 w 590550"/>
                  <a:gd name="connsiteY0" fmla="*/ 7144 h 190500"/>
                  <a:gd name="connsiteX1" fmla="*/ 408146 w 590550"/>
                  <a:gd name="connsiteY1" fmla="*/ 7144 h 190500"/>
                  <a:gd name="connsiteX2" fmla="*/ 585311 w 590550"/>
                  <a:gd name="connsiteY2" fmla="*/ 184309 h 190500"/>
                  <a:gd name="connsiteX3" fmla="*/ 580549 w 590550"/>
                  <a:gd name="connsiteY3" fmla="*/ 189071 h 190500"/>
                  <a:gd name="connsiteX4" fmla="*/ 405289 w 590550"/>
                  <a:gd name="connsiteY4" fmla="*/ 13811 h 190500"/>
                  <a:gd name="connsiteX5" fmla="*/ 7144 w 590550"/>
                  <a:gd name="connsiteY5" fmla="*/ 138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550" h="190500">
                    <a:moveTo>
                      <a:pt x="7144" y="7144"/>
                    </a:moveTo>
                    <a:lnTo>
                      <a:pt x="408146" y="7144"/>
                    </a:lnTo>
                    <a:lnTo>
                      <a:pt x="585311" y="184309"/>
                    </a:lnTo>
                    <a:lnTo>
                      <a:pt x="580549" y="189071"/>
                    </a:lnTo>
                    <a:lnTo>
                      <a:pt x="405289" y="13811"/>
                    </a:lnTo>
                    <a:lnTo>
                      <a:pt x="7144" y="13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1" name="Freeform: Shape 183">
                <a:extLst>
                  <a:ext uri="{FF2B5EF4-FFF2-40B4-BE49-F238E27FC236}">
                    <a16:creationId xmlns:a16="http://schemas.microsoft.com/office/drawing/2014/main" xmlns="" id="{9F54D17F-E592-95CE-3843-BE7C0F6FB1C3}"/>
                  </a:ext>
                </a:extLst>
              </p:cNvPr>
              <p:cNvSpPr/>
              <p:nvPr/>
            </p:nvSpPr>
            <p:spPr>
              <a:xfrm>
                <a:off x="5134451" y="323135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2" name="Freeform: Shape 184">
                <a:extLst>
                  <a:ext uri="{FF2B5EF4-FFF2-40B4-BE49-F238E27FC236}">
                    <a16:creationId xmlns:a16="http://schemas.microsoft.com/office/drawing/2014/main" xmlns="" id="{A2AC7299-FD4E-E6A2-38EC-024B397383E9}"/>
                  </a:ext>
                </a:extLst>
              </p:cNvPr>
              <p:cNvSpPr/>
              <p:nvPr/>
            </p:nvSpPr>
            <p:spPr>
              <a:xfrm>
                <a:off x="5084921" y="3377088"/>
                <a:ext cx="361950" cy="95250"/>
              </a:xfrm>
              <a:custGeom>
                <a:avLst/>
                <a:gdLst>
                  <a:gd name="connsiteX0" fmla="*/ 349091 w 361950"/>
                  <a:gd name="connsiteY0" fmla="*/ 7144 h 95250"/>
                  <a:gd name="connsiteX1" fmla="*/ 354806 w 361950"/>
                  <a:gd name="connsiteY1" fmla="*/ 12859 h 95250"/>
                  <a:gd name="connsiteX2" fmla="*/ 271939 w 361950"/>
                  <a:gd name="connsiteY2" fmla="*/ 94774 h 95250"/>
                  <a:gd name="connsiteX3" fmla="*/ 7144 w 361950"/>
                  <a:gd name="connsiteY3" fmla="*/ 94774 h 95250"/>
                  <a:gd name="connsiteX4" fmla="*/ 7144 w 361950"/>
                  <a:gd name="connsiteY4" fmla="*/ 88106 h 95250"/>
                  <a:gd name="connsiteX5" fmla="*/ 269081 w 361950"/>
                  <a:gd name="connsiteY5" fmla="*/ 8810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50" h="95250">
                    <a:moveTo>
                      <a:pt x="349091" y="7144"/>
                    </a:moveTo>
                    <a:lnTo>
                      <a:pt x="354806" y="12859"/>
                    </a:lnTo>
                    <a:lnTo>
                      <a:pt x="271939" y="94774"/>
                    </a:lnTo>
                    <a:lnTo>
                      <a:pt x="7144" y="94774"/>
                    </a:lnTo>
                    <a:lnTo>
                      <a:pt x="7144" y="88106"/>
                    </a:lnTo>
                    <a:lnTo>
                      <a:pt x="269081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3" name="Freeform: Shape 185">
                <a:extLst>
                  <a:ext uri="{FF2B5EF4-FFF2-40B4-BE49-F238E27FC236}">
                    <a16:creationId xmlns:a16="http://schemas.microsoft.com/office/drawing/2014/main" xmlns="" id="{4D7FC222-CD59-6D68-09FA-8A72312DECF1}"/>
                  </a:ext>
                </a:extLst>
              </p:cNvPr>
              <p:cNvSpPr/>
              <p:nvPr/>
            </p:nvSpPr>
            <p:spPr>
              <a:xfrm>
                <a:off x="5072539" y="344852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2861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4" name="Freeform: Shape 186">
                <a:extLst>
                  <a:ext uri="{FF2B5EF4-FFF2-40B4-BE49-F238E27FC236}">
                    <a16:creationId xmlns:a16="http://schemas.microsoft.com/office/drawing/2014/main" xmlns="" id="{A31D906D-CA90-D915-B633-C695F229051D}"/>
                  </a:ext>
                </a:extLst>
              </p:cNvPr>
              <p:cNvSpPr/>
              <p:nvPr/>
            </p:nvSpPr>
            <p:spPr>
              <a:xfrm>
                <a:off x="5571649" y="3071336"/>
                <a:ext cx="809625" cy="200025"/>
              </a:xfrm>
              <a:custGeom>
                <a:avLst/>
                <a:gdLst>
                  <a:gd name="connsiteX0" fmla="*/ 11906 w 809625"/>
                  <a:gd name="connsiteY0" fmla="*/ 7144 h 200025"/>
                  <a:gd name="connsiteX1" fmla="*/ 192881 w 809625"/>
                  <a:gd name="connsiteY1" fmla="*/ 188119 h 200025"/>
                  <a:gd name="connsiteX2" fmla="*/ 808196 w 809625"/>
                  <a:gd name="connsiteY2" fmla="*/ 188119 h 200025"/>
                  <a:gd name="connsiteX3" fmla="*/ 808196 w 809625"/>
                  <a:gd name="connsiteY3" fmla="*/ 195739 h 200025"/>
                  <a:gd name="connsiteX4" fmla="*/ 190024 w 809625"/>
                  <a:gd name="connsiteY4" fmla="*/ 194786 h 200025"/>
                  <a:gd name="connsiteX5" fmla="*/ 7144 w 809625"/>
                  <a:gd name="connsiteY5" fmla="*/ 11906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625" h="200025">
                    <a:moveTo>
                      <a:pt x="11906" y="7144"/>
                    </a:moveTo>
                    <a:lnTo>
                      <a:pt x="192881" y="188119"/>
                    </a:lnTo>
                    <a:lnTo>
                      <a:pt x="808196" y="188119"/>
                    </a:lnTo>
                    <a:lnTo>
                      <a:pt x="808196" y="195739"/>
                    </a:lnTo>
                    <a:lnTo>
                      <a:pt x="190024" y="194786"/>
                    </a:lnTo>
                    <a:lnTo>
                      <a:pt x="7144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85" name="Freeform: Shape 187">
                <a:extLst>
                  <a:ext uri="{FF2B5EF4-FFF2-40B4-BE49-F238E27FC236}">
                    <a16:creationId xmlns:a16="http://schemas.microsoft.com/office/drawing/2014/main" xmlns="" id="{87AE5C83-AAB6-D43A-9EDF-6E31CB23A714}"/>
                  </a:ext>
                </a:extLst>
              </p:cNvPr>
              <p:cNvSpPr/>
              <p:nvPr/>
            </p:nvSpPr>
            <p:spPr>
              <a:xfrm>
                <a:off x="6358414" y="3242786"/>
                <a:ext cx="38100" cy="38100"/>
              </a:xfrm>
              <a:custGeom>
                <a:avLst/>
                <a:gdLst>
                  <a:gd name="connsiteX0" fmla="*/ 20479 w 38100"/>
                  <a:gd name="connsiteY0" fmla="*/ 33814 h 38100"/>
                  <a:gd name="connsiteX1" fmla="*/ 33814 w 38100"/>
                  <a:gd name="connsiteY1" fmla="*/ 20479 h 38100"/>
                  <a:gd name="connsiteX2" fmla="*/ 20479 w 38100"/>
                  <a:gd name="connsiteY2" fmla="*/ 7144 h 38100"/>
                  <a:gd name="connsiteX3" fmla="*/ 7144 w 38100"/>
                  <a:gd name="connsiteY3" fmla="*/ 20479 h 38100"/>
                  <a:gd name="connsiteX4" fmla="*/ 20479 w 38100"/>
                  <a:gd name="connsiteY4" fmla="*/ 3381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33814"/>
                    </a:move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3811" y="33814"/>
                      <a:pt x="20479" y="33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pic>
          <p:nvPicPr>
            <p:cNvPr id="40" name="Graphic 189">
              <a:extLst>
                <a:ext uri="{FF2B5EF4-FFF2-40B4-BE49-F238E27FC236}">
                  <a16:creationId xmlns:a16="http://schemas.microsoft.com/office/drawing/2014/main" xmlns="" id="{92A6843D-D447-896F-D797-C0D12B3D6F3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2491486" y="3466203"/>
              <a:ext cx="3600450" cy="771525"/>
            </a:xfrm>
            <a:prstGeom prst="rect">
              <a:avLst/>
            </a:prstGeom>
          </p:spPr>
        </p:pic>
        <p:pic>
          <p:nvPicPr>
            <p:cNvPr id="42" name="Graphic 190">
              <a:extLst>
                <a:ext uri="{FF2B5EF4-FFF2-40B4-BE49-F238E27FC236}">
                  <a16:creationId xmlns:a16="http://schemas.microsoft.com/office/drawing/2014/main" xmlns="" id="{8607AA2F-CE23-6AF5-D49B-8ACD0290803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593436" y="3868249"/>
              <a:ext cx="3600450" cy="771525"/>
            </a:xfrm>
            <a:prstGeom prst="rect">
              <a:avLst/>
            </a:prstGeom>
          </p:spPr>
        </p:pic>
        <p:pic>
          <p:nvPicPr>
            <p:cNvPr id="43" name="Graphic 191">
              <a:extLst>
                <a:ext uri="{FF2B5EF4-FFF2-40B4-BE49-F238E27FC236}">
                  <a16:creationId xmlns:a16="http://schemas.microsoft.com/office/drawing/2014/main" xmlns="" id="{CDC0D341-86CC-AC8F-FD88-5BE02D72BF5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3276578" y="4508639"/>
              <a:ext cx="3600450" cy="771525"/>
            </a:xfrm>
            <a:prstGeom prst="rect">
              <a:avLst/>
            </a:prstGeom>
          </p:spPr>
        </p:pic>
        <p:grpSp>
          <p:nvGrpSpPr>
            <p:cNvPr id="46" name="Graphic 166">
              <a:extLst>
                <a:ext uri="{FF2B5EF4-FFF2-40B4-BE49-F238E27FC236}">
                  <a16:creationId xmlns:a16="http://schemas.microsoft.com/office/drawing/2014/main" xmlns="" id="{8BA952C9-0724-5B68-EBC1-640230EF388B}"/>
                </a:ext>
              </a:extLst>
            </p:cNvPr>
            <p:cNvGrpSpPr/>
            <p:nvPr/>
          </p:nvGrpSpPr>
          <p:grpSpPr>
            <a:xfrm rot="10800000">
              <a:off x="2854450" y="3801472"/>
              <a:ext cx="3581400" cy="752475"/>
              <a:chOff x="4305300" y="3052762"/>
              <a:chExt cx="3581400" cy="752475"/>
            </a:xfrm>
            <a:solidFill>
              <a:schemeClr val="accent1"/>
            </a:solidFill>
          </p:grpSpPr>
          <p:sp>
            <p:nvSpPr>
              <p:cNvPr id="246" name="Freeform: Shape 193">
                <a:extLst>
                  <a:ext uri="{FF2B5EF4-FFF2-40B4-BE49-F238E27FC236}">
                    <a16:creationId xmlns:a16="http://schemas.microsoft.com/office/drawing/2014/main" xmlns="" id="{FF5C7223-B8F5-8F15-1150-3D3B26A465CB}"/>
                  </a:ext>
                </a:extLst>
              </p:cNvPr>
              <p:cNvSpPr/>
              <p:nvPr/>
            </p:nvSpPr>
            <p:spPr>
              <a:xfrm>
                <a:off x="4401979" y="3311366"/>
                <a:ext cx="3476625" cy="200025"/>
              </a:xfrm>
              <a:custGeom>
                <a:avLst/>
                <a:gdLst>
                  <a:gd name="connsiteX0" fmla="*/ 1497806 w 3476625"/>
                  <a:gd name="connsiteY0" fmla="*/ 7144 h 200025"/>
                  <a:gd name="connsiteX1" fmla="*/ 1822609 w 3476625"/>
                  <a:gd name="connsiteY1" fmla="*/ 7144 h 200025"/>
                  <a:gd name="connsiteX2" fmla="*/ 1899761 w 3476625"/>
                  <a:gd name="connsiteY2" fmla="*/ 84296 h 200025"/>
                  <a:gd name="connsiteX3" fmla="*/ 2174081 w 3476625"/>
                  <a:gd name="connsiteY3" fmla="*/ 84296 h 200025"/>
                  <a:gd name="connsiteX4" fmla="*/ 2240756 w 3476625"/>
                  <a:gd name="connsiteY4" fmla="*/ 17621 h 200025"/>
                  <a:gd name="connsiteX5" fmla="*/ 3470434 w 3476625"/>
                  <a:gd name="connsiteY5" fmla="*/ 17621 h 200025"/>
                  <a:gd name="connsiteX6" fmla="*/ 3470434 w 3476625"/>
                  <a:gd name="connsiteY6" fmla="*/ 24289 h 200025"/>
                  <a:gd name="connsiteX7" fmla="*/ 2243614 w 3476625"/>
                  <a:gd name="connsiteY7" fmla="*/ 24289 h 200025"/>
                  <a:gd name="connsiteX8" fmla="*/ 2176939 w 3476625"/>
                  <a:gd name="connsiteY8" fmla="*/ 90964 h 200025"/>
                  <a:gd name="connsiteX9" fmla="*/ 1896904 w 3476625"/>
                  <a:gd name="connsiteY9" fmla="*/ 90964 h 200025"/>
                  <a:gd name="connsiteX10" fmla="*/ 1819751 w 3476625"/>
                  <a:gd name="connsiteY10" fmla="*/ 13811 h 200025"/>
                  <a:gd name="connsiteX11" fmla="*/ 1500664 w 3476625"/>
                  <a:gd name="connsiteY11" fmla="*/ 13811 h 200025"/>
                  <a:gd name="connsiteX12" fmla="*/ 1432084 w 3476625"/>
                  <a:gd name="connsiteY12" fmla="*/ 120491 h 200025"/>
                  <a:gd name="connsiteX13" fmla="*/ 1057751 w 3476625"/>
                  <a:gd name="connsiteY13" fmla="*/ 120491 h 200025"/>
                  <a:gd name="connsiteX14" fmla="*/ 971074 w 3476625"/>
                  <a:gd name="connsiteY14" fmla="*/ 14764 h 200025"/>
                  <a:gd name="connsiteX15" fmla="*/ 379571 w 3476625"/>
                  <a:gd name="connsiteY15" fmla="*/ 14764 h 200025"/>
                  <a:gd name="connsiteX16" fmla="*/ 11906 w 3476625"/>
                  <a:gd name="connsiteY16" fmla="*/ 201454 h 200025"/>
                  <a:gd name="connsiteX17" fmla="*/ 7144 w 3476625"/>
                  <a:gd name="connsiteY17" fmla="*/ 196691 h 200025"/>
                  <a:gd name="connsiteX18" fmla="*/ 376714 w 3476625"/>
                  <a:gd name="connsiteY18" fmla="*/ 8096 h 200025"/>
                  <a:gd name="connsiteX19" fmla="*/ 973931 w 3476625"/>
                  <a:gd name="connsiteY19" fmla="*/ 8096 h 200025"/>
                  <a:gd name="connsiteX20" fmla="*/ 1061561 w 3476625"/>
                  <a:gd name="connsiteY20" fmla="*/ 113824 h 200025"/>
                  <a:gd name="connsiteX21" fmla="*/ 1429226 w 3476625"/>
                  <a:gd name="connsiteY21" fmla="*/ 113824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76625" h="200025">
                    <a:moveTo>
                      <a:pt x="1497806" y="7144"/>
                    </a:moveTo>
                    <a:lnTo>
                      <a:pt x="1822609" y="7144"/>
                    </a:lnTo>
                    <a:lnTo>
                      <a:pt x="1899761" y="84296"/>
                    </a:lnTo>
                    <a:lnTo>
                      <a:pt x="2174081" y="84296"/>
                    </a:lnTo>
                    <a:lnTo>
                      <a:pt x="2240756" y="17621"/>
                    </a:lnTo>
                    <a:lnTo>
                      <a:pt x="3470434" y="17621"/>
                    </a:lnTo>
                    <a:lnTo>
                      <a:pt x="3470434" y="24289"/>
                    </a:lnTo>
                    <a:lnTo>
                      <a:pt x="2243614" y="24289"/>
                    </a:lnTo>
                    <a:lnTo>
                      <a:pt x="2176939" y="90964"/>
                    </a:lnTo>
                    <a:lnTo>
                      <a:pt x="1896904" y="90964"/>
                    </a:lnTo>
                    <a:lnTo>
                      <a:pt x="1819751" y="13811"/>
                    </a:lnTo>
                    <a:lnTo>
                      <a:pt x="1500664" y="13811"/>
                    </a:lnTo>
                    <a:lnTo>
                      <a:pt x="1432084" y="120491"/>
                    </a:lnTo>
                    <a:lnTo>
                      <a:pt x="1057751" y="120491"/>
                    </a:lnTo>
                    <a:lnTo>
                      <a:pt x="971074" y="14764"/>
                    </a:lnTo>
                    <a:lnTo>
                      <a:pt x="379571" y="14764"/>
                    </a:lnTo>
                    <a:lnTo>
                      <a:pt x="11906" y="201454"/>
                    </a:lnTo>
                    <a:lnTo>
                      <a:pt x="7144" y="196691"/>
                    </a:lnTo>
                    <a:lnTo>
                      <a:pt x="376714" y="8096"/>
                    </a:lnTo>
                    <a:lnTo>
                      <a:pt x="973931" y="8096"/>
                    </a:lnTo>
                    <a:lnTo>
                      <a:pt x="1061561" y="113824"/>
                    </a:lnTo>
                    <a:lnTo>
                      <a:pt x="1429226" y="1138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7" name="Freeform: Shape 194">
                <a:extLst>
                  <a:ext uri="{FF2B5EF4-FFF2-40B4-BE49-F238E27FC236}">
                    <a16:creationId xmlns:a16="http://schemas.microsoft.com/office/drawing/2014/main" xmlns="" id="{ABF02A7D-7A08-5185-9553-2735D6D71F76}"/>
                  </a:ext>
                </a:extLst>
              </p:cNvPr>
              <p:cNvSpPr/>
              <p:nvPr/>
            </p:nvSpPr>
            <p:spPr>
              <a:xfrm>
                <a:off x="7851934" y="33123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2859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8" name="Freeform: Shape 195">
                <a:extLst>
                  <a:ext uri="{FF2B5EF4-FFF2-40B4-BE49-F238E27FC236}">
                    <a16:creationId xmlns:a16="http://schemas.microsoft.com/office/drawing/2014/main" xmlns="" id="{5C84A77D-9C6F-465D-D4E8-4DE889E48647}"/>
                  </a:ext>
                </a:extLst>
              </p:cNvPr>
              <p:cNvSpPr/>
              <p:nvPr/>
            </p:nvSpPr>
            <p:spPr>
              <a:xfrm>
                <a:off x="4391739" y="348972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9" name="Freeform: Shape 196">
                <a:extLst>
                  <a:ext uri="{FF2B5EF4-FFF2-40B4-BE49-F238E27FC236}">
                    <a16:creationId xmlns:a16="http://schemas.microsoft.com/office/drawing/2014/main" xmlns="" id="{39D1A3E6-0A06-EFA8-4D5E-C833539E5539}"/>
                  </a:ext>
                </a:extLst>
              </p:cNvPr>
              <p:cNvSpPr/>
              <p:nvPr/>
            </p:nvSpPr>
            <p:spPr>
              <a:xfrm>
                <a:off x="4559141" y="3055143"/>
                <a:ext cx="2552700" cy="142875"/>
              </a:xfrm>
              <a:custGeom>
                <a:avLst/>
                <a:gdLst>
                  <a:gd name="connsiteX0" fmla="*/ 7144 w 2552700"/>
                  <a:gd name="connsiteY0" fmla="*/ 7144 h 142875"/>
                  <a:gd name="connsiteX1" fmla="*/ 101441 w 2552700"/>
                  <a:gd name="connsiteY1" fmla="*/ 7144 h 142875"/>
                  <a:gd name="connsiteX2" fmla="*/ 222409 w 2552700"/>
                  <a:gd name="connsiteY2" fmla="*/ 128111 h 142875"/>
                  <a:gd name="connsiteX3" fmla="*/ 813911 w 2552700"/>
                  <a:gd name="connsiteY3" fmla="*/ 128111 h 142875"/>
                  <a:gd name="connsiteX4" fmla="*/ 881539 w 2552700"/>
                  <a:gd name="connsiteY4" fmla="*/ 21431 h 142875"/>
                  <a:gd name="connsiteX5" fmla="*/ 1284446 w 2552700"/>
                  <a:gd name="connsiteY5" fmla="*/ 21431 h 142875"/>
                  <a:gd name="connsiteX6" fmla="*/ 1343501 w 2552700"/>
                  <a:gd name="connsiteY6" fmla="*/ 129064 h 142875"/>
                  <a:gd name="connsiteX7" fmla="*/ 1662589 w 2552700"/>
                  <a:gd name="connsiteY7" fmla="*/ 129064 h 142875"/>
                  <a:gd name="connsiteX8" fmla="*/ 1739741 w 2552700"/>
                  <a:gd name="connsiteY8" fmla="*/ 51911 h 142875"/>
                  <a:gd name="connsiteX9" fmla="*/ 2019776 w 2552700"/>
                  <a:gd name="connsiteY9" fmla="*/ 51911 h 142875"/>
                  <a:gd name="connsiteX10" fmla="*/ 2086451 w 2552700"/>
                  <a:gd name="connsiteY10" fmla="*/ 117634 h 142875"/>
                  <a:gd name="connsiteX11" fmla="*/ 2551271 w 2552700"/>
                  <a:gd name="connsiteY11" fmla="*/ 117634 h 142875"/>
                  <a:gd name="connsiteX12" fmla="*/ 2551271 w 2552700"/>
                  <a:gd name="connsiteY12" fmla="*/ 125254 h 142875"/>
                  <a:gd name="connsiteX13" fmla="*/ 2083594 w 2552700"/>
                  <a:gd name="connsiteY13" fmla="*/ 125254 h 142875"/>
                  <a:gd name="connsiteX14" fmla="*/ 2016919 w 2552700"/>
                  <a:gd name="connsiteY14" fmla="*/ 58579 h 142875"/>
                  <a:gd name="connsiteX15" fmla="*/ 1742599 w 2552700"/>
                  <a:gd name="connsiteY15" fmla="*/ 58579 h 142875"/>
                  <a:gd name="connsiteX16" fmla="*/ 1665446 w 2552700"/>
                  <a:gd name="connsiteY16" fmla="*/ 135731 h 142875"/>
                  <a:gd name="connsiteX17" fmla="*/ 1340644 w 2552700"/>
                  <a:gd name="connsiteY17" fmla="*/ 135731 h 142875"/>
                  <a:gd name="connsiteX18" fmla="*/ 1281589 w 2552700"/>
                  <a:gd name="connsiteY18" fmla="*/ 29051 h 142875"/>
                  <a:gd name="connsiteX19" fmla="*/ 885349 w 2552700"/>
                  <a:gd name="connsiteY19" fmla="*/ 29051 h 142875"/>
                  <a:gd name="connsiteX20" fmla="*/ 816769 w 2552700"/>
                  <a:gd name="connsiteY20" fmla="*/ 134779 h 142875"/>
                  <a:gd name="connsiteX21" fmla="*/ 219551 w 2552700"/>
                  <a:gd name="connsiteY21" fmla="*/ 134779 h 142875"/>
                  <a:gd name="connsiteX22" fmla="*/ 98584 w 2552700"/>
                  <a:gd name="connsiteY22" fmla="*/ 14764 h 142875"/>
                  <a:gd name="connsiteX23" fmla="*/ 7144 w 2552700"/>
                  <a:gd name="connsiteY23" fmla="*/ 147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52700" h="142875">
                    <a:moveTo>
                      <a:pt x="7144" y="7144"/>
                    </a:moveTo>
                    <a:lnTo>
                      <a:pt x="101441" y="7144"/>
                    </a:lnTo>
                    <a:lnTo>
                      <a:pt x="222409" y="128111"/>
                    </a:lnTo>
                    <a:lnTo>
                      <a:pt x="813911" y="128111"/>
                    </a:lnTo>
                    <a:lnTo>
                      <a:pt x="881539" y="21431"/>
                    </a:lnTo>
                    <a:lnTo>
                      <a:pt x="1284446" y="21431"/>
                    </a:lnTo>
                    <a:lnTo>
                      <a:pt x="1343501" y="129064"/>
                    </a:lnTo>
                    <a:lnTo>
                      <a:pt x="1662589" y="129064"/>
                    </a:lnTo>
                    <a:lnTo>
                      <a:pt x="1739741" y="51911"/>
                    </a:lnTo>
                    <a:lnTo>
                      <a:pt x="2019776" y="51911"/>
                    </a:lnTo>
                    <a:lnTo>
                      <a:pt x="2086451" y="117634"/>
                    </a:lnTo>
                    <a:lnTo>
                      <a:pt x="2551271" y="117634"/>
                    </a:lnTo>
                    <a:lnTo>
                      <a:pt x="2551271" y="125254"/>
                    </a:lnTo>
                    <a:lnTo>
                      <a:pt x="2083594" y="125254"/>
                    </a:lnTo>
                    <a:lnTo>
                      <a:pt x="2016919" y="58579"/>
                    </a:lnTo>
                    <a:lnTo>
                      <a:pt x="1742599" y="58579"/>
                    </a:lnTo>
                    <a:lnTo>
                      <a:pt x="1665446" y="135731"/>
                    </a:lnTo>
                    <a:lnTo>
                      <a:pt x="1340644" y="135731"/>
                    </a:lnTo>
                    <a:lnTo>
                      <a:pt x="1281589" y="29051"/>
                    </a:lnTo>
                    <a:lnTo>
                      <a:pt x="885349" y="29051"/>
                    </a:lnTo>
                    <a:lnTo>
                      <a:pt x="816769" y="134779"/>
                    </a:lnTo>
                    <a:lnTo>
                      <a:pt x="219551" y="134779"/>
                    </a:lnTo>
                    <a:lnTo>
                      <a:pt x="98584" y="14764"/>
                    </a:lnTo>
                    <a:lnTo>
                      <a:pt x="7144" y="14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0" name="Freeform: Shape 197">
                <a:extLst>
                  <a:ext uri="{FF2B5EF4-FFF2-40B4-BE49-F238E27FC236}">
                    <a16:creationId xmlns:a16="http://schemas.microsoft.com/office/drawing/2014/main" xmlns="" id="{64B357CE-BF41-8166-E230-CED1297AADB7}"/>
                  </a:ext>
                </a:extLst>
              </p:cNvPr>
              <p:cNvSpPr/>
              <p:nvPr/>
            </p:nvSpPr>
            <p:spPr>
              <a:xfrm>
                <a:off x="7089934" y="315610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3811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1" name="Freeform: Shape 198">
                <a:extLst>
                  <a:ext uri="{FF2B5EF4-FFF2-40B4-BE49-F238E27FC236}">
                    <a16:creationId xmlns:a16="http://schemas.microsoft.com/office/drawing/2014/main" xmlns="" id="{5C14F6ED-793A-0165-2C8F-A7FAE99E9337}"/>
                  </a:ext>
                </a:extLst>
              </p:cNvPr>
              <p:cNvSpPr/>
              <p:nvPr/>
            </p:nvSpPr>
            <p:spPr>
              <a:xfrm>
                <a:off x="4546759" y="30456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2" name="Freeform: Shape 199">
                <a:extLst>
                  <a:ext uri="{FF2B5EF4-FFF2-40B4-BE49-F238E27FC236}">
                    <a16:creationId xmlns:a16="http://schemas.microsoft.com/office/drawing/2014/main" xmlns="" id="{14F974BC-2A37-CBAD-2A47-54235987300A}"/>
                  </a:ext>
                </a:extLst>
              </p:cNvPr>
              <p:cNvSpPr/>
              <p:nvPr/>
            </p:nvSpPr>
            <p:spPr>
              <a:xfrm>
                <a:off x="6717506" y="3322796"/>
                <a:ext cx="676275" cy="104775"/>
              </a:xfrm>
              <a:custGeom>
                <a:avLst/>
                <a:gdLst>
                  <a:gd name="connsiteX0" fmla="*/ 668179 w 676275"/>
                  <a:gd name="connsiteY0" fmla="*/ 7144 h 104775"/>
                  <a:gd name="connsiteX1" fmla="*/ 672941 w 676275"/>
                  <a:gd name="connsiteY1" fmla="*/ 11906 h 104775"/>
                  <a:gd name="connsiteX2" fmla="*/ 471964 w 676275"/>
                  <a:gd name="connsiteY2" fmla="*/ 98584 h 104775"/>
                  <a:gd name="connsiteX3" fmla="*/ 7144 w 676275"/>
                  <a:gd name="connsiteY3" fmla="*/ 98584 h 104775"/>
                  <a:gd name="connsiteX4" fmla="*/ 7144 w 676275"/>
                  <a:gd name="connsiteY4" fmla="*/ 91916 h 104775"/>
                  <a:gd name="connsiteX5" fmla="*/ 469106 w 676275"/>
                  <a:gd name="connsiteY5" fmla="*/ 919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6275" h="104775">
                    <a:moveTo>
                      <a:pt x="668179" y="7144"/>
                    </a:moveTo>
                    <a:lnTo>
                      <a:pt x="672941" y="11906"/>
                    </a:lnTo>
                    <a:lnTo>
                      <a:pt x="471964" y="98584"/>
                    </a:lnTo>
                    <a:lnTo>
                      <a:pt x="7144" y="98584"/>
                    </a:lnTo>
                    <a:lnTo>
                      <a:pt x="7144" y="91916"/>
                    </a:lnTo>
                    <a:lnTo>
                      <a:pt x="469106" y="919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3" name="Freeform: Shape 200">
                <a:extLst>
                  <a:ext uri="{FF2B5EF4-FFF2-40B4-BE49-F238E27FC236}">
                    <a16:creationId xmlns:a16="http://schemas.microsoft.com/office/drawing/2014/main" xmlns="" id="{E16B3CF7-A615-335B-2E88-4B22A7EC64F5}"/>
                  </a:ext>
                </a:extLst>
              </p:cNvPr>
              <p:cNvSpPr/>
              <p:nvPr/>
            </p:nvSpPr>
            <p:spPr>
              <a:xfrm>
                <a:off x="6705124" y="3398043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4" name="Freeform: Shape 201">
                <a:extLst>
                  <a:ext uri="{FF2B5EF4-FFF2-40B4-BE49-F238E27FC236}">
                    <a16:creationId xmlns:a16="http://schemas.microsoft.com/office/drawing/2014/main" xmlns="" id="{59493352-7284-4D70-1A47-8BAEAD8DF9AE}"/>
                  </a:ext>
                </a:extLst>
              </p:cNvPr>
              <p:cNvSpPr/>
              <p:nvPr/>
            </p:nvSpPr>
            <p:spPr>
              <a:xfrm>
                <a:off x="5352574" y="3312318"/>
                <a:ext cx="742950" cy="485775"/>
              </a:xfrm>
              <a:custGeom>
                <a:avLst/>
                <a:gdLst>
                  <a:gd name="connsiteX0" fmla="*/ 736759 w 742950"/>
                  <a:gd name="connsiteY0" fmla="*/ 7144 h 485775"/>
                  <a:gd name="connsiteX1" fmla="*/ 741521 w 742950"/>
                  <a:gd name="connsiteY1" fmla="*/ 11906 h 485775"/>
                  <a:gd name="connsiteX2" fmla="*/ 552926 w 742950"/>
                  <a:gd name="connsiteY2" fmla="*/ 200501 h 485775"/>
                  <a:gd name="connsiteX3" fmla="*/ 260509 w 742950"/>
                  <a:gd name="connsiteY3" fmla="*/ 200501 h 485775"/>
                  <a:gd name="connsiteX4" fmla="*/ 12859 w 742950"/>
                  <a:gd name="connsiteY4" fmla="*/ 486251 h 485775"/>
                  <a:gd name="connsiteX5" fmla="*/ 7144 w 742950"/>
                  <a:gd name="connsiteY5" fmla="*/ 481489 h 485775"/>
                  <a:gd name="connsiteX6" fmla="*/ 257651 w 742950"/>
                  <a:gd name="connsiteY6" fmla="*/ 192881 h 485775"/>
                  <a:gd name="connsiteX7" fmla="*/ 550069 w 742950"/>
                  <a:gd name="connsiteY7" fmla="*/ 19288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2950" h="485775">
                    <a:moveTo>
                      <a:pt x="736759" y="7144"/>
                    </a:moveTo>
                    <a:lnTo>
                      <a:pt x="741521" y="11906"/>
                    </a:lnTo>
                    <a:lnTo>
                      <a:pt x="552926" y="200501"/>
                    </a:lnTo>
                    <a:lnTo>
                      <a:pt x="260509" y="200501"/>
                    </a:lnTo>
                    <a:lnTo>
                      <a:pt x="12859" y="486251"/>
                    </a:lnTo>
                    <a:lnTo>
                      <a:pt x="7144" y="481489"/>
                    </a:lnTo>
                    <a:lnTo>
                      <a:pt x="257651" y="192881"/>
                    </a:lnTo>
                    <a:lnTo>
                      <a:pt x="550069" y="192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5" name="Freeform: Shape 202">
                <a:extLst>
                  <a:ext uri="{FF2B5EF4-FFF2-40B4-BE49-F238E27FC236}">
                    <a16:creationId xmlns:a16="http://schemas.microsoft.com/office/drawing/2014/main" xmlns="" id="{F06BA814-DC41-0996-F60E-5609DD7179C0}"/>
                  </a:ext>
                </a:extLst>
              </p:cNvPr>
              <p:cNvSpPr/>
              <p:nvPr/>
            </p:nvSpPr>
            <p:spPr>
              <a:xfrm>
                <a:off x="5343287" y="3775709"/>
                <a:ext cx="38100" cy="38100"/>
              </a:xfrm>
              <a:custGeom>
                <a:avLst/>
                <a:gdLst>
                  <a:gd name="connsiteX0" fmla="*/ 10716 w 38100"/>
                  <a:gd name="connsiteY0" fmla="*/ 11430 h 38100"/>
                  <a:gd name="connsiteX1" fmla="*/ 10716 w 38100"/>
                  <a:gd name="connsiteY1" fmla="*/ 30480 h 38100"/>
                  <a:gd name="connsiteX2" fmla="*/ 29766 w 38100"/>
                  <a:gd name="connsiteY2" fmla="*/ 30480 h 38100"/>
                  <a:gd name="connsiteX3" fmla="*/ 29766 w 38100"/>
                  <a:gd name="connsiteY3" fmla="*/ 11430 h 38100"/>
                  <a:gd name="connsiteX4" fmla="*/ 10716 w 38100"/>
                  <a:gd name="connsiteY4" fmla="*/ 114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1430"/>
                    </a:moveTo>
                    <a:cubicBezTo>
                      <a:pt x="5953" y="16192"/>
                      <a:pt x="5953" y="24765"/>
                      <a:pt x="10716" y="30480"/>
                    </a:cubicBezTo>
                    <a:cubicBezTo>
                      <a:pt x="15478" y="35242"/>
                      <a:pt x="24051" y="35242"/>
                      <a:pt x="29766" y="30480"/>
                    </a:cubicBezTo>
                    <a:cubicBezTo>
                      <a:pt x="34528" y="25717"/>
                      <a:pt x="34528" y="17145"/>
                      <a:pt x="29766" y="11430"/>
                    </a:cubicBezTo>
                    <a:cubicBezTo>
                      <a:pt x="24051" y="5715"/>
                      <a:pt x="15478" y="5715"/>
                      <a:pt x="10716" y="114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6" name="Freeform: Shape 203">
                <a:extLst>
                  <a:ext uri="{FF2B5EF4-FFF2-40B4-BE49-F238E27FC236}">
                    <a16:creationId xmlns:a16="http://schemas.microsoft.com/office/drawing/2014/main" xmlns="" id="{9928331B-BF6D-43C2-265B-2F1B76CCA1AD}"/>
                  </a:ext>
                </a:extLst>
              </p:cNvPr>
              <p:cNvSpPr/>
              <p:nvPr/>
            </p:nvSpPr>
            <p:spPr>
              <a:xfrm>
                <a:off x="4308634" y="3313271"/>
                <a:ext cx="1009650" cy="428625"/>
              </a:xfrm>
              <a:custGeom>
                <a:avLst/>
                <a:gdLst>
                  <a:gd name="connsiteX0" fmla="*/ 998696 w 1009650"/>
                  <a:gd name="connsiteY0" fmla="*/ 7144 h 428625"/>
                  <a:gd name="connsiteX1" fmla="*/ 1003459 w 1009650"/>
                  <a:gd name="connsiteY1" fmla="*/ 11906 h 428625"/>
                  <a:gd name="connsiteX2" fmla="*/ 912019 w 1009650"/>
                  <a:gd name="connsiteY2" fmla="*/ 103346 h 428625"/>
                  <a:gd name="connsiteX3" fmla="*/ 646271 w 1009650"/>
                  <a:gd name="connsiteY3" fmla="*/ 103346 h 428625"/>
                  <a:gd name="connsiteX4" fmla="*/ 476726 w 1009650"/>
                  <a:gd name="connsiteY4" fmla="*/ 272891 h 428625"/>
                  <a:gd name="connsiteX5" fmla="*/ 306229 w 1009650"/>
                  <a:gd name="connsiteY5" fmla="*/ 272891 h 428625"/>
                  <a:gd name="connsiteX6" fmla="*/ 11906 w 1009650"/>
                  <a:gd name="connsiteY6" fmla="*/ 424339 h 428625"/>
                  <a:gd name="connsiteX7" fmla="*/ 7144 w 1009650"/>
                  <a:gd name="connsiteY7" fmla="*/ 419576 h 428625"/>
                  <a:gd name="connsiteX8" fmla="*/ 303371 w 1009650"/>
                  <a:gd name="connsiteY8" fmla="*/ 266224 h 428625"/>
                  <a:gd name="connsiteX9" fmla="*/ 472916 w 1009650"/>
                  <a:gd name="connsiteY9" fmla="*/ 266224 h 428625"/>
                  <a:gd name="connsiteX10" fmla="*/ 643414 w 1009650"/>
                  <a:gd name="connsiteY10" fmla="*/ 95726 h 428625"/>
                  <a:gd name="connsiteX11" fmla="*/ 909161 w 1009650"/>
                  <a:gd name="connsiteY11" fmla="*/ 95726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9650" h="428625">
                    <a:moveTo>
                      <a:pt x="998696" y="7144"/>
                    </a:moveTo>
                    <a:lnTo>
                      <a:pt x="1003459" y="11906"/>
                    </a:lnTo>
                    <a:lnTo>
                      <a:pt x="912019" y="103346"/>
                    </a:lnTo>
                    <a:lnTo>
                      <a:pt x="646271" y="103346"/>
                    </a:lnTo>
                    <a:lnTo>
                      <a:pt x="476726" y="272891"/>
                    </a:lnTo>
                    <a:lnTo>
                      <a:pt x="306229" y="272891"/>
                    </a:lnTo>
                    <a:lnTo>
                      <a:pt x="11906" y="424339"/>
                    </a:lnTo>
                    <a:lnTo>
                      <a:pt x="7144" y="419576"/>
                    </a:lnTo>
                    <a:lnTo>
                      <a:pt x="303371" y="266224"/>
                    </a:lnTo>
                    <a:lnTo>
                      <a:pt x="472916" y="266224"/>
                    </a:lnTo>
                    <a:lnTo>
                      <a:pt x="643414" y="95726"/>
                    </a:lnTo>
                    <a:lnTo>
                      <a:pt x="909161" y="957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7" name="Freeform: Shape 204">
                <a:extLst>
                  <a:ext uri="{FF2B5EF4-FFF2-40B4-BE49-F238E27FC236}">
                    <a16:creationId xmlns:a16="http://schemas.microsoft.com/office/drawing/2014/main" xmlns="" id="{0F7103FD-979E-A6D9-ECAF-B95E5607DF22}"/>
                  </a:ext>
                </a:extLst>
              </p:cNvPr>
              <p:cNvSpPr/>
              <p:nvPr/>
            </p:nvSpPr>
            <p:spPr>
              <a:xfrm>
                <a:off x="4298394" y="371451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8" name="Freeform: Shape 205">
                <a:extLst>
                  <a:ext uri="{FF2B5EF4-FFF2-40B4-BE49-F238E27FC236}">
                    <a16:creationId xmlns:a16="http://schemas.microsoft.com/office/drawing/2014/main" xmlns="" id="{9FC34DE5-CB39-3BDF-4753-8EDACDCC89CD}"/>
                  </a:ext>
                </a:extLst>
              </p:cNvPr>
              <p:cNvSpPr/>
              <p:nvPr/>
            </p:nvSpPr>
            <p:spPr>
              <a:xfrm>
                <a:off x="6470809" y="3194208"/>
                <a:ext cx="1076325" cy="142875"/>
              </a:xfrm>
              <a:custGeom>
                <a:avLst/>
                <a:gdLst>
                  <a:gd name="connsiteX0" fmla="*/ 11906 w 1076325"/>
                  <a:gd name="connsiteY0" fmla="*/ 7144 h 142875"/>
                  <a:gd name="connsiteX1" fmla="*/ 50006 w 1076325"/>
                  <a:gd name="connsiteY1" fmla="*/ 45244 h 142875"/>
                  <a:gd name="connsiteX2" fmla="*/ 869156 w 1076325"/>
                  <a:gd name="connsiteY2" fmla="*/ 45244 h 142875"/>
                  <a:gd name="connsiteX3" fmla="*/ 1072991 w 1076325"/>
                  <a:gd name="connsiteY3" fmla="*/ 134779 h 142875"/>
                  <a:gd name="connsiteX4" fmla="*/ 1068229 w 1076325"/>
                  <a:gd name="connsiteY4" fmla="*/ 139541 h 142875"/>
                  <a:gd name="connsiteX5" fmla="*/ 866299 w 1076325"/>
                  <a:gd name="connsiteY5" fmla="*/ 51911 h 142875"/>
                  <a:gd name="connsiteX6" fmla="*/ 47149 w 1076325"/>
                  <a:gd name="connsiteY6" fmla="*/ 51911 h 142875"/>
                  <a:gd name="connsiteX7" fmla="*/ 7144 w 1076325"/>
                  <a:gd name="connsiteY7" fmla="*/ 12859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325" h="142875">
                    <a:moveTo>
                      <a:pt x="11906" y="7144"/>
                    </a:moveTo>
                    <a:lnTo>
                      <a:pt x="50006" y="45244"/>
                    </a:lnTo>
                    <a:lnTo>
                      <a:pt x="869156" y="45244"/>
                    </a:lnTo>
                    <a:lnTo>
                      <a:pt x="1072991" y="134779"/>
                    </a:lnTo>
                    <a:lnTo>
                      <a:pt x="1068229" y="139541"/>
                    </a:lnTo>
                    <a:lnTo>
                      <a:pt x="866299" y="51911"/>
                    </a:lnTo>
                    <a:lnTo>
                      <a:pt x="47149" y="51911"/>
                    </a:lnTo>
                    <a:lnTo>
                      <a:pt x="7144" y="12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59" name="Freeform: Shape 206">
                <a:extLst>
                  <a:ext uri="{FF2B5EF4-FFF2-40B4-BE49-F238E27FC236}">
                    <a16:creationId xmlns:a16="http://schemas.microsoft.com/office/drawing/2014/main" xmlns="" id="{0085D0CF-287E-10D5-4E28-7C99603A9FA9}"/>
                  </a:ext>
                </a:extLst>
              </p:cNvPr>
              <p:cNvSpPr/>
              <p:nvPr/>
            </p:nvSpPr>
            <p:spPr>
              <a:xfrm>
                <a:off x="6460569" y="3184921"/>
                <a:ext cx="38100" cy="38100"/>
              </a:xfrm>
              <a:custGeom>
                <a:avLst/>
                <a:gdLst>
                  <a:gd name="connsiteX0" fmla="*/ 29766 w 38100"/>
                  <a:gd name="connsiteY0" fmla="*/ 10716 h 38100"/>
                  <a:gd name="connsiteX1" fmla="*/ 10716 w 38100"/>
                  <a:gd name="connsiteY1" fmla="*/ 10716 h 38100"/>
                  <a:gd name="connsiteX2" fmla="*/ 10716 w 38100"/>
                  <a:gd name="connsiteY2" fmla="*/ 29766 h 38100"/>
                  <a:gd name="connsiteX3" fmla="*/ 29766 w 38100"/>
                  <a:gd name="connsiteY3" fmla="*/ 29766 h 38100"/>
                  <a:gd name="connsiteX4" fmla="*/ 2976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9766" y="10716"/>
                    </a:moveTo>
                    <a:cubicBezTo>
                      <a:pt x="25003" y="5953"/>
                      <a:pt x="16431" y="5953"/>
                      <a:pt x="10716" y="10716"/>
                    </a:cubicBez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4051"/>
                      <a:pt x="34528" y="15478"/>
                      <a:pt x="2976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0" name="Freeform: Shape 207">
                <a:extLst>
                  <a:ext uri="{FF2B5EF4-FFF2-40B4-BE49-F238E27FC236}">
                    <a16:creationId xmlns:a16="http://schemas.microsoft.com/office/drawing/2014/main" xmlns="" id="{EDDA9E67-09D9-F33C-134B-F9149A15D9AE}"/>
                  </a:ext>
                </a:extLst>
              </p:cNvPr>
              <p:cNvSpPr/>
              <p:nvPr/>
            </p:nvSpPr>
            <p:spPr>
              <a:xfrm>
                <a:off x="5156359" y="3240881"/>
                <a:ext cx="590550" cy="190500"/>
              </a:xfrm>
              <a:custGeom>
                <a:avLst/>
                <a:gdLst>
                  <a:gd name="connsiteX0" fmla="*/ 7144 w 590550"/>
                  <a:gd name="connsiteY0" fmla="*/ 7144 h 190500"/>
                  <a:gd name="connsiteX1" fmla="*/ 408146 w 590550"/>
                  <a:gd name="connsiteY1" fmla="*/ 7144 h 190500"/>
                  <a:gd name="connsiteX2" fmla="*/ 585311 w 590550"/>
                  <a:gd name="connsiteY2" fmla="*/ 184309 h 190500"/>
                  <a:gd name="connsiteX3" fmla="*/ 580549 w 590550"/>
                  <a:gd name="connsiteY3" fmla="*/ 189071 h 190500"/>
                  <a:gd name="connsiteX4" fmla="*/ 405289 w 590550"/>
                  <a:gd name="connsiteY4" fmla="*/ 13811 h 190500"/>
                  <a:gd name="connsiteX5" fmla="*/ 7144 w 590550"/>
                  <a:gd name="connsiteY5" fmla="*/ 138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550" h="190500">
                    <a:moveTo>
                      <a:pt x="7144" y="7144"/>
                    </a:moveTo>
                    <a:lnTo>
                      <a:pt x="408146" y="7144"/>
                    </a:lnTo>
                    <a:lnTo>
                      <a:pt x="585311" y="184309"/>
                    </a:lnTo>
                    <a:lnTo>
                      <a:pt x="580549" y="189071"/>
                    </a:lnTo>
                    <a:lnTo>
                      <a:pt x="405289" y="13811"/>
                    </a:lnTo>
                    <a:lnTo>
                      <a:pt x="7144" y="13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1" name="Freeform: Shape 208">
                <a:extLst>
                  <a:ext uri="{FF2B5EF4-FFF2-40B4-BE49-F238E27FC236}">
                    <a16:creationId xmlns:a16="http://schemas.microsoft.com/office/drawing/2014/main" xmlns="" id="{D5FCD8AC-9283-DA77-50F1-A19604E7A0E0}"/>
                  </a:ext>
                </a:extLst>
              </p:cNvPr>
              <p:cNvSpPr/>
              <p:nvPr/>
            </p:nvSpPr>
            <p:spPr>
              <a:xfrm>
                <a:off x="5134451" y="323135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2" name="Freeform: Shape 209">
                <a:extLst>
                  <a:ext uri="{FF2B5EF4-FFF2-40B4-BE49-F238E27FC236}">
                    <a16:creationId xmlns:a16="http://schemas.microsoft.com/office/drawing/2014/main" xmlns="" id="{98CB586B-A319-86D0-59EB-A7467A1DB1E1}"/>
                  </a:ext>
                </a:extLst>
              </p:cNvPr>
              <p:cNvSpPr/>
              <p:nvPr/>
            </p:nvSpPr>
            <p:spPr>
              <a:xfrm>
                <a:off x="5084921" y="3377088"/>
                <a:ext cx="361950" cy="95250"/>
              </a:xfrm>
              <a:custGeom>
                <a:avLst/>
                <a:gdLst>
                  <a:gd name="connsiteX0" fmla="*/ 349091 w 361950"/>
                  <a:gd name="connsiteY0" fmla="*/ 7144 h 95250"/>
                  <a:gd name="connsiteX1" fmla="*/ 354806 w 361950"/>
                  <a:gd name="connsiteY1" fmla="*/ 12859 h 95250"/>
                  <a:gd name="connsiteX2" fmla="*/ 271939 w 361950"/>
                  <a:gd name="connsiteY2" fmla="*/ 94774 h 95250"/>
                  <a:gd name="connsiteX3" fmla="*/ 7144 w 361950"/>
                  <a:gd name="connsiteY3" fmla="*/ 94774 h 95250"/>
                  <a:gd name="connsiteX4" fmla="*/ 7144 w 361950"/>
                  <a:gd name="connsiteY4" fmla="*/ 88106 h 95250"/>
                  <a:gd name="connsiteX5" fmla="*/ 269081 w 361950"/>
                  <a:gd name="connsiteY5" fmla="*/ 8810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50" h="95250">
                    <a:moveTo>
                      <a:pt x="349091" y="7144"/>
                    </a:moveTo>
                    <a:lnTo>
                      <a:pt x="354806" y="12859"/>
                    </a:lnTo>
                    <a:lnTo>
                      <a:pt x="271939" y="94774"/>
                    </a:lnTo>
                    <a:lnTo>
                      <a:pt x="7144" y="94774"/>
                    </a:lnTo>
                    <a:lnTo>
                      <a:pt x="7144" y="88106"/>
                    </a:lnTo>
                    <a:lnTo>
                      <a:pt x="269081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3" name="Freeform: Shape 210">
                <a:extLst>
                  <a:ext uri="{FF2B5EF4-FFF2-40B4-BE49-F238E27FC236}">
                    <a16:creationId xmlns:a16="http://schemas.microsoft.com/office/drawing/2014/main" xmlns="" id="{80026F9F-855D-BB6E-25D6-AD368299CDD2}"/>
                  </a:ext>
                </a:extLst>
              </p:cNvPr>
              <p:cNvSpPr/>
              <p:nvPr/>
            </p:nvSpPr>
            <p:spPr>
              <a:xfrm>
                <a:off x="5072539" y="344852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2861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4" name="Freeform: Shape 211">
                <a:extLst>
                  <a:ext uri="{FF2B5EF4-FFF2-40B4-BE49-F238E27FC236}">
                    <a16:creationId xmlns:a16="http://schemas.microsoft.com/office/drawing/2014/main" xmlns="" id="{4B7A209C-10DD-6A9B-3B22-E35F910AB6F1}"/>
                  </a:ext>
                </a:extLst>
              </p:cNvPr>
              <p:cNvSpPr/>
              <p:nvPr/>
            </p:nvSpPr>
            <p:spPr>
              <a:xfrm>
                <a:off x="5571649" y="3071336"/>
                <a:ext cx="809625" cy="200025"/>
              </a:xfrm>
              <a:custGeom>
                <a:avLst/>
                <a:gdLst>
                  <a:gd name="connsiteX0" fmla="*/ 11906 w 809625"/>
                  <a:gd name="connsiteY0" fmla="*/ 7144 h 200025"/>
                  <a:gd name="connsiteX1" fmla="*/ 192881 w 809625"/>
                  <a:gd name="connsiteY1" fmla="*/ 188119 h 200025"/>
                  <a:gd name="connsiteX2" fmla="*/ 808196 w 809625"/>
                  <a:gd name="connsiteY2" fmla="*/ 188119 h 200025"/>
                  <a:gd name="connsiteX3" fmla="*/ 808196 w 809625"/>
                  <a:gd name="connsiteY3" fmla="*/ 195739 h 200025"/>
                  <a:gd name="connsiteX4" fmla="*/ 190024 w 809625"/>
                  <a:gd name="connsiteY4" fmla="*/ 194786 h 200025"/>
                  <a:gd name="connsiteX5" fmla="*/ 7144 w 809625"/>
                  <a:gd name="connsiteY5" fmla="*/ 11906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625" h="200025">
                    <a:moveTo>
                      <a:pt x="11906" y="7144"/>
                    </a:moveTo>
                    <a:lnTo>
                      <a:pt x="192881" y="188119"/>
                    </a:lnTo>
                    <a:lnTo>
                      <a:pt x="808196" y="188119"/>
                    </a:lnTo>
                    <a:lnTo>
                      <a:pt x="808196" y="195739"/>
                    </a:lnTo>
                    <a:lnTo>
                      <a:pt x="190024" y="194786"/>
                    </a:lnTo>
                    <a:lnTo>
                      <a:pt x="7144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65" name="Freeform: Shape 212">
                <a:extLst>
                  <a:ext uri="{FF2B5EF4-FFF2-40B4-BE49-F238E27FC236}">
                    <a16:creationId xmlns:a16="http://schemas.microsoft.com/office/drawing/2014/main" xmlns="" id="{1784542A-AC78-A0C1-556D-10865DC51412}"/>
                  </a:ext>
                </a:extLst>
              </p:cNvPr>
              <p:cNvSpPr/>
              <p:nvPr/>
            </p:nvSpPr>
            <p:spPr>
              <a:xfrm>
                <a:off x="6358414" y="3242786"/>
                <a:ext cx="38100" cy="38100"/>
              </a:xfrm>
              <a:custGeom>
                <a:avLst/>
                <a:gdLst>
                  <a:gd name="connsiteX0" fmla="*/ 20479 w 38100"/>
                  <a:gd name="connsiteY0" fmla="*/ 33814 h 38100"/>
                  <a:gd name="connsiteX1" fmla="*/ 33814 w 38100"/>
                  <a:gd name="connsiteY1" fmla="*/ 20479 h 38100"/>
                  <a:gd name="connsiteX2" fmla="*/ 20479 w 38100"/>
                  <a:gd name="connsiteY2" fmla="*/ 7144 h 38100"/>
                  <a:gd name="connsiteX3" fmla="*/ 7144 w 38100"/>
                  <a:gd name="connsiteY3" fmla="*/ 20479 h 38100"/>
                  <a:gd name="connsiteX4" fmla="*/ 20479 w 38100"/>
                  <a:gd name="connsiteY4" fmla="*/ 3381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33814"/>
                    </a:move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3811" y="33814"/>
                      <a:pt x="20479" y="33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49" name="Graphic 166">
              <a:extLst>
                <a:ext uri="{FF2B5EF4-FFF2-40B4-BE49-F238E27FC236}">
                  <a16:creationId xmlns:a16="http://schemas.microsoft.com/office/drawing/2014/main" xmlns="" id="{AF3AEE96-9597-2570-2E0E-D44B693FE3C0}"/>
                </a:ext>
              </a:extLst>
            </p:cNvPr>
            <p:cNvGrpSpPr/>
            <p:nvPr/>
          </p:nvGrpSpPr>
          <p:grpSpPr>
            <a:xfrm>
              <a:off x="3823543" y="2188695"/>
              <a:ext cx="2667773" cy="560516"/>
              <a:chOff x="4305300" y="3052762"/>
              <a:chExt cx="3581400" cy="752475"/>
            </a:xfrm>
            <a:solidFill>
              <a:schemeClr val="accent1"/>
            </a:solidFill>
          </p:grpSpPr>
          <p:sp>
            <p:nvSpPr>
              <p:cNvPr id="226" name="Freeform: Shape 214">
                <a:extLst>
                  <a:ext uri="{FF2B5EF4-FFF2-40B4-BE49-F238E27FC236}">
                    <a16:creationId xmlns:a16="http://schemas.microsoft.com/office/drawing/2014/main" xmlns="" id="{93965A7D-0380-8E63-7A74-48BF8E24097C}"/>
                  </a:ext>
                </a:extLst>
              </p:cNvPr>
              <p:cNvSpPr/>
              <p:nvPr/>
            </p:nvSpPr>
            <p:spPr>
              <a:xfrm>
                <a:off x="4401979" y="3311366"/>
                <a:ext cx="3476625" cy="200025"/>
              </a:xfrm>
              <a:custGeom>
                <a:avLst/>
                <a:gdLst>
                  <a:gd name="connsiteX0" fmla="*/ 1497806 w 3476625"/>
                  <a:gd name="connsiteY0" fmla="*/ 7144 h 200025"/>
                  <a:gd name="connsiteX1" fmla="*/ 1822609 w 3476625"/>
                  <a:gd name="connsiteY1" fmla="*/ 7144 h 200025"/>
                  <a:gd name="connsiteX2" fmla="*/ 1899761 w 3476625"/>
                  <a:gd name="connsiteY2" fmla="*/ 84296 h 200025"/>
                  <a:gd name="connsiteX3" fmla="*/ 2174081 w 3476625"/>
                  <a:gd name="connsiteY3" fmla="*/ 84296 h 200025"/>
                  <a:gd name="connsiteX4" fmla="*/ 2240756 w 3476625"/>
                  <a:gd name="connsiteY4" fmla="*/ 17621 h 200025"/>
                  <a:gd name="connsiteX5" fmla="*/ 3470434 w 3476625"/>
                  <a:gd name="connsiteY5" fmla="*/ 17621 h 200025"/>
                  <a:gd name="connsiteX6" fmla="*/ 3470434 w 3476625"/>
                  <a:gd name="connsiteY6" fmla="*/ 24289 h 200025"/>
                  <a:gd name="connsiteX7" fmla="*/ 2243614 w 3476625"/>
                  <a:gd name="connsiteY7" fmla="*/ 24289 h 200025"/>
                  <a:gd name="connsiteX8" fmla="*/ 2176939 w 3476625"/>
                  <a:gd name="connsiteY8" fmla="*/ 90964 h 200025"/>
                  <a:gd name="connsiteX9" fmla="*/ 1896904 w 3476625"/>
                  <a:gd name="connsiteY9" fmla="*/ 90964 h 200025"/>
                  <a:gd name="connsiteX10" fmla="*/ 1819751 w 3476625"/>
                  <a:gd name="connsiteY10" fmla="*/ 13811 h 200025"/>
                  <a:gd name="connsiteX11" fmla="*/ 1500664 w 3476625"/>
                  <a:gd name="connsiteY11" fmla="*/ 13811 h 200025"/>
                  <a:gd name="connsiteX12" fmla="*/ 1432084 w 3476625"/>
                  <a:gd name="connsiteY12" fmla="*/ 120491 h 200025"/>
                  <a:gd name="connsiteX13" fmla="*/ 1057751 w 3476625"/>
                  <a:gd name="connsiteY13" fmla="*/ 120491 h 200025"/>
                  <a:gd name="connsiteX14" fmla="*/ 971074 w 3476625"/>
                  <a:gd name="connsiteY14" fmla="*/ 14764 h 200025"/>
                  <a:gd name="connsiteX15" fmla="*/ 379571 w 3476625"/>
                  <a:gd name="connsiteY15" fmla="*/ 14764 h 200025"/>
                  <a:gd name="connsiteX16" fmla="*/ 11906 w 3476625"/>
                  <a:gd name="connsiteY16" fmla="*/ 201454 h 200025"/>
                  <a:gd name="connsiteX17" fmla="*/ 7144 w 3476625"/>
                  <a:gd name="connsiteY17" fmla="*/ 196691 h 200025"/>
                  <a:gd name="connsiteX18" fmla="*/ 376714 w 3476625"/>
                  <a:gd name="connsiteY18" fmla="*/ 8096 h 200025"/>
                  <a:gd name="connsiteX19" fmla="*/ 973931 w 3476625"/>
                  <a:gd name="connsiteY19" fmla="*/ 8096 h 200025"/>
                  <a:gd name="connsiteX20" fmla="*/ 1061561 w 3476625"/>
                  <a:gd name="connsiteY20" fmla="*/ 113824 h 200025"/>
                  <a:gd name="connsiteX21" fmla="*/ 1429226 w 3476625"/>
                  <a:gd name="connsiteY21" fmla="*/ 113824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76625" h="200025">
                    <a:moveTo>
                      <a:pt x="1497806" y="7144"/>
                    </a:moveTo>
                    <a:lnTo>
                      <a:pt x="1822609" y="7144"/>
                    </a:lnTo>
                    <a:lnTo>
                      <a:pt x="1899761" y="84296"/>
                    </a:lnTo>
                    <a:lnTo>
                      <a:pt x="2174081" y="84296"/>
                    </a:lnTo>
                    <a:lnTo>
                      <a:pt x="2240756" y="17621"/>
                    </a:lnTo>
                    <a:lnTo>
                      <a:pt x="3470434" y="17621"/>
                    </a:lnTo>
                    <a:lnTo>
                      <a:pt x="3470434" y="24289"/>
                    </a:lnTo>
                    <a:lnTo>
                      <a:pt x="2243614" y="24289"/>
                    </a:lnTo>
                    <a:lnTo>
                      <a:pt x="2176939" y="90964"/>
                    </a:lnTo>
                    <a:lnTo>
                      <a:pt x="1896904" y="90964"/>
                    </a:lnTo>
                    <a:lnTo>
                      <a:pt x="1819751" y="13811"/>
                    </a:lnTo>
                    <a:lnTo>
                      <a:pt x="1500664" y="13811"/>
                    </a:lnTo>
                    <a:lnTo>
                      <a:pt x="1432084" y="120491"/>
                    </a:lnTo>
                    <a:lnTo>
                      <a:pt x="1057751" y="120491"/>
                    </a:lnTo>
                    <a:lnTo>
                      <a:pt x="971074" y="14764"/>
                    </a:lnTo>
                    <a:lnTo>
                      <a:pt x="379571" y="14764"/>
                    </a:lnTo>
                    <a:lnTo>
                      <a:pt x="11906" y="201454"/>
                    </a:lnTo>
                    <a:lnTo>
                      <a:pt x="7144" y="196691"/>
                    </a:lnTo>
                    <a:lnTo>
                      <a:pt x="376714" y="8096"/>
                    </a:lnTo>
                    <a:lnTo>
                      <a:pt x="973931" y="8096"/>
                    </a:lnTo>
                    <a:lnTo>
                      <a:pt x="1061561" y="113824"/>
                    </a:lnTo>
                    <a:lnTo>
                      <a:pt x="1429226" y="1138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7" name="Freeform: Shape 215">
                <a:extLst>
                  <a:ext uri="{FF2B5EF4-FFF2-40B4-BE49-F238E27FC236}">
                    <a16:creationId xmlns:a16="http://schemas.microsoft.com/office/drawing/2014/main" xmlns="" id="{0030E3F4-2CE7-6B68-AEEB-52D9F85EF033}"/>
                  </a:ext>
                </a:extLst>
              </p:cNvPr>
              <p:cNvSpPr/>
              <p:nvPr/>
            </p:nvSpPr>
            <p:spPr>
              <a:xfrm>
                <a:off x="7851934" y="33123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2859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8" name="Freeform: Shape 216">
                <a:extLst>
                  <a:ext uri="{FF2B5EF4-FFF2-40B4-BE49-F238E27FC236}">
                    <a16:creationId xmlns:a16="http://schemas.microsoft.com/office/drawing/2014/main" xmlns="" id="{799EB231-B357-0D1D-FDA4-43231F8B473B}"/>
                  </a:ext>
                </a:extLst>
              </p:cNvPr>
              <p:cNvSpPr/>
              <p:nvPr/>
            </p:nvSpPr>
            <p:spPr>
              <a:xfrm>
                <a:off x="4391739" y="348972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9" name="Freeform: Shape 217">
                <a:extLst>
                  <a:ext uri="{FF2B5EF4-FFF2-40B4-BE49-F238E27FC236}">
                    <a16:creationId xmlns:a16="http://schemas.microsoft.com/office/drawing/2014/main" xmlns="" id="{32896E2C-8887-F763-09B4-74562AA98CFF}"/>
                  </a:ext>
                </a:extLst>
              </p:cNvPr>
              <p:cNvSpPr/>
              <p:nvPr/>
            </p:nvSpPr>
            <p:spPr>
              <a:xfrm>
                <a:off x="4559141" y="3055143"/>
                <a:ext cx="2552700" cy="142875"/>
              </a:xfrm>
              <a:custGeom>
                <a:avLst/>
                <a:gdLst>
                  <a:gd name="connsiteX0" fmla="*/ 7144 w 2552700"/>
                  <a:gd name="connsiteY0" fmla="*/ 7144 h 142875"/>
                  <a:gd name="connsiteX1" fmla="*/ 101441 w 2552700"/>
                  <a:gd name="connsiteY1" fmla="*/ 7144 h 142875"/>
                  <a:gd name="connsiteX2" fmla="*/ 222409 w 2552700"/>
                  <a:gd name="connsiteY2" fmla="*/ 128111 h 142875"/>
                  <a:gd name="connsiteX3" fmla="*/ 813911 w 2552700"/>
                  <a:gd name="connsiteY3" fmla="*/ 128111 h 142875"/>
                  <a:gd name="connsiteX4" fmla="*/ 881539 w 2552700"/>
                  <a:gd name="connsiteY4" fmla="*/ 21431 h 142875"/>
                  <a:gd name="connsiteX5" fmla="*/ 1284446 w 2552700"/>
                  <a:gd name="connsiteY5" fmla="*/ 21431 h 142875"/>
                  <a:gd name="connsiteX6" fmla="*/ 1343501 w 2552700"/>
                  <a:gd name="connsiteY6" fmla="*/ 129064 h 142875"/>
                  <a:gd name="connsiteX7" fmla="*/ 1662589 w 2552700"/>
                  <a:gd name="connsiteY7" fmla="*/ 129064 h 142875"/>
                  <a:gd name="connsiteX8" fmla="*/ 1739741 w 2552700"/>
                  <a:gd name="connsiteY8" fmla="*/ 51911 h 142875"/>
                  <a:gd name="connsiteX9" fmla="*/ 2019776 w 2552700"/>
                  <a:gd name="connsiteY9" fmla="*/ 51911 h 142875"/>
                  <a:gd name="connsiteX10" fmla="*/ 2086451 w 2552700"/>
                  <a:gd name="connsiteY10" fmla="*/ 117634 h 142875"/>
                  <a:gd name="connsiteX11" fmla="*/ 2551271 w 2552700"/>
                  <a:gd name="connsiteY11" fmla="*/ 117634 h 142875"/>
                  <a:gd name="connsiteX12" fmla="*/ 2551271 w 2552700"/>
                  <a:gd name="connsiteY12" fmla="*/ 125254 h 142875"/>
                  <a:gd name="connsiteX13" fmla="*/ 2083594 w 2552700"/>
                  <a:gd name="connsiteY13" fmla="*/ 125254 h 142875"/>
                  <a:gd name="connsiteX14" fmla="*/ 2016919 w 2552700"/>
                  <a:gd name="connsiteY14" fmla="*/ 58579 h 142875"/>
                  <a:gd name="connsiteX15" fmla="*/ 1742599 w 2552700"/>
                  <a:gd name="connsiteY15" fmla="*/ 58579 h 142875"/>
                  <a:gd name="connsiteX16" fmla="*/ 1665446 w 2552700"/>
                  <a:gd name="connsiteY16" fmla="*/ 135731 h 142875"/>
                  <a:gd name="connsiteX17" fmla="*/ 1340644 w 2552700"/>
                  <a:gd name="connsiteY17" fmla="*/ 135731 h 142875"/>
                  <a:gd name="connsiteX18" fmla="*/ 1281589 w 2552700"/>
                  <a:gd name="connsiteY18" fmla="*/ 29051 h 142875"/>
                  <a:gd name="connsiteX19" fmla="*/ 885349 w 2552700"/>
                  <a:gd name="connsiteY19" fmla="*/ 29051 h 142875"/>
                  <a:gd name="connsiteX20" fmla="*/ 816769 w 2552700"/>
                  <a:gd name="connsiteY20" fmla="*/ 134779 h 142875"/>
                  <a:gd name="connsiteX21" fmla="*/ 219551 w 2552700"/>
                  <a:gd name="connsiteY21" fmla="*/ 134779 h 142875"/>
                  <a:gd name="connsiteX22" fmla="*/ 98584 w 2552700"/>
                  <a:gd name="connsiteY22" fmla="*/ 14764 h 142875"/>
                  <a:gd name="connsiteX23" fmla="*/ 7144 w 2552700"/>
                  <a:gd name="connsiteY23" fmla="*/ 147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52700" h="142875">
                    <a:moveTo>
                      <a:pt x="7144" y="7144"/>
                    </a:moveTo>
                    <a:lnTo>
                      <a:pt x="101441" y="7144"/>
                    </a:lnTo>
                    <a:lnTo>
                      <a:pt x="222409" y="128111"/>
                    </a:lnTo>
                    <a:lnTo>
                      <a:pt x="813911" y="128111"/>
                    </a:lnTo>
                    <a:lnTo>
                      <a:pt x="881539" y="21431"/>
                    </a:lnTo>
                    <a:lnTo>
                      <a:pt x="1284446" y="21431"/>
                    </a:lnTo>
                    <a:lnTo>
                      <a:pt x="1343501" y="129064"/>
                    </a:lnTo>
                    <a:lnTo>
                      <a:pt x="1662589" y="129064"/>
                    </a:lnTo>
                    <a:lnTo>
                      <a:pt x="1739741" y="51911"/>
                    </a:lnTo>
                    <a:lnTo>
                      <a:pt x="2019776" y="51911"/>
                    </a:lnTo>
                    <a:lnTo>
                      <a:pt x="2086451" y="117634"/>
                    </a:lnTo>
                    <a:lnTo>
                      <a:pt x="2551271" y="117634"/>
                    </a:lnTo>
                    <a:lnTo>
                      <a:pt x="2551271" y="125254"/>
                    </a:lnTo>
                    <a:lnTo>
                      <a:pt x="2083594" y="125254"/>
                    </a:lnTo>
                    <a:lnTo>
                      <a:pt x="2016919" y="58579"/>
                    </a:lnTo>
                    <a:lnTo>
                      <a:pt x="1742599" y="58579"/>
                    </a:lnTo>
                    <a:lnTo>
                      <a:pt x="1665446" y="135731"/>
                    </a:lnTo>
                    <a:lnTo>
                      <a:pt x="1340644" y="135731"/>
                    </a:lnTo>
                    <a:lnTo>
                      <a:pt x="1281589" y="29051"/>
                    </a:lnTo>
                    <a:lnTo>
                      <a:pt x="885349" y="29051"/>
                    </a:lnTo>
                    <a:lnTo>
                      <a:pt x="816769" y="134779"/>
                    </a:lnTo>
                    <a:lnTo>
                      <a:pt x="219551" y="134779"/>
                    </a:lnTo>
                    <a:lnTo>
                      <a:pt x="98584" y="14764"/>
                    </a:lnTo>
                    <a:lnTo>
                      <a:pt x="7144" y="14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0" name="Freeform: Shape 218">
                <a:extLst>
                  <a:ext uri="{FF2B5EF4-FFF2-40B4-BE49-F238E27FC236}">
                    <a16:creationId xmlns:a16="http://schemas.microsoft.com/office/drawing/2014/main" xmlns="" id="{7B8AEE1D-9890-3EB0-D29D-545D10B67D1D}"/>
                  </a:ext>
                </a:extLst>
              </p:cNvPr>
              <p:cNvSpPr/>
              <p:nvPr/>
            </p:nvSpPr>
            <p:spPr>
              <a:xfrm>
                <a:off x="7089934" y="315610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3811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1" name="Freeform: Shape 219">
                <a:extLst>
                  <a:ext uri="{FF2B5EF4-FFF2-40B4-BE49-F238E27FC236}">
                    <a16:creationId xmlns:a16="http://schemas.microsoft.com/office/drawing/2014/main" xmlns="" id="{949EB7A6-3ABD-7072-F25F-B3C37D982999}"/>
                  </a:ext>
                </a:extLst>
              </p:cNvPr>
              <p:cNvSpPr/>
              <p:nvPr/>
            </p:nvSpPr>
            <p:spPr>
              <a:xfrm>
                <a:off x="4546759" y="30456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2" name="Freeform: Shape 220">
                <a:extLst>
                  <a:ext uri="{FF2B5EF4-FFF2-40B4-BE49-F238E27FC236}">
                    <a16:creationId xmlns:a16="http://schemas.microsoft.com/office/drawing/2014/main" xmlns="" id="{F3E4D98A-562F-1682-5496-6D93AEC01002}"/>
                  </a:ext>
                </a:extLst>
              </p:cNvPr>
              <p:cNvSpPr/>
              <p:nvPr/>
            </p:nvSpPr>
            <p:spPr>
              <a:xfrm>
                <a:off x="6717506" y="3322796"/>
                <a:ext cx="676275" cy="104775"/>
              </a:xfrm>
              <a:custGeom>
                <a:avLst/>
                <a:gdLst>
                  <a:gd name="connsiteX0" fmla="*/ 668179 w 676275"/>
                  <a:gd name="connsiteY0" fmla="*/ 7144 h 104775"/>
                  <a:gd name="connsiteX1" fmla="*/ 672941 w 676275"/>
                  <a:gd name="connsiteY1" fmla="*/ 11906 h 104775"/>
                  <a:gd name="connsiteX2" fmla="*/ 471964 w 676275"/>
                  <a:gd name="connsiteY2" fmla="*/ 98584 h 104775"/>
                  <a:gd name="connsiteX3" fmla="*/ 7144 w 676275"/>
                  <a:gd name="connsiteY3" fmla="*/ 98584 h 104775"/>
                  <a:gd name="connsiteX4" fmla="*/ 7144 w 676275"/>
                  <a:gd name="connsiteY4" fmla="*/ 91916 h 104775"/>
                  <a:gd name="connsiteX5" fmla="*/ 469106 w 676275"/>
                  <a:gd name="connsiteY5" fmla="*/ 919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6275" h="104775">
                    <a:moveTo>
                      <a:pt x="668179" y="7144"/>
                    </a:moveTo>
                    <a:lnTo>
                      <a:pt x="672941" y="11906"/>
                    </a:lnTo>
                    <a:lnTo>
                      <a:pt x="471964" y="98584"/>
                    </a:lnTo>
                    <a:lnTo>
                      <a:pt x="7144" y="98584"/>
                    </a:lnTo>
                    <a:lnTo>
                      <a:pt x="7144" y="91916"/>
                    </a:lnTo>
                    <a:lnTo>
                      <a:pt x="469106" y="919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3" name="Freeform: Shape 221">
                <a:extLst>
                  <a:ext uri="{FF2B5EF4-FFF2-40B4-BE49-F238E27FC236}">
                    <a16:creationId xmlns:a16="http://schemas.microsoft.com/office/drawing/2014/main" xmlns="" id="{3A1E2D86-13DF-60A0-8052-D46BA4FDA075}"/>
                  </a:ext>
                </a:extLst>
              </p:cNvPr>
              <p:cNvSpPr/>
              <p:nvPr/>
            </p:nvSpPr>
            <p:spPr>
              <a:xfrm>
                <a:off x="6705124" y="3398043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4" name="Freeform: Shape 222">
                <a:extLst>
                  <a:ext uri="{FF2B5EF4-FFF2-40B4-BE49-F238E27FC236}">
                    <a16:creationId xmlns:a16="http://schemas.microsoft.com/office/drawing/2014/main" xmlns="" id="{6083801C-1A49-484B-8898-16DCA337AD1A}"/>
                  </a:ext>
                </a:extLst>
              </p:cNvPr>
              <p:cNvSpPr/>
              <p:nvPr/>
            </p:nvSpPr>
            <p:spPr>
              <a:xfrm>
                <a:off x="5352574" y="3312318"/>
                <a:ext cx="742950" cy="485775"/>
              </a:xfrm>
              <a:custGeom>
                <a:avLst/>
                <a:gdLst>
                  <a:gd name="connsiteX0" fmla="*/ 736759 w 742950"/>
                  <a:gd name="connsiteY0" fmla="*/ 7144 h 485775"/>
                  <a:gd name="connsiteX1" fmla="*/ 741521 w 742950"/>
                  <a:gd name="connsiteY1" fmla="*/ 11906 h 485775"/>
                  <a:gd name="connsiteX2" fmla="*/ 552926 w 742950"/>
                  <a:gd name="connsiteY2" fmla="*/ 200501 h 485775"/>
                  <a:gd name="connsiteX3" fmla="*/ 260509 w 742950"/>
                  <a:gd name="connsiteY3" fmla="*/ 200501 h 485775"/>
                  <a:gd name="connsiteX4" fmla="*/ 12859 w 742950"/>
                  <a:gd name="connsiteY4" fmla="*/ 486251 h 485775"/>
                  <a:gd name="connsiteX5" fmla="*/ 7144 w 742950"/>
                  <a:gd name="connsiteY5" fmla="*/ 481489 h 485775"/>
                  <a:gd name="connsiteX6" fmla="*/ 257651 w 742950"/>
                  <a:gd name="connsiteY6" fmla="*/ 192881 h 485775"/>
                  <a:gd name="connsiteX7" fmla="*/ 550069 w 742950"/>
                  <a:gd name="connsiteY7" fmla="*/ 19288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2950" h="485775">
                    <a:moveTo>
                      <a:pt x="736759" y="7144"/>
                    </a:moveTo>
                    <a:lnTo>
                      <a:pt x="741521" y="11906"/>
                    </a:lnTo>
                    <a:lnTo>
                      <a:pt x="552926" y="200501"/>
                    </a:lnTo>
                    <a:lnTo>
                      <a:pt x="260509" y="200501"/>
                    </a:lnTo>
                    <a:lnTo>
                      <a:pt x="12859" y="486251"/>
                    </a:lnTo>
                    <a:lnTo>
                      <a:pt x="7144" y="481489"/>
                    </a:lnTo>
                    <a:lnTo>
                      <a:pt x="257651" y="192881"/>
                    </a:lnTo>
                    <a:lnTo>
                      <a:pt x="550069" y="192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5" name="Freeform: Shape 223">
                <a:extLst>
                  <a:ext uri="{FF2B5EF4-FFF2-40B4-BE49-F238E27FC236}">
                    <a16:creationId xmlns:a16="http://schemas.microsoft.com/office/drawing/2014/main" xmlns="" id="{4036DD56-4BC6-50EF-04A7-245A71151AA8}"/>
                  </a:ext>
                </a:extLst>
              </p:cNvPr>
              <p:cNvSpPr/>
              <p:nvPr/>
            </p:nvSpPr>
            <p:spPr>
              <a:xfrm>
                <a:off x="5343287" y="3775709"/>
                <a:ext cx="38100" cy="38100"/>
              </a:xfrm>
              <a:custGeom>
                <a:avLst/>
                <a:gdLst>
                  <a:gd name="connsiteX0" fmla="*/ 10716 w 38100"/>
                  <a:gd name="connsiteY0" fmla="*/ 11430 h 38100"/>
                  <a:gd name="connsiteX1" fmla="*/ 10716 w 38100"/>
                  <a:gd name="connsiteY1" fmla="*/ 30480 h 38100"/>
                  <a:gd name="connsiteX2" fmla="*/ 29766 w 38100"/>
                  <a:gd name="connsiteY2" fmla="*/ 30480 h 38100"/>
                  <a:gd name="connsiteX3" fmla="*/ 29766 w 38100"/>
                  <a:gd name="connsiteY3" fmla="*/ 11430 h 38100"/>
                  <a:gd name="connsiteX4" fmla="*/ 10716 w 38100"/>
                  <a:gd name="connsiteY4" fmla="*/ 114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1430"/>
                    </a:moveTo>
                    <a:cubicBezTo>
                      <a:pt x="5953" y="16192"/>
                      <a:pt x="5953" y="24765"/>
                      <a:pt x="10716" y="30480"/>
                    </a:cubicBezTo>
                    <a:cubicBezTo>
                      <a:pt x="15478" y="35242"/>
                      <a:pt x="24051" y="35242"/>
                      <a:pt x="29766" y="30480"/>
                    </a:cubicBezTo>
                    <a:cubicBezTo>
                      <a:pt x="34528" y="25717"/>
                      <a:pt x="34528" y="17145"/>
                      <a:pt x="29766" y="11430"/>
                    </a:cubicBezTo>
                    <a:cubicBezTo>
                      <a:pt x="24051" y="5715"/>
                      <a:pt x="15478" y="5715"/>
                      <a:pt x="10716" y="114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6" name="Freeform: Shape 224">
                <a:extLst>
                  <a:ext uri="{FF2B5EF4-FFF2-40B4-BE49-F238E27FC236}">
                    <a16:creationId xmlns:a16="http://schemas.microsoft.com/office/drawing/2014/main" xmlns="" id="{7AF27D8D-035D-F7F7-8C5A-CE981973FDAE}"/>
                  </a:ext>
                </a:extLst>
              </p:cNvPr>
              <p:cNvSpPr/>
              <p:nvPr/>
            </p:nvSpPr>
            <p:spPr>
              <a:xfrm>
                <a:off x="4308634" y="3313271"/>
                <a:ext cx="1009650" cy="428625"/>
              </a:xfrm>
              <a:custGeom>
                <a:avLst/>
                <a:gdLst>
                  <a:gd name="connsiteX0" fmla="*/ 998696 w 1009650"/>
                  <a:gd name="connsiteY0" fmla="*/ 7144 h 428625"/>
                  <a:gd name="connsiteX1" fmla="*/ 1003459 w 1009650"/>
                  <a:gd name="connsiteY1" fmla="*/ 11906 h 428625"/>
                  <a:gd name="connsiteX2" fmla="*/ 912019 w 1009650"/>
                  <a:gd name="connsiteY2" fmla="*/ 103346 h 428625"/>
                  <a:gd name="connsiteX3" fmla="*/ 646271 w 1009650"/>
                  <a:gd name="connsiteY3" fmla="*/ 103346 h 428625"/>
                  <a:gd name="connsiteX4" fmla="*/ 476726 w 1009650"/>
                  <a:gd name="connsiteY4" fmla="*/ 272891 h 428625"/>
                  <a:gd name="connsiteX5" fmla="*/ 306229 w 1009650"/>
                  <a:gd name="connsiteY5" fmla="*/ 272891 h 428625"/>
                  <a:gd name="connsiteX6" fmla="*/ 11906 w 1009650"/>
                  <a:gd name="connsiteY6" fmla="*/ 424339 h 428625"/>
                  <a:gd name="connsiteX7" fmla="*/ 7144 w 1009650"/>
                  <a:gd name="connsiteY7" fmla="*/ 419576 h 428625"/>
                  <a:gd name="connsiteX8" fmla="*/ 303371 w 1009650"/>
                  <a:gd name="connsiteY8" fmla="*/ 266224 h 428625"/>
                  <a:gd name="connsiteX9" fmla="*/ 472916 w 1009650"/>
                  <a:gd name="connsiteY9" fmla="*/ 266224 h 428625"/>
                  <a:gd name="connsiteX10" fmla="*/ 643414 w 1009650"/>
                  <a:gd name="connsiteY10" fmla="*/ 95726 h 428625"/>
                  <a:gd name="connsiteX11" fmla="*/ 909161 w 1009650"/>
                  <a:gd name="connsiteY11" fmla="*/ 95726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9650" h="428625">
                    <a:moveTo>
                      <a:pt x="998696" y="7144"/>
                    </a:moveTo>
                    <a:lnTo>
                      <a:pt x="1003459" y="11906"/>
                    </a:lnTo>
                    <a:lnTo>
                      <a:pt x="912019" y="103346"/>
                    </a:lnTo>
                    <a:lnTo>
                      <a:pt x="646271" y="103346"/>
                    </a:lnTo>
                    <a:lnTo>
                      <a:pt x="476726" y="272891"/>
                    </a:lnTo>
                    <a:lnTo>
                      <a:pt x="306229" y="272891"/>
                    </a:lnTo>
                    <a:lnTo>
                      <a:pt x="11906" y="424339"/>
                    </a:lnTo>
                    <a:lnTo>
                      <a:pt x="7144" y="419576"/>
                    </a:lnTo>
                    <a:lnTo>
                      <a:pt x="303371" y="266224"/>
                    </a:lnTo>
                    <a:lnTo>
                      <a:pt x="472916" y="266224"/>
                    </a:lnTo>
                    <a:lnTo>
                      <a:pt x="643414" y="95726"/>
                    </a:lnTo>
                    <a:lnTo>
                      <a:pt x="909161" y="957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7" name="Freeform: Shape 225">
                <a:extLst>
                  <a:ext uri="{FF2B5EF4-FFF2-40B4-BE49-F238E27FC236}">
                    <a16:creationId xmlns:a16="http://schemas.microsoft.com/office/drawing/2014/main" xmlns="" id="{56A870EE-21B0-EE96-F331-4424EDA1B8DF}"/>
                  </a:ext>
                </a:extLst>
              </p:cNvPr>
              <p:cNvSpPr/>
              <p:nvPr/>
            </p:nvSpPr>
            <p:spPr>
              <a:xfrm>
                <a:off x="4298394" y="371451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8" name="Freeform: Shape 226">
                <a:extLst>
                  <a:ext uri="{FF2B5EF4-FFF2-40B4-BE49-F238E27FC236}">
                    <a16:creationId xmlns:a16="http://schemas.microsoft.com/office/drawing/2014/main" xmlns="" id="{28B50D66-797E-094C-1729-54D273CF6686}"/>
                  </a:ext>
                </a:extLst>
              </p:cNvPr>
              <p:cNvSpPr/>
              <p:nvPr/>
            </p:nvSpPr>
            <p:spPr>
              <a:xfrm>
                <a:off x="6470809" y="3194208"/>
                <a:ext cx="1076325" cy="142875"/>
              </a:xfrm>
              <a:custGeom>
                <a:avLst/>
                <a:gdLst>
                  <a:gd name="connsiteX0" fmla="*/ 11906 w 1076325"/>
                  <a:gd name="connsiteY0" fmla="*/ 7144 h 142875"/>
                  <a:gd name="connsiteX1" fmla="*/ 50006 w 1076325"/>
                  <a:gd name="connsiteY1" fmla="*/ 45244 h 142875"/>
                  <a:gd name="connsiteX2" fmla="*/ 869156 w 1076325"/>
                  <a:gd name="connsiteY2" fmla="*/ 45244 h 142875"/>
                  <a:gd name="connsiteX3" fmla="*/ 1072991 w 1076325"/>
                  <a:gd name="connsiteY3" fmla="*/ 134779 h 142875"/>
                  <a:gd name="connsiteX4" fmla="*/ 1068229 w 1076325"/>
                  <a:gd name="connsiteY4" fmla="*/ 139541 h 142875"/>
                  <a:gd name="connsiteX5" fmla="*/ 866299 w 1076325"/>
                  <a:gd name="connsiteY5" fmla="*/ 51911 h 142875"/>
                  <a:gd name="connsiteX6" fmla="*/ 47149 w 1076325"/>
                  <a:gd name="connsiteY6" fmla="*/ 51911 h 142875"/>
                  <a:gd name="connsiteX7" fmla="*/ 7144 w 1076325"/>
                  <a:gd name="connsiteY7" fmla="*/ 12859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325" h="142875">
                    <a:moveTo>
                      <a:pt x="11906" y="7144"/>
                    </a:moveTo>
                    <a:lnTo>
                      <a:pt x="50006" y="45244"/>
                    </a:lnTo>
                    <a:lnTo>
                      <a:pt x="869156" y="45244"/>
                    </a:lnTo>
                    <a:lnTo>
                      <a:pt x="1072991" y="134779"/>
                    </a:lnTo>
                    <a:lnTo>
                      <a:pt x="1068229" y="139541"/>
                    </a:lnTo>
                    <a:lnTo>
                      <a:pt x="866299" y="51911"/>
                    </a:lnTo>
                    <a:lnTo>
                      <a:pt x="47149" y="51911"/>
                    </a:lnTo>
                    <a:lnTo>
                      <a:pt x="7144" y="12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9" name="Freeform: Shape 227">
                <a:extLst>
                  <a:ext uri="{FF2B5EF4-FFF2-40B4-BE49-F238E27FC236}">
                    <a16:creationId xmlns:a16="http://schemas.microsoft.com/office/drawing/2014/main" xmlns="" id="{05D26CBE-BD59-461B-E338-EC27C633F2B7}"/>
                  </a:ext>
                </a:extLst>
              </p:cNvPr>
              <p:cNvSpPr/>
              <p:nvPr/>
            </p:nvSpPr>
            <p:spPr>
              <a:xfrm>
                <a:off x="6460569" y="3184921"/>
                <a:ext cx="38100" cy="38100"/>
              </a:xfrm>
              <a:custGeom>
                <a:avLst/>
                <a:gdLst>
                  <a:gd name="connsiteX0" fmla="*/ 29766 w 38100"/>
                  <a:gd name="connsiteY0" fmla="*/ 10716 h 38100"/>
                  <a:gd name="connsiteX1" fmla="*/ 10716 w 38100"/>
                  <a:gd name="connsiteY1" fmla="*/ 10716 h 38100"/>
                  <a:gd name="connsiteX2" fmla="*/ 10716 w 38100"/>
                  <a:gd name="connsiteY2" fmla="*/ 29766 h 38100"/>
                  <a:gd name="connsiteX3" fmla="*/ 29766 w 38100"/>
                  <a:gd name="connsiteY3" fmla="*/ 29766 h 38100"/>
                  <a:gd name="connsiteX4" fmla="*/ 2976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9766" y="10716"/>
                    </a:moveTo>
                    <a:cubicBezTo>
                      <a:pt x="25003" y="5953"/>
                      <a:pt x="16431" y="5953"/>
                      <a:pt x="10716" y="10716"/>
                    </a:cubicBez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4051"/>
                      <a:pt x="34528" y="15478"/>
                      <a:pt x="2976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0" name="Freeform: Shape 228">
                <a:extLst>
                  <a:ext uri="{FF2B5EF4-FFF2-40B4-BE49-F238E27FC236}">
                    <a16:creationId xmlns:a16="http://schemas.microsoft.com/office/drawing/2014/main" xmlns="" id="{26949B69-5EE1-26C8-C50D-59B4812277C4}"/>
                  </a:ext>
                </a:extLst>
              </p:cNvPr>
              <p:cNvSpPr/>
              <p:nvPr/>
            </p:nvSpPr>
            <p:spPr>
              <a:xfrm>
                <a:off x="5156359" y="3240881"/>
                <a:ext cx="590550" cy="190500"/>
              </a:xfrm>
              <a:custGeom>
                <a:avLst/>
                <a:gdLst>
                  <a:gd name="connsiteX0" fmla="*/ 7144 w 590550"/>
                  <a:gd name="connsiteY0" fmla="*/ 7144 h 190500"/>
                  <a:gd name="connsiteX1" fmla="*/ 408146 w 590550"/>
                  <a:gd name="connsiteY1" fmla="*/ 7144 h 190500"/>
                  <a:gd name="connsiteX2" fmla="*/ 585311 w 590550"/>
                  <a:gd name="connsiteY2" fmla="*/ 184309 h 190500"/>
                  <a:gd name="connsiteX3" fmla="*/ 580549 w 590550"/>
                  <a:gd name="connsiteY3" fmla="*/ 189071 h 190500"/>
                  <a:gd name="connsiteX4" fmla="*/ 405289 w 590550"/>
                  <a:gd name="connsiteY4" fmla="*/ 13811 h 190500"/>
                  <a:gd name="connsiteX5" fmla="*/ 7144 w 590550"/>
                  <a:gd name="connsiteY5" fmla="*/ 138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550" h="190500">
                    <a:moveTo>
                      <a:pt x="7144" y="7144"/>
                    </a:moveTo>
                    <a:lnTo>
                      <a:pt x="408146" y="7144"/>
                    </a:lnTo>
                    <a:lnTo>
                      <a:pt x="585311" y="184309"/>
                    </a:lnTo>
                    <a:lnTo>
                      <a:pt x="580549" y="189071"/>
                    </a:lnTo>
                    <a:lnTo>
                      <a:pt x="405289" y="13811"/>
                    </a:lnTo>
                    <a:lnTo>
                      <a:pt x="7144" y="13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1" name="Freeform: Shape 229">
                <a:extLst>
                  <a:ext uri="{FF2B5EF4-FFF2-40B4-BE49-F238E27FC236}">
                    <a16:creationId xmlns:a16="http://schemas.microsoft.com/office/drawing/2014/main" xmlns="" id="{402EDAE1-71DC-BA2A-FD0A-C32F83B71194}"/>
                  </a:ext>
                </a:extLst>
              </p:cNvPr>
              <p:cNvSpPr/>
              <p:nvPr/>
            </p:nvSpPr>
            <p:spPr>
              <a:xfrm>
                <a:off x="5134451" y="323135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2" name="Freeform: Shape 230">
                <a:extLst>
                  <a:ext uri="{FF2B5EF4-FFF2-40B4-BE49-F238E27FC236}">
                    <a16:creationId xmlns:a16="http://schemas.microsoft.com/office/drawing/2014/main" xmlns="" id="{3CE7DF23-6D09-17D2-21F8-7E0B265A0FF7}"/>
                  </a:ext>
                </a:extLst>
              </p:cNvPr>
              <p:cNvSpPr/>
              <p:nvPr/>
            </p:nvSpPr>
            <p:spPr>
              <a:xfrm>
                <a:off x="5084921" y="3377088"/>
                <a:ext cx="361950" cy="95250"/>
              </a:xfrm>
              <a:custGeom>
                <a:avLst/>
                <a:gdLst>
                  <a:gd name="connsiteX0" fmla="*/ 349091 w 361950"/>
                  <a:gd name="connsiteY0" fmla="*/ 7144 h 95250"/>
                  <a:gd name="connsiteX1" fmla="*/ 354806 w 361950"/>
                  <a:gd name="connsiteY1" fmla="*/ 12859 h 95250"/>
                  <a:gd name="connsiteX2" fmla="*/ 271939 w 361950"/>
                  <a:gd name="connsiteY2" fmla="*/ 94774 h 95250"/>
                  <a:gd name="connsiteX3" fmla="*/ 7144 w 361950"/>
                  <a:gd name="connsiteY3" fmla="*/ 94774 h 95250"/>
                  <a:gd name="connsiteX4" fmla="*/ 7144 w 361950"/>
                  <a:gd name="connsiteY4" fmla="*/ 88106 h 95250"/>
                  <a:gd name="connsiteX5" fmla="*/ 269081 w 361950"/>
                  <a:gd name="connsiteY5" fmla="*/ 8810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50" h="95250">
                    <a:moveTo>
                      <a:pt x="349091" y="7144"/>
                    </a:moveTo>
                    <a:lnTo>
                      <a:pt x="354806" y="12859"/>
                    </a:lnTo>
                    <a:lnTo>
                      <a:pt x="271939" y="94774"/>
                    </a:lnTo>
                    <a:lnTo>
                      <a:pt x="7144" y="94774"/>
                    </a:lnTo>
                    <a:lnTo>
                      <a:pt x="7144" y="88106"/>
                    </a:lnTo>
                    <a:lnTo>
                      <a:pt x="269081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3" name="Freeform: Shape 231">
                <a:extLst>
                  <a:ext uri="{FF2B5EF4-FFF2-40B4-BE49-F238E27FC236}">
                    <a16:creationId xmlns:a16="http://schemas.microsoft.com/office/drawing/2014/main" xmlns="" id="{14088589-7201-CB68-A057-A46C8B989C6C}"/>
                  </a:ext>
                </a:extLst>
              </p:cNvPr>
              <p:cNvSpPr/>
              <p:nvPr/>
            </p:nvSpPr>
            <p:spPr>
              <a:xfrm>
                <a:off x="5072539" y="344852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2861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4" name="Freeform: Shape 232">
                <a:extLst>
                  <a:ext uri="{FF2B5EF4-FFF2-40B4-BE49-F238E27FC236}">
                    <a16:creationId xmlns:a16="http://schemas.microsoft.com/office/drawing/2014/main" xmlns="" id="{9C770983-D0B1-B5C2-E887-46E8D54CA818}"/>
                  </a:ext>
                </a:extLst>
              </p:cNvPr>
              <p:cNvSpPr/>
              <p:nvPr/>
            </p:nvSpPr>
            <p:spPr>
              <a:xfrm>
                <a:off x="5571649" y="3071336"/>
                <a:ext cx="809625" cy="200025"/>
              </a:xfrm>
              <a:custGeom>
                <a:avLst/>
                <a:gdLst>
                  <a:gd name="connsiteX0" fmla="*/ 11906 w 809625"/>
                  <a:gd name="connsiteY0" fmla="*/ 7144 h 200025"/>
                  <a:gd name="connsiteX1" fmla="*/ 192881 w 809625"/>
                  <a:gd name="connsiteY1" fmla="*/ 188119 h 200025"/>
                  <a:gd name="connsiteX2" fmla="*/ 808196 w 809625"/>
                  <a:gd name="connsiteY2" fmla="*/ 188119 h 200025"/>
                  <a:gd name="connsiteX3" fmla="*/ 808196 w 809625"/>
                  <a:gd name="connsiteY3" fmla="*/ 195739 h 200025"/>
                  <a:gd name="connsiteX4" fmla="*/ 190024 w 809625"/>
                  <a:gd name="connsiteY4" fmla="*/ 194786 h 200025"/>
                  <a:gd name="connsiteX5" fmla="*/ 7144 w 809625"/>
                  <a:gd name="connsiteY5" fmla="*/ 11906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625" h="200025">
                    <a:moveTo>
                      <a:pt x="11906" y="7144"/>
                    </a:moveTo>
                    <a:lnTo>
                      <a:pt x="192881" y="188119"/>
                    </a:lnTo>
                    <a:lnTo>
                      <a:pt x="808196" y="188119"/>
                    </a:lnTo>
                    <a:lnTo>
                      <a:pt x="808196" y="195739"/>
                    </a:lnTo>
                    <a:lnTo>
                      <a:pt x="190024" y="194786"/>
                    </a:lnTo>
                    <a:lnTo>
                      <a:pt x="7144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5" name="Freeform: Shape 233">
                <a:extLst>
                  <a:ext uri="{FF2B5EF4-FFF2-40B4-BE49-F238E27FC236}">
                    <a16:creationId xmlns:a16="http://schemas.microsoft.com/office/drawing/2014/main" xmlns="" id="{EA934AF1-631A-3AD4-F1C4-E9BBA710D219}"/>
                  </a:ext>
                </a:extLst>
              </p:cNvPr>
              <p:cNvSpPr/>
              <p:nvPr/>
            </p:nvSpPr>
            <p:spPr>
              <a:xfrm>
                <a:off x="6358414" y="3242786"/>
                <a:ext cx="38100" cy="38100"/>
              </a:xfrm>
              <a:custGeom>
                <a:avLst/>
                <a:gdLst>
                  <a:gd name="connsiteX0" fmla="*/ 20479 w 38100"/>
                  <a:gd name="connsiteY0" fmla="*/ 33814 h 38100"/>
                  <a:gd name="connsiteX1" fmla="*/ 33814 w 38100"/>
                  <a:gd name="connsiteY1" fmla="*/ 20479 h 38100"/>
                  <a:gd name="connsiteX2" fmla="*/ 20479 w 38100"/>
                  <a:gd name="connsiteY2" fmla="*/ 7144 h 38100"/>
                  <a:gd name="connsiteX3" fmla="*/ 7144 w 38100"/>
                  <a:gd name="connsiteY3" fmla="*/ 20479 h 38100"/>
                  <a:gd name="connsiteX4" fmla="*/ 20479 w 38100"/>
                  <a:gd name="connsiteY4" fmla="*/ 3381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33814"/>
                    </a:move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3811" y="33814"/>
                      <a:pt x="20479" y="33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0" name="Graphic 234">
              <a:extLst>
                <a:ext uri="{FF2B5EF4-FFF2-40B4-BE49-F238E27FC236}">
                  <a16:creationId xmlns:a16="http://schemas.microsoft.com/office/drawing/2014/main" xmlns="" id="{78F3F044-899E-E026-979D-43BF8910134F}"/>
                </a:ext>
              </a:extLst>
            </p:cNvPr>
            <p:cNvGrpSpPr/>
            <p:nvPr/>
          </p:nvGrpSpPr>
          <p:grpSpPr>
            <a:xfrm>
              <a:off x="3273841" y="2338140"/>
              <a:ext cx="3495664" cy="1188682"/>
              <a:chOff x="7540326" y="1358451"/>
              <a:chExt cx="4257675" cy="1447800"/>
            </a:xfrm>
          </p:grpSpPr>
          <p:sp>
            <p:nvSpPr>
              <p:cNvPr id="220" name="Freeform: Shape 258">
                <a:extLst>
                  <a:ext uri="{FF2B5EF4-FFF2-40B4-BE49-F238E27FC236}">
                    <a16:creationId xmlns:a16="http://schemas.microsoft.com/office/drawing/2014/main" xmlns="" id="{AF231BEF-7777-AB49-AEEB-EF30D0A1D503}"/>
                  </a:ext>
                </a:extLst>
              </p:cNvPr>
              <p:cNvSpPr/>
              <p:nvPr/>
            </p:nvSpPr>
            <p:spPr>
              <a:xfrm>
                <a:off x="8179930" y="1579907"/>
                <a:ext cx="3581400" cy="762000"/>
              </a:xfrm>
              <a:custGeom>
                <a:avLst/>
                <a:gdLst>
                  <a:gd name="connsiteX0" fmla="*/ 37624 w 3581400"/>
                  <a:gd name="connsiteY0" fmla="*/ 761524 h 762000"/>
                  <a:gd name="connsiteX1" fmla="*/ 7144 w 3581400"/>
                  <a:gd name="connsiteY1" fmla="*/ 731044 h 762000"/>
                  <a:gd name="connsiteX2" fmla="*/ 37624 w 3581400"/>
                  <a:gd name="connsiteY2" fmla="*/ 700564 h 762000"/>
                  <a:gd name="connsiteX3" fmla="*/ 64294 w 3581400"/>
                  <a:gd name="connsiteY3" fmla="*/ 715804 h 762000"/>
                  <a:gd name="connsiteX4" fmla="*/ 1177766 w 3581400"/>
                  <a:gd name="connsiteY4" fmla="*/ 715804 h 762000"/>
                  <a:gd name="connsiteX5" fmla="*/ 1060609 w 3581400"/>
                  <a:gd name="connsiteY5" fmla="*/ 597694 h 762000"/>
                  <a:gd name="connsiteX6" fmla="*/ 376714 w 3581400"/>
                  <a:gd name="connsiteY6" fmla="*/ 597694 h 762000"/>
                  <a:gd name="connsiteX7" fmla="*/ 350044 w 3581400"/>
                  <a:gd name="connsiteY7" fmla="*/ 612934 h 762000"/>
                  <a:gd name="connsiteX8" fmla="*/ 319564 w 3581400"/>
                  <a:gd name="connsiteY8" fmla="*/ 582454 h 762000"/>
                  <a:gd name="connsiteX9" fmla="*/ 350044 w 3581400"/>
                  <a:gd name="connsiteY9" fmla="*/ 551974 h 762000"/>
                  <a:gd name="connsiteX10" fmla="*/ 376714 w 3581400"/>
                  <a:gd name="connsiteY10" fmla="*/ 567214 h 762000"/>
                  <a:gd name="connsiteX11" fmla="*/ 804386 w 3581400"/>
                  <a:gd name="connsiteY11" fmla="*/ 567214 h 762000"/>
                  <a:gd name="connsiteX12" fmla="*/ 755809 w 3581400"/>
                  <a:gd name="connsiteY12" fmla="*/ 518636 h 762000"/>
                  <a:gd name="connsiteX13" fmla="*/ 469106 w 3581400"/>
                  <a:gd name="connsiteY13" fmla="*/ 518636 h 762000"/>
                  <a:gd name="connsiteX14" fmla="*/ 442436 w 3581400"/>
                  <a:gd name="connsiteY14" fmla="*/ 533876 h 762000"/>
                  <a:gd name="connsiteX15" fmla="*/ 411956 w 3581400"/>
                  <a:gd name="connsiteY15" fmla="*/ 503396 h 762000"/>
                  <a:gd name="connsiteX16" fmla="*/ 442436 w 3581400"/>
                  <a:gd name="connsiteY16" fmla="*/ 472916 h 762000"/>
                  <a:gd name="connsiteX17" fmla="*/ 469106 w 3581400"/>
                  <a:gd name="connsiteY17" fmla="*/ 488156 h 762000"/>
                  <a:gd name="connsiteX18" fmla="*/ 768191 w 3581400"/>
                  <a:gd name="connsiteY18" fmla="*/ 488156 h 762000"/>
                  <a:gd name="connsiteX19" fmla="*/ 846296 w 3581400"/>
                  <a:gd name="connsiteY19" fmla="*/ 566261 h 762000"/>
                  <a:gd name="connsiteX20" fmla="*/ 1072039 w 3581400"/>
                  <a:gd name="connsiteY20" fmla="*/ 566261 h 762000"/>
                  <a:gd name="connsiteX21" fmla="*/ 1219676 w 3581400"/>
                  <a:gd name="connsiteY21" fmla="*/ 713899 h 762000"/>
                  <a:gd name="connsiteX22" fmla="*/ 1376839 w 3581400"/>
                  <a:gd name="connsiteY22" fmla="*/ 713899 h 762000"/>
                  <a:gd name="connsiteX23" fmla="*/ 1540669 w 3581400"/>
                  <a:gd name="connsiteY23" fmla="*/ 550069 h 762000"/>
                  <a:gd name="connsiteX24" fmla="*/ 2015014 w 3581400"/>
                  <a:gd name="connsiteY24" fmla="*/ 550069 h 762000"/>
                  <a:gd name="connsiteX25" fmla="*/ 2253139 w 3581400"/>
                  <a:gd name="connsiteY25" fmla="*/ 311944 h 762000"/>
                  <a:gd name="connsiteX26" fmla="*/ 2012156 w 3581400"/>
                  <a:gd name="connsiteY26" fmla="*/ 311944 h 762000"/>
                  <a:gd name="connsiteX27" fmla="*/ 1900714 w 3581400"/>
                  <a:gd name="connsiteY27" fmla="*/ 426244 h 762000"/>
                  <a:gd name="connsiteX28" fmla="*/ 1742599 w 3581400"/>
                  <a:gd name="connsiteY28" fmla="*/ 426244 h 762000"/>
                  <a:gd name="connsiteX29" fmla="*/ 1715929 w 3581400"/>
                  <a:gd name="connsiteY29" fmla="*/ 441484 h 762000"/>
                  <a:gd name="connsiteX30" fmla="*/ 1685449 w 3581400"/>
                  <a:gd name="connsiteY30" fmla="*/ 411004 h 762000"/>
                  <a:gd name="connsiteX31" fmla="*/ 1715929 w 3581400"/>
                  <a:gd name="connsiteY31" fmla="*/ 380524 h 762000"/>
                  <a:gd name="connsiteX32" fmla="*/ 1742599 w 3581400"/>
                  <a:gd name="connsiteY32" fmla="*/ 395764 h 762000"/>
                  <a:gd name="connsiteX33" fmla="*/ 1888331 w 3581400"/>
                  <a:gd name="connsiteY33" fmla="*/ 395764 h 762000"/>
                  <a:gd name="connsiteX34" fmla="*/ 1970246 w 3581400"/>
                  <a:gd name="connsiteY34" fmla="*/ 313849 h 762000"/>
                  <a:gd name="connsiteX35" fmla="*/ 1623536 w 3581400"/>
                  <a:gd name="connsiteY35" fmla="*/ 313849 h 762000"/>
                  <a:gd name="connsiteX36" fmla="*/ 1400651 w 3581400"/>
                  <a:gd name="connsiteY36" fmla="*/ 536734 h 762000"/>
                  <a:gd name="connsiteX37" fmla="*/ 1393031 w 3581400"/>
                  <a:gd name="connsiteY37" fmla="*/ 566261 h 762000"/>
                  <a:gd name="connsiteX38" fmla="*/ 1371124 w 3581400"/>
                  <a:gd name="connsiteY38" fmla="*/ 574834 h 762000"/>
                  <a:gd name="connsiteX39" fmla="*/ 1349216 w 3581400"/>
                  <a:gd name="connsiteY39" fmla="*/ 566261 h 762000"/>
                  <a:gd name="connsiteX40" fmla="*/ 1340644 w 3581400"/>
                  <a:gd name="connsiteY40" fmla="*/ 544354 h 762000"/>
                  <a:gd name="connsiteX41" fmla="*/ 1349216 w 3581400"/>
                  <a:gd name="connsiteY41" fmla="*/ 522446 h 762000"/>
                  <a:gd name="connsiteX42" fmla="*/ 1371124 w 3581400"/>
                  <a:gd name="connsiteY42" fmla="*/ 513874 h 762000"/>
                  <a:gd name="connsiteX43" fmla="*/ 1379696 w 3581400"/>
                  <a:gd name="connsiteY43" fmla="*/ 514826 h 762000"/>
                  <a:gd name="connsiteX44" fmla="*/ 1439704 w 3581400"/>
                  <a:gd name="connsiteY44" fmla="*/ 454819 h 762000"/>
                  <a:gd name="connsiteX45" fmla="*/ 1025366 w 3581400"/>
                  <a:gd name="connsiteY45" fmla="*/ 454819 h 762000"/>
                  <a:gd name="connsiteX46" fmla="*/ 988219 w 3581400"/>
                  <a:gd name="connsiteY46" fmla="*/ 417671 h 762000"/>
                  <a:gd name="connsiteX47" fmla="*/ 979646 w 3581400"/>
                  <a:gd name="connsiteY47" fmla="*/ 418624 h 762000"/>
                  <a:gd name="connsiteX48" fmla="*/ 957739 w 3581400"/>
                  <a:gd name="connsiteY48" fmla="*/ 410051 h 762000"/>
                  <a:gd name="connsiteX49" fmla="*/ 949166 w 3581400"/>
                  <a:gd name="connsiteY49" fmla="*/ 388144 h 762000"/>
                  <a:gd name="connsiteX50" fmla="*/ 957739 w 3581400"/>
                  <a:gd name="connsiteY50" fmla="*/ 366236 h 762000"/>
                  <a:gd name="connsiteX51" fmla="*/ 979646 w 3581400"/>
                  <a:gd name="connsiteY51" fmla="*/ 357664 h 762000"/>
                  <a:gd name="connsiteX52" fmla="*/ 1001554 w 3581400"/>
                  <a:gd name="connsiteY52" fmla="*/ 366236 h 762000"/>
                  <a:gd name="connsiteX53" fmla="*/ 1009174 w 3581400"/>
                  <a:gd name="connsiteY53" fmla="*/ 395764 h 762000"/>
                  <a:gd name="connsiteX54" fmla="*/ 1037749 w 3581400"/>
                  <a:gd name="connsiteY54" fmla="*/ 424339 h 762000"/>
                  <a:gd name="connsiteX55" fmla="*/ 1470184 w 3581400"/>
                  <a:gd name="connsiteY55" fmla="*/ 424339 h 762000"/>
                  <a:gd name="connsiteX56" fmla="*/ 1611154 w 3581400"/>
                  <a:gd name="connsiteY56" fmla="*/ 283369 h 762000"/>
                  <a:gd name="connsiteX57" fmla="*/ 2285524 w 3581400"/>
                  <a:gd name="connsiteY57" fmla="*/ 283369 h 762000"/>
                  <a:gd name="connsiteX58" fmla="*/ 2289334 w 3581400"/>
                  <a:gd name="connsiteY58" fmla="*/ 279559 h 762000"/>
                  <a:gd name="connsiteX59" fmla="*/ 2294096 w 3581400"/>
                  <a:gd name="connsiteY59" fmla="*/ 283369 h 762000"/>
                  <a:gd name="connsiteX60" fmla="*/ 2574131 w 3581400"/>
                  <a:gd name="connsiteY60" fmla="*/ 283369 h 762000"/>
                  <a:gd name="connsiteX61" fmla="*/ 2774156 w 3581400"/>
                  <a:gd name="connsiteY61" fmla="*/ 83344 h 762000"/>
                  <a:gd name="connsiteX62" fmla="*/ 2961799 w 3581400"/>
                  <a:gd name="connsiteY62" fmla="*/ 83344 h 762000"/>
                  <a:gd name="connsiteX63" fmla="*/ 3022759 w 3581400"/>
                  <a:gd name="connsiteY63" fmla="*/ 22384 h 762000"/>
                  <a:gd name="connsiteX64" fmla="*/ 3525679 w 3581400"/>
                  <a:gd name="connsiteY64" fmla="*/ 22384 h 762000"/>
                  <a:gd name="connsiteX65" fmla="*/ 3552349 w 3581400"/>
                  <a:gd name="connsiteY65" fmla="*/ 7144 h 762000"/>
                  <a:gd name="connsiteX66" fmla="*/ 3582829 w 3581400"/>
                  <a:gd name="connsiteY66" fmla="*/ 37624 h 762000"/>
                  <a:gd name="connsiteX67" fmla="*/ 3552349 w 3581400"/>
                  <a:gd name="connsiteY67" fmla="*/ 68104 h 762000"/>
                  <a:gd name="connsiteX68" fmla="*/ 3525679 w 3581400"/>
                  <a:gd name="connsiteY68" fmla="*/ 52864 h 762000"/>
                  <a:gd name="connsiteX69" fmla="*/ 3036094 w 3581400"/>
                  <a:gd name="connsiteY69" fmla="*/ 52864 h 762000"/>
                  <a:gd name="connsiteX70" fmla="*/ 2975134 w 3581400"/>
                  <a:gd name="connsiteY70" fmla="*/ 113824 h 762000"/>
                  <a:gd name="connsiteX71" fmla="*/ 2787491 w 3581400"/>
                  <a:gd name="connsiteY71" fmla="*/ 113824 h 762000"/>
                  <a:gd name="connsiteX72" fmla="*/ 2588419 w 3581400"/>
                  <a:gd name="connsiteY72" fmla="*/ 312896 h 762000"/>
                  <a:gd name="connsiteX73" fmla="*/ 2299811 w 3581400"/>
                  <a:gd name="connsiteY73" fmla="*/ 312896 h 762000"/>
                  <a:gd name="connsiteX74" fmla="*/ 2206466 w 3581400"/>
                  <a:gd name="connsiteY74" fmla="*/ 406241 h 762000"/>
                  <a:gd name="connsiteX75" fmla="*/ 2329339 w 3581400"/>
                  <a:gd name="connsiteY75" fmla="*/ 406241 h 762000"/>
                  <a:gd name="connsiteX76" fmla="*/ 2387441 w 3581400"/>
                  <a:gd name="connsiteY76" fmla="*/ 464344 h 762000"/>
                  <a:gd name="connsiteX77" fmla="*/ 2396014 w 3581400"/>
                  <a:gd name="connsiteY77" fmla="*/ 463391 h 762000"/>
                  <a:gd name="connsiteX78" fmla="*/ 2417921 w 3581400"/>
                  <a:gd name="connsiteY78" fmla="*/ 471964 h 762000"/>
                  <a:gd name="connsiteX79" fmla="*/ 2426494 w 3581400"/>
                  <a:gd name="connsiteY79" fmla="*/ 493871 h 762000"/>
                  <a:gd name="connsiteX80" fmla="*/ 2417921 w 3581400"/>
                  <a:gd name="connsiteY80" fmla="*/ 515779 h 762000"/>
                  <a:gd name="connsiteX81" fmla="*/ 2396014 w 3581400"/>
                  <a:gd name="connsiteY81" fmla="*/ 524351 h 762000"/>
                  <a:gd name="connsiteX82" fmla="*/ 2374106 w 3581400"/>
                  <a:gd name="connsiteY82" fmla="*/ 515779 h 762000"/>
                  <a:gd name="connsiteX83" fmla="*/ 2366486 w 3581400"/>
                  <a:gd name="connsiteY83" fmla="*/ 486251 h 762000"/>
                  <a:gd name="connsiteX84" fmla="*/ 2317909 w 3581400"/>
                  <a:gd name="connsiteY84" fmla="*/ 437674 h 762000"/>
                  <a:gd name="connsiteX85" fmla="*/ 2176939 w 3581400"/>
                  <a:gd name="connsiteY85" fmla="*/ 437674 h 762000"/>
                  <a:gd name="connsiteX86" fmla="*/ 2032159 w 3581400"/>
                  <a:gd name="connsiteY86" fmla="*/ 582454 h 762000"/>
                  <a:gd name="connsiteX87" fmla="*/ 1557814 w 3581400"/>
                  <a:gd name="connsiteY87" fmla="*/ 582454 h 762000"/>
                  <a:gd name="connsiteX88" fmla="*/ 1393984 w 3581400"/>
                  <a:gd name="connsiteY88" fmla="*/ 746284 h 762000"/>
                  <a:gd name="connsiteX89" fmla="*/ 64294 w 3581400"/>
                  <a:gd name="connsiteY89" fmla="*/ 746284 h 762000"/>
                  <a:gd name="connsiteX90" fmla="*/ 37624 w 3581400"/>
                  <a:gd name="connsiteY90" fmla="*/ 761524 h 762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</a:cxnLst>
                <a:rect l="l" t="t" r="r" b="b"/>
                <a:pathLst>
                  <a:path w="3581400" h="762000">
                    <a:moveTo>
                      <a:pt x="37624" y="761524"/>
                    </a:moveTo>
                    <a:cubicBezTo>
                      <a:pt x="20479" y="761524"/>
                      <a:pt x="7144" y="748189"/>
                      <a:pt x="7144" y="731044"/>
                    </a:cubicBezTo>
                    <a:cubicBezTo>
                      <a:pt x="7144" y="713899"/>
                      <a:pt x="20479" y="700564"/>
                      <a:pt x="37624" y="700564"/>
                    </a:cubicBezTo>
                    <a:cubicBezTo>
                      <a:pt x="49054" y="700564"/>
                      <a:pt x="58579" y="706279"/>
                      <a:pt x="64294" y="715804"/>
                    </a:cubicBezTo>
                    <a:lnTo>
                      <a:pt x="1177766" y="715804"/>
                    </a:lnTo>
                    <a:lnTo>
                      <a:pt x="1060609" y="597694"/>
                    </a:lnTo>
                    <a:lnTo>
                      <a:pt x="376714" y="597694"/>
                    </a:lnTo>
                    <a:cubicBezTo>
                      <a:pt x="370999" y="607219"/>
                      <a:pt x="361474" y="612934"/>
                      <a:pt x="350044" y="612934"/>
                    </a:cubicBezTo>
                    <a:cubicBezTo>
                      <a:pt x="332899" y="612934"/>
                      <a:pt x="319564" y="599599"/>
                      <a:pt x="319564" y="582454"/>
                    </a:cubicBezTo>
                    <a:cubicBezTo>
                      <a:pt x="319564" y="565309"/>
                      <a:pt x="332899" y="551974"/>
                      <a:pt x="350044" y="551974"/>
                    </a:cubicBezTo>
                    <a:cubicBezTo>
                      <a:pt x="361474" y="551974"/>
                      <a:pt x="370999" y="557689"/>
                      <a:pt x="376714" y="567214"/>
                    </a:cubicBezTo>
                    <a:lnTo>
                      <a:pt x="804386" y="567214"/>
                    </a:lnTo>
                    <a:lnTo>
                      <a:pt x="755809" y="518636"/>
                    </a:lnTo>
                    <a:lnTo>
                      <a:pt x="469106" y="518636"/>
                    </a:lnTo>
                    <a:cubicBezTo>
                      <a:pt x="463391" y="528161"/>
                      <a:pt x="453866" y="533876"/>
                      <a:pt x="442436" y="533876"/>
                    </a:cubicBezTo>
                    <a:cubicBezTo>
                      <a:pt x="425291" y="533876"/>
                      <a:pt x="411956" y="520541"/>
                      <a:pt x="411956" y="503396"/>
                    </a:cubicBezTo>
                    <a:cubicBezTo>
                      <a:pt x="411956" y="486251"/>
                      <a:pt x="425291" y="472916"/>
                      <a:pt x="442436" y="472916"/>
                    </a:cubicBezTo>
                    <a:cubicBezTo>
                      <a:pt x="453866" y="472916"/>
                      <a:pt x="463391" y="478631"/>
                      <a:pt x="469106" y="488156"/>
                    </a:cubicBezTo>
                    <a:lnTo>
                      <a:pt x="768191" y="488156"/>
                    </a:lnTo>
                    <a:lnTo>
                      <a:pt x="846296" y="566261"/>
                    </a:lnTo>
                    <a:lnTo>
                      <a:pt x="1072039" y="566261"/>
                    </a:lnTo>
                    <a:lnTo>
                      <a:pt x="1219676" y="713899"/>
                    </a:lnTo>
                    <a:lnTo>
                      <a:pt x="1376839" y="713899"/>
                    </a:lnTo>
                    <a:lnTo>
                      <a:pt x="1540669" y="550069"/>
                    </a:lnTo>
                    <a:lnTo>
                      <a:pt x="2015014" y="550069"/>
                    </a:lnTo>
                    <a:lnTo>
                      <a:pt x="2253139" y="311944"/>
                    </a:lnTo>
                    <a:lnTo>
                      <a:pt x="2012156" y="311944"/>
                    </a:lnTo>
                    <a:lnTo>
                      <a:pt x="1900714" y="426244"/>
                    </a:lnTo>
                    <a:lnTo>
                      <a:pt x="1742599" y="426244"/>
                    </a:lnTo>
                    <a:cubicBezTo>
                      <a:pt x="1736884" y="435769"/>
                      <a:pt x="1727359" y="441484"/>
                      <a:pt x="1715929" y="441484"/>
                    </a:cubicBezTo>
                    <a:cubicBezTo>
                      <a:pt x="1698784" y="441484"/>
                      <a:pt x="1685449" y="428149"/>
                      <a:pt x="1685449" y="411004"/>
                    </a:cubicBezTo>
                    <a:cubicBezTo>
                      <a:pt x="1685449" y="393859"/>
                      <a:pt x="1698784" y="380524"/>
                      <a:pt x="1715929" y="380524"/>
                    </a:cubicBezTo>
                    <a:cubicBezTo>
                      <a:pt x="1727359" y="380524"/>
                      <a:pt x="1736884" y="386239"/>
                      <a:pt x="1742599" y="395764"/>
                    </a:cubicBezTo>
                    <a:lnTo>
                      <a:pt x="1888331" y="395764"/>
                    </a:lnTo>
                    <a:lnTo>
                      <a:pt x="1970246" y="313849"/>
                    </a:lnTo>
                    <a:lnTo>
                      <a:pt x="1623536" y="313849"/>
                    </a:lnTo>
                    <a:lnTo>
                      <a:pt x="1400651" y="536734"/>
                    </a:lnTo>
                    <a:cubicBezTo>
                      <a:pt x="1403509" y="547211"/>
                      <a:pt x="1400651" y="558641"/>
                      <a:pt x="1393031" y="566261"/>
                    </a:cubicBezTo>
                    <a:cubicBezTo>
                      <a:pt x="1387316" y="571976"/>
                      <a:pt x="1379696" y="574834"/>
                      <a:pt x="1371124" y="574834"/>
                    </a:cubicBezTo>
                    <a:cubicBezTo>
                      <a:pt x="1362551" y="574834"/>
                      <a:pt x="1354931" y="571976"/>
                      <a:pt x="1349216" y="566261"/>
                    </a:cubicBezTo>
                    <a:cubicBezTo>
                      <a:pt x="1343501" y="560546"/>
                      <a:pt x="1340644" y="552926"/>
                      <a:pt x="1340644" y="544354"/>
                    </a:cubicBezTo>
                    <a:cubicBezTo>
                      <a:pt x="1340644" y="535781"/>
                      <a:pt x="1343501" y="528161"/>
                      <a:pt x="1349216" y="522446"/>
                    </a:cubicBezTo>
                    <a:cubicBezTo>
                      <a:pt x="1354931" y="516731"/>
                      <a:pt x="1362551" y="513874"/>
                      <a:pt x="1371124" y="513874"/>
                    </a:cubicBezTo>
                    <a:cubicBezTo>
                      <a:pt x="1373981" y="513874"/>
                      <a:pt x="1376839" y="513874"/>
                      <a:pt x="1379696" y="514826"/>
                    </a:cubicBezTo>
                    <a:lnTo>
                      <a:pt x="1439704" y="454819"/>
                    </a:lnTo>
                    <a:lnTo>
                      <a:pt x="1025366" y="454819"/>
                    </a:lnTo>
                    <a:lnTo>
                      <a:pt x="988219" y="417671"/>
                    </a:lnTo>
                    <a:cubicBezTo>
                      <a:pt x="985361" y="418624"/>
                      <a:pt x="982504" y="418624"/>
                      <a:pt x="979646" y="418624"/>
                    </a:cubicBezTo>
                    <a:cubicBezTo>
                      <a:pt x="971074" y="418624"/>
                      <a:pt x="963454" y="415766"/>
                      <a:pt x="957739" y="410051"/>
                    </a:cubicBezTo>
                    <a:cubicBezTo>
                      <a:pt x="952024" y="404336"/>
                      <a:pt x="949166" y="396716"/>
                      <a:pt x="949166" y="388144"/>
                    </a:cubicBezTo>
                    <a:cubicBezTo>
                      <a:pt x="949166" y="379571"/>
                      <a:pt x="952024" y="371951"/>
                      <a:pt x="957739" y="366236"/>
                    </a:cubicBezTo>
                    <a:cubicBezTo>
                      <a:pt x="963454" y="360521"/>
                      <a:pt x="971074" y="357664"/>
                      <a:pt x="979646" y="357664"/>
                    </a:cubicBezTo>
                    <a:cubicBezTo>
                      <a:pt x="988219" y="357664"/>
                      <a:pt x="995839" y="360521"/>
                      <a:pt x="1001554" y="366236"/>
                    </a:cubicBezTo>
                    <a:cubicBezTo>
                      <a:pt x="1009174" y="373856"/>
                      <a:pt x="1012031" y="385286"/>
                      <a:pt x="1009174" y="395764"/>
                    </a:cubicBezTo>
                    <a:lnTo>
                      <a:pt x="1037749" y="424339"/>
                    </a:lnTo>
                    <a:lnTo>
                      <a:pt x="1470184" y="424339"/>
                    </a:lnTo>
                    <a:lnTo>
                      <a:pt x="1611154" y="283369"/>
                    </a:lnTo>
                    <a:lnTo>
                      <a:pt x="2285524" y="283369"/>
                    </a:lnTo>
                    <a:lnTo>
                      <a:pt x="2289334" y="279559"/>
                    </a:lnTo>
                    <a:lnTo>
                      <a:pt x="2294096" y="283369"/>
                    </a:lnTo>
                    <a:lnTo>
                      <a:pt x="2574131" y="283369"/>
                    </a:lnTo>
                    <a:lnTo>
                      <a:pt x="2774156" y="83344"/>
                    </a:lnTo>
                    <a:lnTo>
                      <a:pt x="2961799" y="83344"/>
                    </a:lnTo>
                    <a:lnTo>
                      <a:pt x="3022759" y="22384"/>
                    </a:lnTo>
                    <a:lnTo>
                      <a:pt x="3525679" y="22384"/>
                    </a:lnTo>
                    <a:cubicBezTo>
                      <a:pt x="3531394" y="12859"/>
                      <a:pt x="3540919" y="7144"/>
                      <a:pt x="3552349" y="7144"/>
                    </a:cubicBezTo>
                    <a:cubicBezTo>
                      <a:pt x="3569494" y="7144"/>
                      <a:pt x="3582829" y="20479"/>
                      <a:pt x="3582829" y="37624"/>
                    </a:cubicBezTo>
                    <a:cubicBezTo>
                      <a:pt x="3582829" y="54769"/>
                      <a:pt x="3569494" y="68104"/>
                      <a:pt x="3552349" y="68104"/>
                    </a:cubicBezTo>
                    <a:cubicBezTo>
                      <a:pt x="3540919" y="68104"/>
                      <a:pt x="3531394" y="62389"/>
                      <a:pt x="3525679" y="52864"/>
                    </a:cubicBezTo>
                    <a:lnTo>
                      <a:pt x="3036094" y="52864"/>
                    </a:lnTo>
                    <a:lnTo>
                      <a:pt x="2975134" y="113824"/>
                    </a:lnTo>
                    <a:lnTo>
                      <a:pt x="2787491" y="113824"/>
                    </a:lnTo>
                    <a:lnTo>
                      <a:pt x="2588419" y="312896"/>
                    </a:lnTo>
                    <a:lnTo>
                      <a:pt x="2299811" y="312896"/>
                    </a:lnTo>
                    <a:lnTo>
                      <a:pt x="2206466" y="406241"/>
                    </a:lnTo>
                    <a:lnTo>
                      <a:pt x="2329339" y="406241"/>
                    </a:lnTo>
                    <a:lnTo>
                      <a:pt x="2387441" y="464344"/>
                    </a:lnTo>
                    <a:cubicBezTo>
                      <a:pt x="2390299" y="463391"/>
                      <a:pt x="2393156" y="463391"/>
                      <a:pt x="2396014" y="463391"/>
                    </a:cubicBezTo>
                    <a:cubicBezTo>
                      <a:pt x="2404586" y="463391"/>
                      <a:pt x="2412206" y="466249"/>
                      <a:pt x="2417921" y="471964"/>
                    </a:cubicBezTo>
                    <a:cubicBezTo>
                      <a:pt x="2423636" y="477679"/>
                      <a:pt x="2426494" y="485299"/>
                      <a:pt x="2426494" y="493871"/>
                    </a:cubicBezTo>
                    <a:cubicBezTo>
                      <a:pt x="2426494" y="502444"/>
                      <a:pt x="2423636" y="510064"/>
                      <a:pt x="2417921" y="515779"/>
                    </a:cubicBezTo>
                    <a:cubicBezTo>
                      <a:pt x="2412206" y="521494"/>
                      <a:pt x="2404586" y="524351"/>
                      <a:pt x="2396014" y="524351"/>
                    </a:cubicBezTo>
                    <a:cubicBezTo>
                      <a:pt x="2387441" y="524351"/>
                      <a:pt x="2379821" y="521494"/>
                      <a:pt x="2374106" y="515779"/>
                    </a:cubicBezTo>
                    <a:cubicBezTo>
                      <a:pt x="2366486" y="508159"/>
                      <a:pt x="2363629" y="496729"/>
                      <a:pt x="2366486" y="486251"/>
                    </a:cubicBezTo>
                    <a:lnTo>
                      <a:pt x="2317909" y="437674"/>
                    </a:lnTo>
                    <a:lnTo>
                      <a:pt x="2176939" y="437674"/>
                    </a:lnTo>
                    <a:lnTo>
                      <a:pt x="2032159" y="582454"/>
                    </a:lnTo>
                    <a:lnTo>
                      <a:pt x="1557814" y="582454"/>
                    </a:lnTo>
                    <a:lnTo>
                      <a:pt x="1393984" y="746284"/>
                    </a:lnTo>
                    <a:lnTo>
                      <a:pt x="64294" y="746284"/>
                    </a:lnTo>
                    <a:cubicBezTo>
                      <a:pt x="59531" y="754856"/>
                      <a:pt x="49054" y="761524"/>
                      <a:pt x="37624" y="76152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1" name="Freeform: Shape 259">
                <a:extLst>
                  <a:ext uri="{FF2B5EF4-FFF2-40B4-BE49-F238E27FC236}">
                    <a16:creationId xmlns:a16="http://schemas.microsoft.com/office/drawing/2014/main" xmlns="" id="{5EABAFEE-27C0-E40D-D6EA-E24DDE85049B}"/>
                  </a:ext>
                </a:extLst>
              </p:cNvPr>
              <p:cNvSpPr/>
              <p:nvPr/>
            </p:nvSpPr>
            <p:spPr>
              <a:xfrm>
                <a:off x="8190407" y="1590385"/>
                <a:ext cx="3562350" cy="742950"/>
              </a:xfrm>
              <a:custGeom>
                <a:avLst/>
                <a:gdLst>
                  <a:gd name="connsiteX0" fmla="*/ 2567464 w 3562350"/>
                  <a:gd name="connsiteY0" fmla="*/ 282416 h 742950"/>
                  <a:gd name="connsiteX1" fmla="*/ 2279809 w 3562350"/>
                  <a:gd name="connsiteY1" fmla="*/ 282416 h 742950"/>
                  <a:gd name="connsiteX2" fmla="*/ 2278856 w 3562350"/>
                  <a:gd name="connsiteY2" fmla="*/ 281464 h 742950"/>
                  <a:gd name="connsiteX3" fmla="*/ 2277904 w 3562350"/>
                  <a:gd name="connsiteY3" fmla="*/ 282416 h 742950"/>
                  <a:gd name="connsiteX4" fmla="*/ 1603534 w 3562350"/>
                  <a:gd name="connsiteY4" fmla="*/ 282416 h 742950"/>
                  <a:gd name="connsiteX5" fmla="*/ 1461611 w 3562350"/>
                  <a:gd name="connsiteY5" fmla="*/ 424339 h 742950"/>
                  <a:gd name="connsiteX6" fmla="*/ 1021556 w 3562350"/>
                  <a:gd name="connsiteY6" fmla="*/ 424339 h 742950"/>
                  <a:gd name="connsiteX7" fmla="*/ 986314 w 3562350"/>
                  <a:gd name="connsiteY7" fmla="*/ 389096 h 742950"/>
                  <a:gd name="connsiteX8" fmla="*/ 982504 w 3562350"/>
                  <a:gd name="connsiteY8" fmla="*/ 363379 h 742950"/>
                  <a:gd name="connsiteX9" fmla="*/ 952024 w 3562350"/>
                  <a:gd name="connsiteY9" fmla="*/ 363379 h 742950"/>
                  <a:gd name="connsiteX10" fmla="*/ 952024 w 3562350"/>
                  <a:gd name="connsiteY10" fmla="*/ 392906 h 742950"/>
                  <a:gd name="connsiteX11" fmla="*/ 977741 w 3562350"/>
                  <a:gd name="connsiteY11" fmla="*/ 396716 h 742950"/>
                  <a:gd name="connsiteX12" fmla="*/ 1016794 w 3562350"/>
                  <a:gd name="connsiteY12" fmla="*/ 435769 h 742950"/>
                  <a:gd name="connsiteX13" fmla="*/ 1450181 w 3562350"/>
                  <a:gd name="connsiteY13" fmla="*/ 435769 h 742950"/>
                  <a:gd name="connsiteX14" fmla="*/ 1370171 w 3562350"/>
                  <a:gd name="connsiteY14" fmla="*/ 515779 h 742950"/>
                  <a:gd name="connsiteX15" fmla="*/ 1344454 w 3562350"/>
                  <a:gd name="connsiteY15" fmla="*/ 519589 h 742950"/>
                  <a:gd name="connsiteX16" fmla="*/ 1344454 w 3562350"/>
                  <a:gd name="connsiteY16" fmla="*/ 549116 h 742950"/>
                  <a:gd name="connsiteX17" fmla="*/ 1373981 w 3562350"/>
                  <a:gd name="connsiteY17" fmla="*/ 549116 h 742950"/>
                  <a:gd name="connsiteX18" fmla="*/ 1377791 w 3562350"/>
                  <a:gd name="connsiteY18" fmla="*/ 523399 h 742950"/>
                  <a:gd name="connsiteX19" fmla="*/ 1608296 w 3562350"/>
                  <a:gd name="connsiteY19" fmla="*/ 292894 h 742950"/>
                  <a:gd name="connsiteX20" fmla="*/ 1982629 w 3562350"/>
                  <a:gd name="connsiteY20" fmla="*/ 292894 h 742950"/>
                  <a:gd name="connsiteX21" fmla="*/ 1881664 w 3562350"/>
                  <a:gd name="connsiteY21" fmla="*/ 393859 h 742950"/>
                  <a:gd name="connsiteX22" fmla="*/ 1726406 w 3562350"/>
                  <a:gd name="connsiteY22" fmla="*/ 393859 h 742950"/>
                  <a:gd name="connsiteX23" fmla="*/ 1706404 w 3562350"/>
                  <a:gd name="connsiteY23" fmla="*/ 378619 h 742950"/>
                  <a:gd name="connsiteX24" fmla="*/ 1685449 w 3562350"/>
                  <a:gd name="connsiteY24" fmla="*/ 399574 h 742950"/>
                  <a:gd name="connsiteX25" fmla="*/ 1706404 w 3562350"/>
                  <a:gd name="connsiteY25" fmla="*/ 420529 h 742950"/>
                  <a:gd name="connsiteX26" fmla="*/ 1726406 w 3562350"/>
                  <a:gd name="connsiteY26" fmla="*/ 405289 h 742950"/>
                  <a:gd name="connsiteX27" fmla="*/ 1886426 w 3562350"/>
                  <a:gd name="connsiteY27" fmla="*/ 405289 h 742950"/>
                  <a:gd name="connsiteX28" fmla="*/ 1998821 w 3562350"/>
                  <a:gd name="connsiteY28" fmla="*/ 292894 h 742950"/>
                  <a:gd name="connsiteX29" fmla="*/ 2267426 w 3562350"/>
                  <a:gd name="connsiteY29" fmla="*/ 292894 h 742950"/>
                  <a:gd name="connsiteX30" fmla="*/ 2010251 w 3562350"/>
                  <a:gd name="connsiteY30" fmla="*/ 550069 h 742950"/>
                  <a:gd name="connsiteX31" fmla="*/ 1535906 w 3562350"/>
                  <a:gd name="connsiteY31" fmla="*/ 550069 h 742950"/>
                  <a:gd name="connsiteX32" fmla="*/ 1372076 w 3562350"/>
                  <a:gd name="connsiteY32" fmla="*/ 713899 h 742950"/>
                  <a:gd name="connsiteX33" fmla="*/ 1207294 w 3562350"/>
                  <a:gd name="connsiteY33" fmla="*/ 713899 h 742950"/>
                  <a:gd name="connsiteX34" fmla="*/ 1059656 w 3562350"/>
                  <a:gd name="connsiteY34" fmla="*/ 566261 h 742950"/>
                  <a:gd name="connsiteX35" fmla="*/ 833914 w 3562350"/>
                  <a:gd name="connsiteY35" fmla="*/ 566261 h 742950"/>
                  <a:gd name="connsiteX36" fmla="*/ 833914 w 3562350"/>
                  <a:gd name="connsiteY36" fmla="*/ 566261 h 742950"/>
                  <a:gd name="connsiteX37" fmla="*/ 755809 w 3562350"/>
                  <a:gd name="connsiteY37" fmla="*/ 488156 h 742950"/>
                  <a:gd name="connsiteX38" fmla="*/ 453866 w 3562350"/>
                  <a:gd name="connsiteY38" fmla="*/ 488156 h 742950"/>
                  <a:gd name="connsiteX39" fmla="*/ 433864 w 3562350"/>
                  <a:gd name="connsiteY39" fmla="*/ 472916 h 742950"/>
                  <a:gd name="connsiteX40" fmla="*/ 412909 w 3562350"/>
                  <a:gd name="connsiteY40" fmla="*/ 493871 h 742950"/>
                  <a:gd name="connsiteX41" fmla="*/ 433864 w 3562350"/>
                  <a:gd name="connsiteY41" fmla="*/ 514826 h 742950"/>
                  <a:gd name="connsiteX42" fmla="*/ 453866 w 3562350"/>
                  <a:gd name="connsiteY42" fmla="*/ 499586 h 742950"/>
                  <a:gd name="connsiteX43" fmla="*/ 750094 w 3562350"/>
                  <a:gd name="connsiteY43" fmla="*/ 499586 h 742950"/>
                  <a:gd name="connsiteX44" fmla="*/ 817721 w 3562350"/>
                  <a:gd name="connsiteY44" fmla="*/ 567214 h 742950"/>
                  <a:gd name="connsiteX45" fmla="*/ 360521 w 3562350"/>
                  <a:gd name="connsiteY45" fmla="*/ 567214 h 742950"/>
                  <a:gd name="connsiteX46" fmla="*/ 340519 w 3562350"/>
                  <a:gd name="connsiteY46" fmla="*/ 551974 h 742950"/>
                  <a:gd name="connsiteX47" fmla="*/ 319564 w 3562350"/>
                  <a:gd name="connsiteY47" fmla="*/ 572929 h 742950"/>
                  <a:gd name="connsiteX48" fmla="*/ 340519 w 3562350"/>
                  <a:gd name="connsiteY48" fmla="*/ 593884 h 742950"/>
                  <a:gd name="connsiteX49" fmla="*/ 360521 w 3562350"/>
                  <a:gd name="connsiteY49" fmla="*/ 578644 h 742950"/>
                  <a:gd name="connsiteX50" fmla="*/ 1054894 w 3562350"/>
                  <a:gd name="connsiteY50" fmla="*/ 578644 h 742950"/>
                  <a:gd name="connsiteX51" fmla="*/ 1191101 w 3562350"/>
                  <a:gd name="connsiteY51" fmla="*/ 714851 h 742950"/>
                  <a:gd name="connsiteX52" fmla="*/ 48101 w 3562350"/>
                  <a:gd name="connsiteY52" fmla="*/ 714851 h 742950"/>
                  <a:gd name="connsiteX53" fmla="*/ 28099 w 3562350"/>
                  <a:gd name="connsiteY53" fmla="*/ 699611 h 742950"/>
                  <a:gd name="connsiteX54" fmla="*/ 7144 w 3562350"/>
                  <a:gd name="connsiteY54" fmla="*/ 720566 h 742950"/>
                  <a:gd name="connsiteX55" fmla="*/ 28099 w 3562350"/>
                  <a:gd name="connsiteY55" fmla="*/ 741521 h 742950"/>
                  <a:gd name="connsiteX56" fmla="*/ 48101 w 3562350"/>
                  <a:gd name="connsiteY56" fmla="*/ 726281 h 742950"/>
                  <a:gd name="connsiteX57" fmla="*/ 1376839 w 3562350"/>
                  <a:gd name="connsiteY57" fmla="*/ 726281 h 742950"/>
                  <a:gd name="connsiteX58" fmla="*/ 1540669 w 3562350"/>
                  <a:gd name="connsiteY58" fmla="*/ 561499 h 742950"/>
                  <a:gd name="connsiteX59" fmla="*/ 2015014 w 3562350"/>
                  <a:gd name="connsiteY59" fmla="*/ 561499 h 742950"/>
                  <a:gd name="connsiteX60" fmla="*/ 2159794 w 3562350"/>
                  <a:gd name="connsiteY60" fmla="*/ 417671 h 742950"/>
                  <a:gd name="connsiteX61" fmla="*/ 2308384 w 3562350"/>
                  <a:gd name="connsiteY61" fmla="*/ 417671 h 742950"/>
                  <a:gd name="connsiteX62" fmla="*/ 2364581 w 3562350"/>
                  <a:gd name="connsiteY62" fmla="*/ 473869 h 742950"/>
                  <a:gd name="connsiteX63" fmla="*/ 2368391 w 3562350"/>
                  <a:gd name="connsiteY63" fmla="*/ 499586 h 742950"/>
                  <a:gd name="connsiteX64" fmla="*/ 2397919 w 3562350"/>
                  <a:gd name="connsiteY64" fmla="*/ 499586 h 742950"/>
                  <a:gd name="connsiteX65" fmla="*/ 2397919 w 3562350"/>
                  <a:gd name="connsiteY65" fmla="*/ 470059 h 742950"/>
                  <a:gd name="connsiteX66" fmla="*/ 2372201 w 3562350"/>
                  <a:gd name="connsiteY66" fmla="*/ 466249 h 742950"/>
                  <a:gd name="connsiteX67" fmla="*/ 2313146 w 3562350"/>
                  <a:gd name="connsiteY67" fmla="*/ 407194 h 742950"/>
                  <a:gd name="connsiteX68" fmla="*/ 2170271 w 3562350"/>
                  <a:gd name="connsiteY68" fmla="*/ 407194 h 742950"/>
                  <a:gd name="connsiteX69" fmla="*/ 2283619 w 3562350"/>
                  <a:gd name="connsiteY69" fmla="*/ 293846 h 742950"/>
                  <a:gd name="connsiteX70" fmla="*/ 2572226 w 3562350"/>
                  <a:gd name="connsiteY70" fmla="*/ 293846 h 742950"/>
                  <a:gd name="connsiteX71" fmla="*/ 2771299 w 3562350"/>
                  <a:gd name="connsiteY71" fmla="*/ 94774 h 742950"/>
                  <a:gd name="connsiteX72" fmla="*/ 2959894 w 3562350"/>
                  <a:gd name="connsiteY72" fmla="*/ 94774 h 742950"/>
                  <a:gd name="connsiteX73" fmla="*/ 3020854 w 3562350"/>
                  <a:gd name="connsiteY73" fmla="*/ 33814 h 742950"/>
                  <a:gd name="connsiteX74" fmla="*/ 3520916 w 3562350"/>
                  <a:gd name="connsiteY74" fmla="*/ 33814 h 742950"/>
                  <a:gd name="connsiteX75" fmla="*/ 3540919 w 3562350"/>
                  <a:gd name="connsiteY75" fmla="*/ 49054 h 742950"/>
                  <a:gd name="connsiteX76" fmla="*/ 3561874 w 3562350"/>
                  <a:gd name="connsiteY76" fmla="*/ 28099 h 742950"/>
                  <a:gd name="connsiteX77" fmla="*/ 3540919 w 3562350"/>
                  <a:gd name="connsiteY77" fmla="*/ 7144 h 742950"/>
                  <a:gd name="connsiteX78" fmla="*/ 3520916 w 3562350"/>
                  <a:gd name="connsiteY78" fmla="*/ 22384 h 742950"/>
                  <a:gd name="connsiteX79" fmla="*/ 3016091 w 3562350"/>
                  <a:gd name="connsiteY79" fmla="*/ 22384 h 742950"/>
                  <a:gd name="connsiteX80" fmla="*/ 2955131 w 3562350"/>
                  <a:gd name="connsiteY80" fmla="*/ 83344 h 742950"/>
                  <a:gd name="connsiteX81" fmla="*/ 2767489 w 3562350"/>
                  <a:gd name="connsiteY81" fmla="*/ 83344 h 742950"/>
                  <a:gd name="connsiteX82" fmla="*/ 2567464 w 3562350"/>
                  <a:gd name="connsiteY82" fmla="*/ 282416 h 7429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3562350" h="742950">
                    <a:moveTo>
                      <a:pt x="2567464" y="282416"/>
                    </a:moveTo>
                    <a:lnTo>
                      <a:pt x="2279809" y="282416"/>
                    </a:lnTo>
                    <a:lnTo>
                      <a:pt x="2278856" y="281464"/>
                    </a:lnTo>
                    <a:lnTo>
                      <a:pt x="2277904" y="282416"/>
                    </a:lnTo>
                    <a:lnTo>
                      <a:pt x="1603534" y="282416"/>
                    </a:lnTo>
                    <a:lnTo>
                      <a:pt x="1461611" y="424339"/>
                    </a:lnTo>
                    <a:lnTo>
                      <a:pt x="1021556" y="424339"/>
                    </a:lnTo>
                    <a:lnTo>
                      <a:pt x="986314" y="389096"/>
                    </a:lnTo>
                    <a:cubicBezTo>
                      <a:pt x="991076" y="381476"/>
                      <a:pt x="990124" y="370999"/>
                      <a:pt x="982504" y="363379"/>
                    </a:cubicBezTo>
                    <a:cubicBezTo>
                      <a:pt x="973931" y="354806"/>
                      <a:pt x="960596" y="354806"/>
                      <a:pt x="952024" y="363379"/>
                    </a:cubicBezTo>
                    <a:cubicBezTo>
                      <a:pt x="943451" y="371951"/>
                      <a:pt x="943451" y="385286"/>
                      <a:pt x="952024" y="392906"/>
                    </a:cubicBezTo>
                    <a:cubicBezTo>
                      <a:pt x="958691" y="399574"/>
                      <a:pt x="969169" y="400526"/>
                      <a:pt x="977741" y="396716"/>
                    </a:cubicBezTo>
                    <a:lnTo>
                      <a:pt x="1016794" y="435769"/>
                    </a:lnTo>
                    <a:lnTo>
                      <a:pt x="1450181" y="435769"/>
                    </a:lnTo>
                    <a:lnTo>
                      <a:pt x="1370171" y="515779"/>
                    </a:lnTo>
                    <a:cubicBezTo>
                      <a:pt x="1362551" y="511016"/>
                      <a:pt x="1352074" y="511969"/>
                      <a:pt x="1344454" y="519589"/>
                    </a:cubicBezTo>
                    <a:cubicBezTo>
                      <a:pt x="1335881" y="528161"/>
                      <a:pt x="1335881" y="541496"/>
                      <a:pt x="1344454" y="549116"/>
                    </a:cubicBezTo>
                    <a:cubicBezTo>
                      <a:pt x="1353026" y="557689"/>
                      <a:pt x="1366361" y="557689"/>
                      <a:pt x="1373981" y="549116"/>
                    </a:cubicBezTo>
                    <a:cubicBezTo>
                      <a:pt x="1380649" y="542449"/>
                      <a:pt x="1381601" y="531971"/>
                      <a:pt x="1377791" y="523399"/>
                    </a:cubicBezTo>
                    <a:lnTo>
                      <a:pt x="1608296" y="292894"/>
                    </a:lnTo>
                    <a:lnTo>
                      <a:pt x="1982629" y="292894"/>
                    </a:lnTo>
                    <a:lnTo>
                      <a:pt x="1881664" y="393859"/>
                    </a:lnTo>
                    <a:lnTo>
                      <a:pt x="1726406" y="393859"/>
                    </a:lnTo>
                    <a:cubicBezTo>
                      <a:pt x="1723549" y="385286"/>
                      <a:pt x="1715929" y="378619"/>
                      <a:pt x="1706404" y="378619"/>
                    </a:cubicBezTo>
                    <a:cubicBezTo>
                      <a:pt x="1694974" y="378619"/>
                      <a:pt x="1685449" y="388144"/>
                      <a:pt x="1685449" y="399574"/>
                    </a:cubicBezTo>
                    <a:cubicBezTo>
                      <a:pt x="1685449" y="411004"/>
                      <a:pt x="1694974" y="420529"/>
                      <a:pt x="1706404" y="420529"/>
                    </a:cubicBezTo>
                    <a:cubicBezTo>
                      <a:pt x="1715929" y="420529"/>
                      <a:pt x="1724501" y="413861"/>
                      <a:pt x="1726406" y="405289"/>
                    </a:cubicBezTo>
                    <a:lnTo>
                      <a:pt x="1886426" y="405289"/>
                    </a:lnTo>
                    <a:lnTo>
                      <a:pt x="1998821" y="292894"/>
                    </a:lnTo>
                    <a:lnTo>
                      <a:pt x="2267426" y="292894"/>
                    </a:lnTo>
                    <a:lnTo>
                      <a:pt x="2010251" y="550069"/>
                    </a:lnTo>
                    <a:lnTo>
                      <a:pt x="1535906" y="550069"/>
                    </a:lnTo>
                    <a:lnTo>
                      <a:pt x="1372076" y="713899"/>
                    </a:lnTo>
                    <a:lnTo>
                      <a:pt x="1207294" y="713899"/>
                    </a:lnTo>
                    <a:lnTo>
                      <a:pt x="1059656" y="566261"/>
                    </a:lnTo>
                    <a:lnTo>
                      <a:pt x="833914" y="566261"/>
                    </a:lnTo>
                    <a:lnTo>
                      <a:pt x="833914" y="566261"/>
                    </a:lnTo>
                    <a:lnTo>
                      <a:pt x="755809" y="488156"/>
                    </a:lnTo>
                    <a:lnTo>
                      <a:pt x="453866" y="488156"/>
                    </a:lnTo>
                    <a:cubicBezTo>
                      <a:pt x="451009" y="479584"/>
                      <a:pt x="443389" y="472916"/>
                      <a:pt x="433864" y="472916"/>
                    </a:cubicBezTo>
                    <a:cubicBezTo>
                      <a:pt x="422434" y="472916"/>
                      <a:pt x="412909" y="482441"/>
                      <a:pt x="412909" y="493871"/>
                    </a:cubicBezTo>
                    <a:cubicBezTo>
                      <a:pt x="412909" y="505301"/>
                      <a:pt x="422434" y="514826"/>
                      <a:pt x="433864" y="514826"/>
                    </a:cubicBezTo>
                    <a:cubicBezTo>
                      <a:pt x="443389" y="514826"/>
                      <a:pt x="451961" y="508159"/>
                      <a:pt x="453866" y="499586"/>
                    </a:cubicBezTo>
                    <a:lnTo>
                      <a:pt x="750094" y="499586"/>
                    </a:lnTo>
                    <a:lnTo>
                      <a:pt x="817721" y="567214"/>
                    </a:lnTo>
                    <a:lnTo>
                      <a:pt x="360521" y="567214"/>
                    </a:lnTo>
                    <a:cubicBezTo>
                      <a:pt x="357664" y="558641"/>
                      <a:pt x="350044" y="551974"/>
                      <a:pt x="340519" y="551974"/>
                    </a:cubicBezTo>
                    <a:cubicBezTo>
                      <a:pt x="329089" y="551974"/>
                      <a:pt x="319564" y="561499"/>
                      <a:pt x="319564" y="572929"/>
                    </a:cubicBezTo>
                    <a:cubicBezTo>
                      <a:pt x="319564" y="584359"/>
                      <a:pt x="329089" y="593884"/>
                      <a:pt x="340519" y="593884"/>
                    </a:cubicBezTo>
                    <a:cubicBezTo>
                      <a:pt x="350044" y="593884"/>
                      <a:pt x="358616" y="587216"/>
                      <a:pt x="360521" y="578644"/>
                    </a:cubicBezTo>
                    <a:lnTo>
                      <a:pt x="1054894" y="578644"/>
                    </a:lnTo>
                    <a:lnTo>
                      <a:pt x="1191101" y="714851"/>
                    </a:lnTo>
                    <a:lnTo>
                      <a:pt x="48101" y="714851"/>
                    </a:lnTo>
                    <a:cubicBezTo>
                      <a:pt x="45244" y="706279"/>
                      <a:pt x="37624" y="699611"/>
                      <a:pt x="28099" y="699611"/>
                    </a:cubicBezTo>
                    <a:cubicBezTo>
                      <a:pt x="16669" y="699611"/>
                      <a:pt x="7144" y="709136"/>
                      <a:pt x="7144" y="720566"/>
                    </a:cubicBezTo>
                    <a:cubicBezTo>
                      <a:pt x="7144" y="731996"/>
                      <a:pt x="16669" y="741521"/>
                      <a:pt x="28099" y="741521"/>
                    </a:cubicBezTo>
                    <a:cubicBezTo>
                      <a:pt x="37624" y="741521"/>
                      <a:pt x="46196" y="734854"/>
                      <a:pt x="48101" y="726281"/>
                    </a:cubicBezTo>
                    <a:lnTo>
                      <a:pt x="1376839" y="726281"/>
                    </a:lnTo>
                    <a:lnTo>
                      <a:pt x="1540669" y="561499"/>
                    </a:lnTo>
                    <a:lnTo>
                      <a:pt x="2015014" y="561499"/>
                    </a:lnTo>
                    <a:lnTo>
                      <a:pt x="2159794" y="417671"/>
                    </a:lnTo>
                    <a:lnTo>
                      <a:pt x="2308384" y="417671"/>
                    </a:lnTo>
                    <a:lnTo>
                      <a:pt x="2364581" y="473869"/>
                    </a:lnTo>
                    <a:cubicBezTo>
                      <a:pt x="2359819" y="481489"/>
                      <a:pt x="2360771" y="491966"/>
                      <a:pt x="2368391" y="499586"/>
                    </a:cubicBezTo>
                    <a:cubicBezTo>
                      <a:pt x="2376964" y="508159"/>
                      <a:pt x="2390299" y="508159"/>
                      <a:pt x="2397919" y="499586"/>
                    </a:cubicBezTo>
                    <a:cubicBezTo>
                      <a:pt x="2406491" y="491014"/>
                      <a:pt x="2406491" y="477679"/>
                      <a:pt x="2397919" y="470059"/>
                    </a:cubicBezTo>
                    <a:cubicBezTo>
                      <a:pt x="2391251" y="463391"/>
                      <a:pt x="2380774" y="462439"/>
                      <a:pt x="2372201" y="466249"/>
                    </a:cubicBezTo>
                    <a:lnTo>
                      <a:pt x="2313146" y="407194"/>
                    </a:lnTo>
                    <a:lnTo>
                      <a:pt x="2170271" y="407194"/>
                    </a:lnTo>
                    <a:lnTo>
                      <a:pt x="2283619" y="293846"/>
                    </a:lnTo>
                    <a:lnTo>
                      <a:pt x="2572226" y="293846"/>
                    </a:lnTo>
                    <a:lnTo>
                      <a:pt x="2771299" y="94774"/>
                    </a:lnTo>
                    <a:lnTo>
                      <a:pt x="2959894" y="94774"/>
                    </a:lnTo>
                    <a:lnTo>
                      <a:pt x="3020854" y="33814"/>
                    </a:lnTo>
                    <a:lnTo>
                      <a:pt x="3520916" y="33814"/>
                    </a:lnTo>
                    <a:cubicBezTo>
                      <a:pt x="3523774" y="42386"/>
                      <a:pt x="3531394" y="49054"/>
                      <a:pt x="3540919" y="49054"/>
                    </a:cubicBezTo>
                    <a:cubicBezTo>
                      <a:pt x="3552349" y="49054"/>
                      <a:pt x="3561874" y="39529"/>
                      <a:pt x="3561874" y="28099"/>
                    </a:cubicBezTo>
                    <a:cubicBezTo>
                      <a:pt x="3561874" y="16669"/>
                      <a:pt x="3552349" y="7144"/>
                      <a:pt x="3540919" y="7144"/>
                    </a:cubicBezTo>
                    <a:cubicBezTo>
                      <a:pt x="3531394" y="7144"/>
                      <a:pt x="3522821" y="13811"/>
                      <a:pt x="3520916" y="22384"/>
                    </a:cubicBezTo>
                    <a:lnTo>
                      <a:pt x="3016091" y="22384"/>
                    </a:lnTo>
                    <a:lnTo>
                      <a:pt x="2955131" y="83344"/>
                    </a:lnTo>
                    <a:lnTo>
                      <a:pt x="2767489" y="83344"/>
                    </a:lnTo>
                    <a:lnTo>
                      <a:pt x="2567464" y="282416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2" name="Freeform: Shape 260">
                <a:extLst>
                  <a:ext uri="{FF2B5EF4-FFF2-40B4-BE49-F238E27FC236}">
                    <a16:creationId xmlns:a16="http://schemas.microsoft.com/office/drawing/2014/main" xmlns="" id="{E5EDA72B-4D1A-D8AE-5789-C29630DECE15}"/>
                  </a:ext>
                </a:extLst>
              </p:cNvPr>
              <p:cNvSpPr/>
              <p:nvPr/>
            </p:nvSpPr>
            <p:spPr>
              <a:xfrm>
                <a:off x="7533182" y="1351307"/>
                <a:ext cx="3552825" cy="771525"/>
              </a:xfrm>
              <a:custGeom>
                <a:avLst/>
                <a:gdLst>
                  <a:gd name="connsiteX0" fmla="*/ 271939 w 3552825"/>
                  <a:gd name="connsiteY0" fmla="*/ 772954 h 771525"/>
                  <a:gd name="connsiteX1" fmla="*/ 241459 w 3552825"/>
                  <a:gd name="connsiteY1" fmla="*/ 742474 h 771525"/>
                  <a:gd name="connsiteX2" fmla="*/ 271939 w 3552825"/>
                  <a:gd name="connsiteY2" fmla="*/ 711994 h 771525"/>
                  <a:gd name="connsiteX3" fmla="*/ 298609 w 3552825"/>
                  <a:gd name="connsiteY3" fmla="*/ 727234 h 771525"/>
                  <a:gd name="connsiteX4" fmla="*/ 817721 w 3552825"/>
                  <a:gd name="connsiteY4" fmla="*/ 727234 h 771525"/>
                  <a:gd name="connsiteX5" fmla="*/ 890111 w 3552825"/>
                  <a:gd name="connsiteY5" fmla="*/ 653891 h 771525"/>
                  <a:gd name="connsiteX6" fmla="*/ 64294 w 3552825"/>
                  <a:gd name="connsiteY6" fmla="*/ 653891 h 771525"/>
                  <a:gd name="connsiteX7" fmla="*/ 37624 w 3552825"/>
                  <a:gd name="connsiteY7" fmla="*/ 669131 h 771525"/>
                  <a:gd name="connsiteX8" fmla="*/ 7144 w 3552825"/>
                  <a:gd name="connsiteY8" fmla="*/ 638651 h 771525"/>
                  <a:gd name="connsiteX9" fmla="*/ 37624 w 3552825"/>
                  <a:gd name="connsiteY9" fmla="*/ 608171 h 771525"/>
                  <a:gd name="connsiteX10" fmla="*/ 64294 w 3552825"/>
                  <a:gd name="connsiteY10" fmla="*/ 623411 h 771525"/>
                  <a:gd name="connsiteX11" fmla="*/ 1397794 w 3552825"/>
                  <a:gd name="connsiteY11" fmla="*/ 623411 h 771525"/>
                  <a:gd name="connsiteX12" fmla="*/ 1762601 w 3552825"/>
                  <a:gd name="connsiteY12" fmla="*/ 258604 h 771525"/>
                  <a:gd name="connsiteX13" fmla="*/ 2255044 w 3552825"/>
                  <a:gd name="connsiteY13" fmla="*/ 258604 h 771525"/>
                  <a:gd name="connsiteX14" fmla="*/ 2179796 w 3552825"/>
                  <a:gd name="connsiteY14" fmla="*/ 183356 h 771525"/>
                  <a:gd name="connsiteX15" fmla="*/ 1637824 w 3552825"/>
                  <a:gd name="connsiteY15" fmla="*/ 183356 h 771525"/>
                  <a:gd name="connsiteX16" fmla="*/ 1289209 w 3552825"/>
                  <a:gd name="connsiteY16" fmla="*/ 531971 h 771525"/>
                  <a:gd name="connsiteX17" fmla="*/ 803434 w 3552825"/>
                  <a:gd name="connsiteY17" fmla="*/ 531971 h 771525"/>
                  <a:gd name="connsiteX18" fmla="*/ 776764 w 3552825"/>
                  <a:gd name="connsiteY18" fmla="*/ 547211 h 771525"/>
                  <a:gd name="connsiteX19" fmla="*/ 746284 w 3552825"/>
                  <a:gd name="connsiteY19" fmla="*/ 516731 h 771525"/>
                  <a:gd name="connsiteX20" fmla="*/ 776764 w 3552825"/>
                  <a:gd name="connsiteY20" fmla="*/ 486251 h 771525"/>
                  <a:gd name="connsiteX21" fmla="*/ 803434 w 3552825"/>
                  <a:gd name="connsiteY21" fmla="*/ 501491 h 771525"/>
                  <a:gd name="connsiteX22" fmla="*/ 1117759 w 3552825"/>
                  <a:gd name="connsiteY22" fmla="*/ 501491 h 771525"/>
                  <a:gd name="connsiteX23" fmla="*/ 1021556 w 3552825"/>
                  <a:gd name="connsiteY23" fmla="*/ 405289 h 771525"/>
                  <a:gd name="connsiteX24" fmla="*/ 211931 w 3552825"/>
                  <a:gd name="connsiteY24" fmla="*/ 405289 h 771525"/>
                  <a:gd name="connsiteX25" fmla="*/ 100489 w 3552825"/>
                  <a:gd name="connsiteY25" fmla="*/ 294799 h 771525"/>
                  <a:gd name="connsiteX26" fmla="*/ 91916 w 3552825"/>
                  <a:gd name="connsiteY26" fmla="*/ 295751 h 771525"/>
                  <a:gd name="connsiteX27" fmla="*/ 70009 w 3552825"/>
                  <a:gd name="connsiteY27" fmla="*/ 287179 h 771525"/>
                  <a:gd name="connsiteX28" fmla="*/ 70009 w 3552825"/>
                  <a:gd name="connsiteY28" fmla="*/ 243364 h 771525"/>
                  <a:gd name="connsiteX29" fmla="*/ 91916 w 3552825"/>
                  <a:gd name="connsiteY29" fmla="*/ 234791 h 771525"/>
                  <a:gd name="connsiteX30" fmla="*/ 113824 w 3552825"/>
                  <a:gd name="connsiteY30" fmla="*/ 243364 h 771525"/>
                  <a:gd name="connsiteX31" fmla="*/ 121444 w 3552825"/>
                  <a:gd name="connsiteY31" fmla="*/ 272891 h 771525"/>
                  <a:gd name="connsiteX32" fmla="*/ 224314 w 3552825"/>
                  <a:gd name="connsiteY32" fmla="*/ 375761 h 771525"/>
                  <a:gd name="connsiteX33" fmla="*/ 1033939 w 3552825"/>
                  <a:gd name="connsiteY33" fmla="*/ 375761 h 771525"/>
                  <a:gd name="connsiteX34" fmla="*/ 1160621 w 3552825"/>
                  <a:gd name="connsiteY34" fmla="*/ 502444 h 771525"/>
                  <a:gd name="connsiteX35" fmla="*/ 1276826 w 3552825"/>
                  <a:gd name="connsiteY35" fmla="*/ 502444 h 771525"/>
                  <a:gd name="connsiteX36" fmla="*/ 1625441 w 3552825"/>
                  <a:gd name="connsiteY36" fmla="*/ 153829 h 771525"/>
                  <a:gd name="connsiteX37" fmla="*/ 2193131 w 3552825"/>
                  <a:gd name="connsiteY37" fmla="*/ 153829 h 771525"/>
                  <a:gd name="connsiteX38" fmla="*/ 2298859 w 3552825"/>
                  <a:gd name="connsiteY38" fmla="*/ 259556 h 771525"/>
                  <a:gd name="connsiteX39" fmla="*/ 2721769 w 3552825"/>
                  <a:gd name="connsiteY39" fmla="*/ 259556 h 771525"/>
                  <a:gd name="connsiteX40" fmla="*/ 2973229 w 3552825"/>
                  <a:gd name="connsiteY40" fmla="*/ 7144 h 771525"/>
                  <a:gd name="connsiteX41" fmla="*/ 3548539 w 3552825"/>
                  <a:gd name="connsiteY41" fmla="*/ 7144 h 771525"/>
                  <a:gd name="connsiteX42" fmla="*/ 3548539 w 3552825"/>
                  <a:gd name="connsiteY42" fmla="*/ 37624 h 771525"/>
                  <a:gd name="connsiteX43" fmla="*/ 2985611 w 3552825"/>
                  <a:gd name="connsiteY43" fmla="*/ 37624 h 771525"/>
                  <a:gd name="connsiteX44" fmla="*/ 2733199 w 3552825"/>
                  <a:gd name="connsiteY44" fmla="*/ 290036 h 771525"/>
                  <a:gd name="connsiteX45" fmla="*/ 1774984 w 3552825"/>
                  <a:gd name="connsiteY45" fmla="*/ 290036 h 771525"/>
                  <a:gd name="connsiteX46" fmla="*/ 1635919 w 3552825"/>
                  <a:gd name="connsiteY46" fmla="*/ 429101 h 771525"/>
                  <a:gd name="connsiteX47" fmla="*/ 1871186 w 3552825"/>
                  <a:gd name="connsiteY47" fmla="*/ 429101 h 771525"/>
                  <a:gd name="connsiteX48" fmla="*/ 1968341 w 3552825"/>
                  <a:gd name="connsiteY48" fmla="*/ 526256 h 771525"/>
                  <a:gd name="connsiteX49" fmla="*/ 1976914 w 3552825"/>
                  <a:gd name="connsiteY49" fmla="*/ 525304 h 771525"/>
                  <a:gd name="connsiteX50" fmla="*/ 1998821 w 3552825"/>
                  <a:gd name="connsiteY50" fmla="*/ 533876 h 771525"/>
                  <a:gd name="connsiteX51" fmla="*/ 2007394 w 3552825"/>
                  <a:gd name="connsiteY51" fmla="*/ 555784 h 771525"/>
                  <a:gd name="connsiteX52" fmla="*/ 1998821 w 3552825"/>
                  <a:gd name="connsiteY52" fmla="*/ 577691 h 771525"/>
                  <a:gd name="connsiteX53" fmla="*/ 1976914 w 3552825"/>
                  <a:gd name="connsiteY53" fmla="*/ 586264 h 771525"/>
                  <a:gd name="connsiteX54" fmla="*/ 1955006 w 3552825"/>
                  <a:gd name="connsiteY54" fmla="*/ 577691 h 771525"/>
                  <a:gd name="connsiteX55" fmla="*/ 1947386 w 3552825"/>
                  <a:gd name="connsiteY55" fmla="*/ 548164 h 771525"/>
                  <a:gd name="connsiteX56" fmla="*/ 1859756 w 3552825"/>
                  <a:gd name="connsiteY56" fmla="*/ 460534 h 771525"/>
                  <a:gd name="connsiteX57" fmla="*/ 1606391 w 3552825"/>
                  <a:gd name="connsiteY57" fmla="*/ 460534 h 771525"/>
                  <a:gd name="connsiteX58" fmla="*/ 1410176 w 3552825"/>
                  <a:gd name="connsiteY58" fmla="*/ 654844 h 771525"/>
                  <a:gd name="connsiteX59" fmla="*/ 932974 w 3552825"/>
                  <a:gd name="connsiteY59" fmla="*/ 654844 h 771525"/>
                  <a:gd name="connsiteX60" fmla="*/ 830104 w 3552825"/>
                  <a:gd name="connsiteY60" fmla="*/ 757714 h 771525"/>
                  <a:gd name="connsiteX61" fmla="*/ 298609 w 3552825"/>
                  <a:gd name="connsiteY61" fmla="*/ 757714 h 771525"/>
                  <a:gd name="connsiteX62" fmla="*/ 271939 w 3552825"/>
                  <a:gd name="connsiteY62" fmla="*/ 772954 h 771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</a:cxnLst>
                <a:rect l="l" t="t" r="r" b="b"/>
                <a:pathLst>
                  <a:path w="3552825" h="771525">
                    <a:moveTo>
                      <a:pt x="271939" y="772954"/>
                    </a:moveTo>
                    <a:cubicBezTo>
                      <a:pt x="254794" y="772954"/>
                      <a:pt x="241459" y="759619"/>
                      <a:pt x="241459" y="742474"/>
                    </a:cubicBezTo>
                    <a:cubicBezTo>
                      <a:pt x="241459" y="725329"/>
                      <a:pt x="254794" y="711994"/>
                      <a:pt x="271939" y="711994"/>
                    </a:cubicBezTo>
                    <a:cubicBezTo>
                      <a:pt x="283369" y="711994"/>
                      <a:pt x="292894" y="717709"/>
                      <a:pt x="298609" y="727234"/>
                    </a:cubicBezTo>
                    <a:lnTo>
                      <a:pt x="817721" y="727234"/>
                    </a:lnTo>
                    <a:lnTo>
                      <a:pt x="890111" y="653891"/>
                    </a:lnTo>
                    <a:lnTo>
                      <a:pt x="64294" y="653891"/>
                    </a:lnTo>
                    <a:cubicBezTo>
                      <a:pt x="58579" y="663416"/>
                      <a:pt x="49054" y="669131"/>
                      <a:pt x="37624" y="669131"/>
                    </a:cubicBezTo>
                    <a:cubicBezTo>
                      <a:pt x="20479" y="669131"/>
                      <a:pt x="7144" y="655796"/>
                      <a:pt x="7144" y="638651"/>
                    </a:cubicBezTo>
                    <a:cubicBezTo>
                      <a:pt x="7144" y="621506"/>
                      <a:pt x="20479" y="608171"/>
                      <a:pt x="37624" y="608171"/>
                    </a:cubicBezTo>
                    <a:cubicBezTo>
                      <a:pt x="49054" y="608171"/>
                      <a:pt x="58579" y="613886"/>
                      <a:pt x="64294" y="623411"/>
                    </a:cubicBezTo>
                    <a:lnTo>
                      <a:pt x="1397794" y="623411"/>
                    </a:lnTo>
                    <a:lnTo>
                      <a:pt x="1762601" y="258604"/>
                    </a:lnTo>
                    <a:lnTo>
                      <a:pt x="2255044" y="258604"/>
                    </a:lnTo>
                    <a:lnTo>
                      <a:pt x="2179796" y="183356"/>
                    </a:lnTo>
                    <a:lnTo>
                      <a:pt x="1637824" y="183356"/>
                    </a:lnTo>
                    <a:lnTo>
                      <a:pt x="1289209" y="531971"/>
                    </a:lnTo>
                    <a:lnTo>
                      <a:pt x="803434" y="531971"/>
                    </a:lnTo>
                    <a:cubicBezTo>
                      <a:pt x="797719" y="541496"/>
                      <a:pt x="788194" y="547211"/>
                      <a:pt x="776764" y="547211"/>
                    </a:cubicBezTo>
                    <a:cubicBezTo>
                      <a:pt x="759619" y="547211"/>
                      <a:pt x="746284" y="533876"/>
                      <a:pt x="746284" y="516731"/>
                    </a:cubicBezTo>
                    <a:cubicBezTo>
                      <a:pt x="746284" y="499586"/>
                      <a:pt x="759619" y="486251"/>
                      <a:pt x="776764" y="486251"/>
                    </a:cubicBezTo>
                    <a:cubicBezTo>
                      <a:pt x="788194" y="486251"/>
                      <a:pt x="797719" y="491966"/>
                      <a:pt x="803434" y="501491"/>
                    </a:cubicBezTo>
                    <a:lnTo>
                      <a:pt x="1117759" y="501491"/>
                    </a:lnTo>
                    <a:lnTo>
                      <a:pt x="1021556" y="405289"/>
                    </a:lnTo>
                    <a:lnTo>
                      <a:pt x="211931" y="405289"/>
                    </a:lnTo>
                    <a:lnTo>
                      <a:pt x="100489" y="294799"/>
                    </a:lnTo>
                    <a:cubicBezTo>
                      <a:pt x="97631" y="295751"/>
                      <a:pt x="94774" y="295751"/>
                      <a:pt x="91916" y="295751"/>
                    </a:cubicBezTo>
                    <a:cubicBezTo>
                      <a:pt x="83344" y="295751"/>
                      <a:pt x="75724" y="292894"/>
                      <a:pt x="70009" y="287179"/>
                    </a:cubicBezTo>
                    <a:cubicBezTo>
                      <a:pt x="57626" y="274796"/>
                      <a:pt x="57626" y="255746"/>
                      <a:pt x="70009" y="243364"/>
                    </a:cubicBezTo>
                    <a:cubicBezTo>
                      <a:pt x="75724" y="237649"/>
                      <a:pt x="83344" y="234791"/>
                      <a:pt x="91916" y="234791"/>
                    </a:cubicBezTo>
                    <a:cubicBezTo>
                      <a:pt x="100489" y="234791"/>
                      <a:pt x="108109" y="237649"/>
                      <a:pt x="113824" y="243364"/>
                    </a:cubicBezTo>
                    <a:cubicBezTo>
                      <a:pt x="121444" y="250984"/>
                      <a:pt x="124301" y="262414"/>
                      <a:pt x="121444" y="272891"/>
                    </a:cubicBezTo>
                    <a:lnTo>
                      <a:pt x="224314" y="375761"/>
                    </a:lnTo>
                    <a:lnTo>
                      <a:pt x="1033939" y="375761"/>
                    </a:lnTo>
                    <a:lnTo>
                      <a:pt x="1160621" y="502444"/>
                    </a:lnTo>
                    <a:lnTo>
                      <a:pt x="1276826" y="502444"/>
                    </a:lnTo>
                    <a:lnTo>
                      <a:pt x="1625441" y="153829"/>
                    </a:lnTo>
                    <a:lnTo>
                      <a:pt x="2193131" y="153829"/>
                    </a:lnTo>
                    <a:lnTo>
                      <a:pt x="2298859" y="259556"/>
                    </a:lnTo>
                    <a:lnTo>
                      <a:pt x="2721769" y="259556"/>
                    </a:lnTo>
                    <a:lnTo>
                      <a:pt x="2973229" y="7144"/>
                    </a:lnTo>
                    <a:lnTo>
                      <a:pt x="3548539" y="7144"/>
                    </a:lnTo>
                    <a:lnTo>
                      <a:pt x="3548539" y="37624"/>
                    </a:lnTo>
                    <a:lnTo>
                      <a:pt x="2985611" y="37624"/>
                    </a:lnTo>
                    <a:lnTo>
                      <a:pt x="2733199" y="290036"/>
                    </a:lnTo>
                    <a:lnTo>
                      <a:pt x="1774984" y="290036"/>
                    </a:lnTo>
                    <a:lnTo>
                      <a:pt x="1635919" y="429101"/>
                    </a:lnTo>
                    <a:lnTo>
                      <a:pt x="1871186" y="429101"/>
                    </a:lnTo>
                    <a:lnTo>
                      <a:pt x="1968341" y="526256"/>
                    </a:lnTo>
                    <a:cubicBezTo>
                      <a:pt x="1971199" y="525304"/>
                      <a:pt x="1974056" y="525304"/>
                      <a:pt x="1976914" y="525304"/>
                    </a:cubicBezTo>
                    <a:cubicBezTo>
                      <a:pt x="1985486" y="525304"/>
                      <a:pt x="1993106" y="528161"/>
                      <a:pt x="1998821" y="533876"/>
                    </a:cubicBezTo>
                    <a:cubicBezTo>
                      <a:pt x="2004536" y="539591"/>
                      <a:pt x="2007394" y="547211"/>
                      <a:pt x="2007394" y="555784"/>
                    </a:cubicBezTo>
                    <a:cubicBezTo>
                      <a:pt x="2007394" y="564356"/>
                      <a:pt x="2004536" y="571976"/>
                      <a:pt x="1998821" y="577691"/>
                    </a:cubicBezTo>
                    <a:cubicBezTo>
                      <a:pt x="1993106" y="583406"/>
                      <a:pt x="1985486" y="586264"/>
                      <a:pt x="1976914" y="586264"/>
                    </a:cubicBezTo>
                    <a:cubicBezTo>
                      <a:pt x="1968341" y="586264"/>
                      <a:pt x="1960721" y="583406"/>
                      <a:pt x="1955006" y="577691"/>
                    </a:cubicBezTo>
                    <a:cubicBezTo>
                      <a:pt x="1947386" y="570071"/>
                      <a:pt x="1944529" y="558641"/>
                      <a:pt x="1947386" y="548164"/>
                    </a:cubicBezTo>
                    <a:lnTo>
                      <a:pt x="1859756" y="460534"/>
                    </a:lnTo>
                    <a:lnTo>
                      <a:pt x="1606391" y="460534"/>
                    </a:lnTo>
                    <a:lnTo>
                      <a:pt x="1410176" y="654844"/>
                    </a:lnTo>
                    <a:lnTo>
                      <a:pt x="932974" y="654844"/>
                    </a:lnTo>
                    <a:lnTo>
                      <a:pt x="830104" y="757714"/>
                    </a:lnTo>
                    <a:lnTo>
                      <a:pt x="298609" y="757714"/>
                    </a:lnTo>
                    <a:cubicBezTo>
                      <a:pt x="292894" y="767239"/>
                      <a:pt x="283369" y="772954"/>
                      <a:pt x="271939" y="772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3" name="Freeform: Shape 261">
                <a:extLst>
                  <a:ext uri="{FF2B5EF4-FFF2-40B4-BE49-F238E27FC236}">
                    <a16:creationId xmlns:a16="http://schemas.microsoft.com/office/drawing/2014/main" xmlns="" id="{CDCA64EA-1AEE-0C26-C432-571B034FDBFC}"/>
                  </a:ext>
                </a:extLst>
              </p:cNvPr>
              <p:cNvSpPr/>
              <p:nvPr/>
            </p:nvSpPr>
            <p:spPr>
              <a:xfrm>
                <a:off x="7543660" y="1360832"/>
                <a:ext cx="3533775" cy="752475"/>
              </a:xfrm>
              <a:custGeom>
                <a:avLst/>
                <a:gdLst>
                  <a:gd name="connsiteX0" fmla="*/ 903446 w 3533775"/>
                  <a:gd name="connsiteY0" fmla="*/ 634841 h 752475"/>
                  <a:gd name="connsiteX1" fmla="*/ 812006 w 3533775"/>
                  <a:gd name="connsiteY1" fmla="*/ 727234 h 752475"/>
                  <a:gd name="connsiteX2" fmla="*/ 281464 w 3533775"/>
                  <a:gd name="connsiteY2" fmla="*/ 727234 h 752475"/>
                  <a:gd name="connsiteX3" fmla="*/ 261461 w 3533775"/>
                  <a:gd name="connsiteY3" fmla="*/ 711994 h 752475"/>
                  <a:gd name="connsiteX4" fmla="*/ 240506 w 3533775"/>
                  <a:gd name="connsiteY4" fmla="*/ 732949 h 752475"/>
                  <a:gd name="connsiteX5" fmla="*/ 261461 w 3533775"/>
                  <a:gd name="connsiteY5" fmla="*/ 753904 h 752475"/>
                  <a:gd name="connsiteX6" fmla="*/ 281464 w 3533775"/>
                  <a:gd name="connsiteY6" fmla="*/ 738664 h 752475"/>
                  <a:gd name="connsiteX7" fmla="*/ 815816 w 3533775"/>
                  <a:gd name="connsiteY7" fmla="*/ 738664 h 752475"/>
                  <a:gd name="connsiteX8" fmla="*/ 918686 w 3533775"/>
                  <a:gd name="connsiteY8" fmla="*/ 635794 h 752475"/>
                  <a:gd name="connsiteX9" fmla="*/ 917734 w 3533775"/>
                  <a:gd name="connsiteY9" fmla="*/ 634841 h 752475"/>
                  <a:gd name="connsiteX10" fmla="*/ 1395889 w 3533775"/>
                  <a:gd name="connsiteY10" fmla="*/ 634841 h 752475"/>
                  <a:gd name="connsiteX11" fmla="*/ 1591151 w 3533775"/>
                  <a:gd name="connsiteY11" fmla="*/ 439579 h 752475"/>
                  <a:gd name="connsiteX12" fmla="*/ 1852136 w 3533775"/>
                  <a:gd name="connsiteY12" fmla="*/ 439579 h 752475"/>
                  <a:gd name="connsiteX13" fmla="*/ 1947386 w 3533775"/>
                  <a:gd name="connsiteY13" fmla="*/ 534829 h 752475"/>
                  <a:gd name="connsiteX14" fmla="*/ 1951196 w 3533775"/>
                  <a:gd name="connsiteY14" fmla="*/ 560546 h 752475"/>
                  <a:gd name="connsiteX15" fmla="*/ 1980724 w 3533775"/>
                  <a:gd name="connsiteY15" fmla="*/ 560546 h 752475"/>
                  <a:gd name="connsiteX16" fmla="*/ 1980724 w 3533775"/>
                  <a:gd name="connsiteY16" fmla="*/ 531019 h 752475"/>
                  <a:gd name="connsiteX17" fmla="*/ 1955006 w 3533775"/>
                  <a:gd name="connsiteY17" fmla="*/ 527209 h 752475"/>
                  <a:gd name="connsiteX18" fmla="*/ 1856899 w 3533775"/>
                  <a:gd name="connsiteY18" fmla="*/ 429101 h 752475"/>
                  <a:gd name="connsiteX19" fmla="*/ 1602581 w 3533775"/>
                  <a:gd name="connsiteY19" fmla="*/ 429101 h 752475"/>
                  <a:gd name="connsiteX20" fmla="*/ 1760696 w 3533775"/>
                  <a:gd name="connsiteY20" fmla="*/ 270986 h 752475"/>
                  <a:gd name="connsiteX21" fmla="*/ 2718911 w 3533775"/>
                  <a:gd name="connsiteY21" fmla="*/ 270986 h 752475"/>
                  <a:gd name="connsiteX22" fmla="*/ 2971324 w 3533775"/>
                  <a:gd name="connsiteY22" fmla="*/ 18574 h 752475"/>
                  <a:gd name="connsiteX23" fmla="*/ 3528536 w 3533775"/>
                  <a:gd name="connsiteY23" fmla="*/ 18574 h 752475"/>
                  <a:gd name="connsiteX24" fmla="*/ 3528536 w 3533775"/>
                  <a:gd name="connsiteY24" fmla="*/ 7144 h 752475"/>
                  <a:gd name="connsiteX25" fmla="*/ 2966561 w 3533775"/>
                  <a:gd name="connsiteY25" fmla="*/ 7144 h 752475"/>
                  <a:gd name="connsiteX26" fmla="*/ 2714149 w 3533775"/>
                  <a:gd name="connsiteY26" fmla="*/ 259556 h 752475"/>
                  <a:gd name="connsiteX27" fmla="*/ 2282666 w 3533775"/>
                  <a:gd name="connsiteY27" fmla="*/ 259556 h 752475"/>
                  <a:gd name="connsiteX28" fmla="*/ 2282666 w 3533775"/>
                  <a:gd name="connsiteY28" fmla="*/ 259556 h 752475"/>
                  <a:gd name="connsiteX29" fmla="*/ 2177891 w 3533775"/>
                  <a:gd name="connsiteY29" fmla="*/ 153829 h 752475"/>
                  <a:gd name="connsiteX30" fmla="*/ 1617821 w 3533775"/>
                  <a:gd name="connsiteY30" fmla="*/ 153829 h 752475"/>
                  <a:gd name="connsiteX31" fmla="*/ 1270159 w 3533775"/>
                  <a:gd name="connsiteY31" fmla="*/ 502444 h 752475"/>
                  <a:gd name="connsiteX32" fmla="*/ 1146334 w 3533775"/>
                  <a:gd name="connsiteY32" fmla="*/ 502444 h 752475"/>
                  <a:gd name="connsiteX33" fmla="*/ 1020604 w 3533775"/>
                  <a:gd name="connsiteY33" fmla="*/ 376714 h 752475"/>
                  <a:gd name="connsiteX34" fmla="*/ 210979 w 3533775"/>
                  <a:gd name="connsiteY34" fmla="*/ 376714 h 752475"/>
                  <a:gd name="connsiteX35" fmla="*/ 100489 w 3533775"/>
                  <a:gd name="connsiteY35" fmla="*/ 266224 h 752475"/>
                  <a:gd name="connsiteX36" fmla="*/ 96679 w 3533775"/>
                  <a:gd name="connsiteY36" fmla="*/ 240506 h 752475"/>
                  <a:gd name="connsiteX37" fmla="*/ 67151 w 3533775"/>
                  <a:gd name="connsiteY37" fmla="*/ 240506 h 752475"/>
                  <a:gd name="connsiteX38" fmla="*/ 67151 w 3533775"/>
                  <a:gd name="connsiteY38" fmla="*/ 270034 h 752475"/>
                  <a:gd name="connsiteX39" fmla="*/ 92869 w 3533775"/>
                  <a:gd name="connsiteY39" fmla="*/ 273844 h 752475"/>
                  <a:gd name="connsiteX40" fmla="*/ 206216 w 3533775"/>
                  <a:gd name="connsiteY40" fmla="*/ 387191 h 752475"/>
                  <a:gd name="connsiteX41" fmla="*/ 1015841 w 3533775"/>
                  <a:gd name="connsiteY41" fmla="*/ 387191 h 752475"/>
                  <a:gd name="connsiteX42" fmla="*/ 1130141 w 3533775"/>
                  <a:gd name="connsiteY42" fmla="*/ 502444 h 752475"/>
                  <a:gd name="connsiteX43" fmla="*/ 786289 w 3533775"/>
                  <a:gd name="connsiteY43" fmla="*/ 502444 h 752475"/>
                  <a:gd name="connsiteX44" fmla="*/ 766286 w 3533775"/>
                  <a:gd name="connsiteY44" fmla="*/ 487204 h 752475"/>
                  <a:gd name="connsiteX45" fmla="*/ 745331 w 3533775"/>
                  <a:gd name="connsiteY45" fmla="*/ 508159 h 752475"/>
                  <a:gd name="connsiteX46" fmla="*/ 766286 w 3533775"/>
                  <a:gd name="connsiteY46" fmla="*/ 529114 h 752475"/>
                  <a:gd name="connsiteX47" fmla="*/ 786289 w 3533775"/>
                  <a:gd name="connsiteY47" fmla="*/ 513874 h 752475"/>
                  <a:gd name="connsiteX48" fmla="*/ 1274921 w 3533775"/>
                  <a:gd name="connsiteY48" fmla="*/ 513874 h 752475"/>
                  <a:gd name="connsiteX49" fmla="*/ 1623536 w 3533775"/>
                  <a:gd name="connsiteY49" fmla="*/ 165259 h 752475"/>
                  <a:gd name="connsiteX50" fmla="*/ 2174081 w 3533775"/>
                  <a:gd name="connsiteY50" fmla="*/ 165259 h 752475"/>
                  <a:gd name="connsiteX51" fmla="*/ 2268379 w 3533775"/>
                  <a:gd name="connsiteY51" fmla="*/ 259556 h 752475"/>
                  <a:gd name="connsiteX52" fmla="*/ 1756886 w 3533775"/>
                  <a:gd name="connsiteY52" fmla="*/ 259556 h 752475"/>
                  <a:gd name="connsiteX53" fmla="*/ 1392079 w 3533775"/>
                  <a:gd name="connsiteY53" fmla="*/ 624364 h 752475"/>
                  <a:gd name="connsiteX54" fmla="*/ 48101 w 3533775"/>
                  <a:gd name="connsiteY54" fmla="*/ 624364 h 752475"/>
                  <a:gd name="connsiteX55" fmla="*/ 28099 w 3533775"/>
                  <a:gd name="connsiteY55" fmla="*/ 609124 h 752475"/>
                  <a:gd name="connsiteX56" fmla="*/ 7144 w 3533775"/>
                  <a:gd name="connsiteY56" fmla="*/ 630079 h 752475"/>
                  <a:gd name="connsiteX57" fmla="*/ 28099 w 3533775"/>
                  <a:gd name="connsiteY57" fmla="*/ 651034 h 752475"/>
                  <a:gd name="connsiteX58" fmla="*/ 48101 w 3533775"/>
                  <a:gd name="connsiteY58" fmla="*/ 635794 h 752475"/>
                  <a:gd name="connsiteX59" fmla="*/ 903446 w 3533775"/>
                  <a:gd name="connsiteY59" fmla="*/ 635794 h 752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</a:cxnLst>
                <a:rect l="l" t="t" r="r" b="b"/>
                <a:pathLst>
                  <a:path w="3533775" h="752475">
                    <a:moveTo>
                      <a:pt x="903446" y="634841"/>
                    </a:moveTo>
                    <a:lnTo>
                      <a:pt x="812006" y="727234"/>
                    </a:lnTo>
                    <a:lnTo>
                      <a:pt x="281464" y="727234"/>
                    </a:lnTo>
                    <a:cubicBezTo>
                      <a:pt x="278606" y="718661"/>
                      <a:pt x="270986" y="711994"/>
                      <a:pt x="261461" y="711994"/>
                    </a:cubicBezTo>
                    <a:cubicBezTo>
                      <a:pt x="250031" y="711994"/>
                      <a:pt x="240506" y="721519"/>
                      <a:pt x="240506" y="732949"/>
                    </a:cubicBezTo>
                    <a:cubicBezTo>
                      <a:pt x="240506" y="744379"/>
                      <a:pt x="250031" y="753904"/>
                      <a:pt x="261461" y="753904"/>
                    </a:cubicBezTo>
                    <a:cubicBezTo>
                      <a:pt x="270986" y="753904"/>
                      <a:pt x="279559" y="747236"/>
                      <a:pt x="281464" y="738664"/>
                    </a:cubicBezTo>
                    <a:lnTo>
                      <a:pt x="815816" y="738664"/>
                    </a:lnTo>
                    <a:lnTo>
                      <a:pt x="918686" y="635794"/>
                    </a:lnTo>
                    <a:lnTo>
                      <a:pt x="917734" y="634841"/>
                    </a:lnTo>
                    <a:lnTo>
                      <a:pt x="1395889" y="634841"/>
                    </a:lnTo>
                    <a:lnTo>
                      <a:pt x="1591151" y="439579"/>
                    </a:lnTo>
                    <a:lnTo>
                      <a:pt x="1852136" y="439579"/>
                    </a:lnTo>
                    <a:lnTo>
                      <a:pt x="1947386" y="534829"/>
                    </a:lnTo>
                    <a:cubicBezTo>
                      <a:pt x="1942624" y="542449"/>
                      <a:pt x="1943576" y="552926"/>
                      <a:pt x="1951196" y="560546"/>
                    </a:cubicBezTo>
                    <a:cubicBezTo>
                      <a:pt x="1959769" y="569119"/>
                      <a:pt x="1973104" y="569119"/>
                      <a:pt x="1980724" y="560546"/>
                    </a:cubicBezTo>
                    <a:cubicBezTo>
                      <a:pt x="1989296" y="551974"/>
                      <a:pt x="1989296" y="538639"/>
                      <a:pt x="1980724" y="531019"/>
                    </a:cubicBezTo>
                    <a:cubicBezTo>
                      <a:pt x="1974056" y="524351"/>
                      <a:pt x="1963579" y="523399"/>
                      <a:pt x="1955006" y="527209"/>
                    </a:cubicBezTo>
                    <a:lnTo>
                      <a:pt x="1856899" y="429101"/>
                    </a:lnTo>
                    <a:lnTo>
                      <a:pt x="1602581" y="429101"/>
                    </a:lnTo>
                    <a:lnTo>
                      <a:pt x="1760696" y="270986"/>
                    </a:lnTo>
                    <a:lnTo>
                      <a:pt x="2718911" y="270986"/>
                    </a:lnTo>
                    <a:lnTo>
                      <a:pt x="2971324" y="18574"/>
                    </a:lnTo>
                    <a:lnTo>
                      <a:pt x="3528536" y="18574"/>
                    </a:lnTo>
                    <a:lnTo>
                      <a:pt x="3528536" y="7144"/>
                    </a:lnTo>
                    <a:lnTo>
                      <a:pt x="2966561" y="7144"/>
                    </a:lnTo>
                    <a:lnTo>
                      <a:pt x="2714149" y="259556"/>
                    </a:lnTo>
                    <a:lnTo>
                      <a:pt x="2282666" y="259556"/>
                    </a:lnTo>
                    <a:lnTo>
                      <a:pt x="2282666" y="259556"/>
                    </a:lnTo>
                    <a:lnTo>
                      <a:pt x="2177891" y="153829"/>
                    </a:lnTo>
                    <a:lnTo>
                      <a:pt x="1617821" y="153829"/>
                    </a:lnTo>
                    <a:lnTo>
                      <a:pt x="1270159" y="502444"/>
                    </a:lnTo>
                    <a:lnTo>
                      <a:pt x="1146334" y="502444"/>
                    </a:lnTo>
                    <a:lnTo>
                      <a:pt x="1020604" y="376714"/>
                    </a:lnTo>
                    <a:lnTo>
                      <a:pt x="210979" y="376714"/>
                    </a:lnTo>
                    <a:lnTo>
                      <a:pt x="100489" y="266224"/>
                    </a:lnTo>
                    <a:cubicBezTo>
                      <a:pt x="105251" y="258604"/>
                      <a:pt x="104299" y="248126"/>
                      <a:pt x="96679" y="240506"/>
                    </a:cubicBezTo>
                    <a:cubicBezTo>
                      <a:pt x="88106" y="231934"/>
                      <a:pt x="74771" y="231934"/>
                      <a:pt x="67151" y="240506"/>
                    </a:cubicBezTo>
                    <a:cubicBezTo>
                      <a:pt x="58579" y="249079"/>
                      <a:pt x="58579" y="262414"/>
                      <a:pt x="67151" y="270034"/>
                    </a:cubicBezTo>
                    <a:cubicBezTo>
                      <a:pt x="73819" y="276701"/>
                      <a:pt x="84296" y="277654"/>
                      <a:pt x="92869" y="273844"/>
                    </a:cubicBezTo>
                    <a:lnTo>
                      <a:pt x="206216" y="387191"/>
                    </a:lnTo>
                    <a:lnTo>
                      <a:pt x="1015841" y="387191"/>
                    </a:lnTo>
                    <a:lnTo>
                      <a:pt x="1130141" y="502444"/>
                    </a:lnTo>
                    <a:lnTo>
                      <a:pt x="786289" y="502444"/>
                    </a:lnTo>
                    <a:cubicBezTo>
                      <a:pt x="783431" y="493871"/>
                      <a:pt x="775811" y="487204"/>
                      <a:pt x="766286" y="487204"/>
                    </a:cubicBezTo>
                    <a:cubicBezTo>
                      <a:pt x="754856" y="487204"/>
                      <a:pt x="745331" y="496729"/>
                      <a:pt x="745331" y="508159"/>
                    </a:cubicBezTo>
                    <a:cubicBezTo>
                      <a:pt x="745331" y="519589"/>
                      <a:pt x="754856" y="529114"/>
                      <a:pt x="766286" y="529114"/>
                    </a:cubicBezTo>
                    <a:cubicBezTo>
                      <a:pt x="775811" y="529114"/>
                      <a:pt x="784384" y="522446"/>
                      <a:pt x="786289" y="513874"/>
                    </a:cubicBezTo>
                    <a:lnTo>
                      <a:pt x="1274921" y="513874"/>
                    </a:lnTo>
                    <a:lnTo>
                      <a:pt x="1623536" y="165259"/>
                    </a:lnTo>
                    <a:lnTo>
                      <a:pt x="2174081" y="165259"/>
                    </a:lnTo>
                    <a:lnTo>
                      <a:pt x="2268379" y="259556"/>
                    </a:lnTo>
                    <a:lnTo>
                      <a:pt x="1756886" y="259556"/>
                    </a:lnTo>
                    <a:lnTo>
                      <a:pt x="1392079" y="624364"/>
                    </a:lnTo>
                    <a:lnTo>
                      <a:pt x="48101" y="624364"/>
                    </a:lnTo>
                    <a:cubicBezTo>
                      <a:pt x="45244" y="615791"/>
                      <a:pt x="37624" y="609124"/>
                      <a:pt x="28099" y="609124"/>
                    </a:cubicBezTo>
                    <a:cubicBezTo>
                      <a:pt x="16669" y="609124"/>
                      <a:pt x="7144" y="618649"/>
                      <a:pt x="7144" y="630079"/>
                    </a:cubicBezTo>
                    <a:cubicBezTo>
                      <a:pt x="7144" y="641509"/>
                      <a:pt x="16669" y="651034"/>
                      <a:pt x="28099" y="651034"/>
                    </a:cubicBezTo>
                    <a:cubicBezTo>
                      <a:pt x="37624" y="651034"/>
                      <a:pt x="46196" y="644366"/>
                      <a:pt x="48101" y="635794"/>
                    </a:cubicBezTo>
                    <a:lnTo>
                      <a:pt x="903446" y="63579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4" name="Freeform: Shape 262">
                <a:extLst>
                  <a:ext uri="{FF2B5EF4-FFF2-40B4-BE49-F238E27FC236}">
                    <a16:creationId xmlns:a16="http://schemas.microsoft.com/office/drawing/2014/main" xmlns="" id="{6342B5C4-FC85-F103-8DF9-F9C870CD1EAA}"/>
                  </a:ext>
                </a:extLst>
              </p:cNvPr>
              <p:cNvSpPr/>
              <p:nvPr/>
            </p:nvSpPr>
            <p:spPr>
              <a:xfrm>
                <a:off x="7588427" y="1653250"/>
                <a:ext cx="4210050" cy="1152525"/>
              </a:xfrm>
              <a:custGeom>
                <a:avLst/>
                <a:gdLst>
                  <a:gd name="connsiteX0" fmla="*/ 37624 w 4210050"/>
                  <a:gd name="connsiteY0" fmla="*/ 1153954 h 1152525"/>
                  <a:gd name="connsiteX1" fmla="*/ 15716 w 4210050"/>
                  <a:gd name="connsiteY1" fmla="*/ 1145381 h 1152525"/>
                  <a:gd name="connsiteX2" fmla="*/ 7144 w 4210050"/>
                  <a:gd name="connsiteY2" fmla="*/ 1123474 h 1152525"/>
                  <a:gd name="connsiteX3" fmla="*/ 16669 w 4210050"/>
                  <a:gd name="connsiteY3" fmla="*/ 1101566 h 1152525"/>
                  <a:gd name="connsiteX4" fmla="*/ 38576 w 4210050"/>
                  <a:gd name="connsiteY4" fmla="*/ 1092994 h 1152525"/>
                  <a:gd name="connsiteX5" fmla="*/ 47149 w 4210050"/>
                  <a:gd name="connsiteY5" fmla="*/ 1093946 h 1152525"/>
                  <a:gd name="connsiteX6" fmla="*/ 185261 w 4210050"/>
                  <a:gd name="connsiteY6" fmla="*/ 955834 h 1152525"/>
                  <a:gd name="connsiteX7" fmla="*/ 1015841 w 4210050"/>
                  <a:gd name="connsiteY7" fmla="*/ 955834 h 1152525"/>
                  <a:gd name="connsiteX8" fmla="*/ 1182529 w 4210050"/>
                  <a:gd name="connsiteY8" fmla="*/ 789146 h 1152525"/>
                  <a:gd name="connsiteX9" fmla="*/ 524351 w 4210050"/>
                  <a:gd name="connsiteY9" fmla="*/ 789146 h 1152525"/>
                  <a:gd name="connsiteX10" fmla="*/ 455771 w 4210050"/>
                  <a:gd name="connsiteY10" fmla="*/ 720566 h 1152525"/>
                  <a:gd name="connsiteX11" fmla="*/ 447199 w 4210050"/>
                  <a:gd name="connsiteY11" fmla="*/ 721519 h 1152525"/>
                  <a:gd name="connsiteX12" fmla="*/ 425291 w 4210050"/>
                  <a:gd name="connsiteY12" fmla="*/ 712946 h 1152525"/>
                  <a:gd name="connsiteX13" fmla="*/ 416719 w 4210050"/>
                  <a:gd name="connsiteY13" fmla="*/ 691039 h 1152525"/>
                  <a:gd name="connsiteX14" fmla="*/ 425291 w 4210050"/>
                  <a:gd name="connsiteY14" fmla="*/ 669131 h 1152525"/>
                  <a:gd name="connsiteX15" fmla="*/ 447199 w 4210050"/>
                  <a:gd name="connsiteY15" fmla="*/ 660559 h 1152525"/>
                  <a:gd name="connsiteX16" fmla="*/ 469106 w 4210050"/>
                  <a:gd name="connsiteY16" fmla="*/ 669131 h 1152525"/>
                  <a:gd name="connsiteX17" fmla="*/ 476726 w 4210050"/>
                  <a:gd name="connsiteY17" fmla="*/ 698659 h 1152525"/>
                  <a:gd name="connsiteX18" fmla="*/ 536734 w 4210050"/>
                  <a:gd name="connsiteY18" fmla="*/ 758666 h 1152525"/>
                  <a:gd name="connsiteX19" fmla="*/ 1423511 w 4210050"/>
                  <a:gd name="connsiteY19" fmla="*/ 758666 h 1152525"/>
                  <a:gd name="connsiteX20" fmla="*/ 1546384 w 4210050"/>
                  <a:gd name="connsiteY20" fmla="*/ 881539 h 1152525"/>
                  <a:gd name="connsiteX21" fmla="*/ 1890236 w 4210050"/>
                  <a:gd name="connsiteY21" fmla="*/ 881539 h 1152525"/>
                  <a:gd name="connsiteX22" fmla="*/ 1800701 w 4210050"/>
                  <a:gd name="connsiteY22" fmla="*/ 792004 h 1152525"/>
                  <a:gd name="connsiteX23" fmla="*/ 1578769 w 4210050"/>
                  <a:gd name="connsiteY23" fmla="*/ 792004 h 1152525"/>
                  <a:gd name="connsiteX24" fmla="*/ 1552099 w 4210050"/>
                  <a:gd name="connsiteY24" fmla="*/ 807244 h 1152525"/>
                  <a:gd name="connsiteX25" fmla="*/ 1521619 w 4210050"/>
                  <a:gd name="connsiteY25" fmla="*/ 776764 h 1152525"/>
                  <a:gd name="connsiteX26" fmla="*/ 1552099 w 4210050"/>
                  <a:gd name="connsiteY26" fmla="*/ 746284 h 1152525"/>
                  <a:gd name="connsiteX27" fmla="*/ 1578769 w 4210050"/>
                  <a:gd name="connsiteY27" fmla="*/ 761524 h 1152525"/>
                  <a:gd name="connsiteX28" fmla="*/ 1813084 w 4210050"/>
                  <a:gd name="connsiteY28" fmla="*/ 761524 h 1152525"/>
                  <a:gd name="connsiteX29" fmla="*/ 1932146 w 4210050"/>
                  <a:gd name="connsiteY29" fmla="*/ 880586 h 1152525"/>
                  <a:gd name="connsiteX30" fmla="*/ 2062639 w 4210050"/>
                  <a:gd name="connsiteY30" fmla="*/ 880586 h 1152525"/>
                  <a:gd name="connsiteX31" fmla="*/ 2237899 w 4210050"/>
                  <a:gd name="connsiteY31" fmla="*/ 705326 h 1152525"/>
                  <a:gd name="connsiteX32" fmla="*/ 2118836 w 4210050"/>
                  <a:gd name="connsiteY32" fmla="*/ 705326 h 1152525"/>
                  <a:gd name="connsiteX33" fmla="*/ 2095024 w 4210050"/>
                  <a:gd name="connsiteY33" fmla="*/ 729139 h 1152525"/>
                  <a:gd name="connsiteX34" fmla="*/ 2087404 w 4210050"/>
                  <a:gd name="connsiteY34" fmla="*/ 758666 h 1152525"/>
                  <a:gd name="connsiteX35" fmla="*/ 2065496 w 4210050"/>
                  <a:gd name="connsiteY35" fmla="*/ 767239 h 1152525"/>
                  <a:gd name="connsiteX36" fmla="*/ 2043589 w 4210050"/>
                  <a:gd name="connsiteY36" fmla="*/ 758666 h 1152525"/>
                  <a:gd name="connsiteX37" fmla="*/ 2035016 w 4210050"/>
                  <a:gd name="connsiteY37" fmla="*/ 736759 h 1152525"/>
                  <a:gd name="connsiteX38" fmla="*/ 2043589 w 4210050"/>
                  <a:gd name="connsiteY38" fmla="*/ 714851 h 1152525"/>
                  <a:gd name="connsiteX39" fmla="*/ 2065496 w 4210050"/>
                  <a:gd name="connsiteY39" fmla="*/ 706279 h 1152525"/>
                  <a:gd name="connsiteX40" fmla="*/ 2074069 w 4210050"/>
                  <a:gd name="connsiteY40" fmla="*/ 707231 h 1152525"/>
                  <a:gd name="connsiteX41" fmla="*/ 2107406 w 4210050"/>
                  <a:gd name="connsiteY41" fmla="*/ 673894 h 1152525"/>
                  <a:gd name="connsiteX42" fmla="*/ 2380774 w 4210050"/>
                  <a:gd name="connsiteY42" fmla="*/ 673894 h 1152525"/>
                  <a:gd name="connsiteX43" fmla="*/ 2480786 w 4210050"/>
                  <a:gd name="connsiteY43" fmla="*/ 573881 h 1152525"/>
                  <a:gd name="connsiteX44" fmla="*/ 2959894 w 4210050"/>
                  <a:gd name="connsiteY44" fmla="*/ 573881 h 1152525"/>
                  <a:gd name="connsiteX45" fmla="*/ 3093244 w 4210050"/>
                  <a:gd name="connsiteY45" fmla="*/ 440531 h 1152525"/>
                  <a:gd name="connsiteX46" fmla="*/ 3409474 w 4210050"/>
                  <a:gd name="connsiteY46" fmla="*/ 440531 h 1152525"/>
                  <a:gd name="connsiteX47" fmla="*/ 3698081 w 4210050"/>
                  <a:gd name="connsiteY47" fmla="*/ 151924 h 1152525"/>
                  <a:gd name="connsiteX48" fmla="*/ 3527584 w 4210050"/>
                  <a:gd name="connsiteY48" fmla="*/ 151924 h 1152525"/>
                  <a:gd name="connsiteX49" fmla="*/ 3337084 w 4210050"/>
                  <a:gd name="connsiteY49" fmla="*/ 342424 h 1152525"/>
                  <a:gd name="connsiteX50" fmla="*/ 3170396 w 4210050"/>
                  <a:gd name="connsiteY50" fmla="*/ 342424 h 1152525"/>
                  <a:gd name="connsiteX51" fmla="*/ 3143726 w 4210050"/>
                  <a:gd name="connsiteY51" fmla="*/ 357664 h 1152525"/>
                  <a:gd name="connsiteX52" fmla="*/ 3113246 w 4210050"/>
                  <a:gd name="connsiteY52" fmla="*/ 327184 h 1152525"/>
                  <a:gd name="connsiteX53" fmla="*/ 3143726 w 4210050"/>
                  <a:gd name="connsiteY53" fmla="*/ 296704 h 1152525"/>
                  <a:gd name="connsiteX54" fmla="*/ 3170396 w 4210050"/>
                  <a:gd name="connsiteY54" fmla="*/ 311944 h 1152525"/>
                  <a:gd name="connsiteX55" fmla="*/ 3323749 w 4210050"/>
                  <a:gd name="connsiteY55" fmla="*/ 311944 h 1152525"/>
                  <a:gd name="connsiteX56" fmla="*/ 3514249 w 4210050"/>
                  <a:gd name="connsiteY56" fmla="*/ 121444 h 1152525"/>
                  <a:gd name="connsiteX57" fmla="*/ 3727609 w 4210050"/>
                  <a:gd name="connsiteY57" fmla="*/ 121444 h 1152525"/>
                  <a:gd name="connsiteX58" fmla="*/ 3841909 w 4210050"/>
                  <a:gd name="connsiteY58" fmla="*/ 7144 h 1152525"/>
                  <a:gd name="connsiteX59" fmla="*/ 4072414 w 4210050"/>
                  <a:gd name="connsiteY59" fmla="*/ 7144 h 1152525"/>
                  <a:gd name="connsiteX60" fmla="*/ 4172426 w 4210050"/>
                  <a:gd name="connsiteY60" fmla="*/ 107156 h 1152525"/>
                  <a:gd name="connsiteX61" fmla="*/ 4180999 w 4210050"/>
                  <a:gd name="connsiteY61" fmla="*/ 106204 h 1152525"/>
                  <a:gd name="connsiteX62" fmla="*/ 4202906 w 4210050"/>
                  <a:gd name="connsiteY62" fmla="*/ 114776 h 1152525"/>
                  <a:gd name="connsiteX63" fmla="*/ 4211479 w 4210050"/>
                  <a:gd name="connsiteY63" fmla="*/ 136684 h 1152525"/>
                  <a:gd name="connsiteX64" fmla="*/ 4202906 w 4210050"/>
                  <a:gd name="connsiteY64" fmla="*/ 158591 h 1152525"/>
                  <a:gd name="connsiteX65" fmla="*/ 4180999 w 4210050"/>
                  <a:gd name="connsiteY65" fmla="*/ 167164 h 1152525"/>
                  <a:gd name="connsiteX66" fmla="*/ 4159091 w 4210050"/>
                  <a:gd name="connsiteY66" fmla="*/ 158591 h 1152525"/>
                  <a:gd name="connsiteX67" fmla="*/ 4151471 w 4210050"/>
                  <a:gd name="connsiteY67" fmla="*/ 129064 h 1152525"/>
                  <a:gd name="connsiteX68" fmla="*/ 4060984 w 4210050"/>
                  <a:gd name="connsiteY68" fmla="*/ 38576 h 1152525"/>
                  <a:gd name="connsiteX69" fmla="*/ 3856196 w 4210050"/>
                  <a:gd name="connsiteY69" fmla="*/ 38576 h 1152525"/>
                  <a:gd name="connsiteX70" fmla="*/ 3422809 w 4210050"/>
                  <a:gd name="connsiteY70" fmla="*/ 471964 h 1152525"/>
                  <a:gd name="connsiteX71" fmla="*/ 3104674 w 4210050"/>
                  <a:gd name="connsiteY71" fmla="*/ 471964 h 1152525"/>
                  <a:gd name="connsiteX72" fmla="*/ 2767489 w 4210050"/>
                  <a:gd name="connsiteY72" fmla="*/ 809149 h 1152525"/>
                  <a:gd name="connsiteX73" fmla="*/ 2343626 w 4210050"/>
                  <a:gd name="connsiteY73" fmla="*/ 809149 h 1152525"/>
                  <a:gd name="connsiteX74" fmla="*/ 2316956 w 4210050"/>
                  <a:gd name="connsiteY74" fmla="*/ 824389 h 1152525"/>
                  <a:gd name="connsiteX75" fmla="*/ 2286476 w 4210050"/>
                  <a:gd name="connsiteY75" fmla="*/ 793909 h 1152525"/>
                  <a:gd name="connsiteX76" fmla="*/ 2316956 w 4210050"/>
                  <a:gd name="connsiteY76" fmla="*/ 763429 h 1152525"/>
                  <a:gd name="connsiteX77" fmla="*/ 2343626 w 4210050"/>
                  <a:gd name="connsiteY77" fmla="*/ 778669 h 1152525"/>
                  <a:gd name="connsiteX78" fmla="*/ 2755106 w 4210050"/>
                  <a:gd name="connsiteY78" fmla="*/ 778669 h 1152525"/>
                  <a:gd name="connsiteX79" fmla="*/ 2928461 w 4210050"/>
                  <a:gd name="connsiteY79" fmla="*/ 605314 h 1152525"/>
                  <a:gd name="connsiteX80" fmla="*/ 2492216 w 4210050"/>
                  <a:gd name="connsiteY80" fmla="*/ 605314 h 1152525"/>
                  <a:gd name="connsiteX81" fmla="*/ 2392204 w 4210050"/>
                  <a:gd name="connsiteY81" fmla="*/ 705326 h 1152525"/>
                  <a:gd name="connsiteX82" fmla="*/ 2279809 w 4210050"/>
                  <a:gd name="connsiteY82" fmla="*/ 705326 h 1152525"/>
                  <a:gd name="connsiteX83" fmla="*/ 2075021 w 4210050"/>
                  <a:gd name="connsiteY83" fmla="*/ 910114 h 1152525"/>
                  <a:gd name="connsiteX84" fmla="*/ 1533049 w 4210050"/>
                  <a:gd name="connsiteY84" fmla="*/ 910114 h 1152525"/>
                  <a:gd name="connsiteX85" fmla="*/ 1410176 w 4210050"/>
                  <a:gd name="connsiteY85" fmla="*/ 787241 h 1152525"/>
                  <a:gd name="connsiteX86" fmla="*/ 1222534 w 4210050"/>
                  <a:gd name="connsiteY86" fmla="*/ 787241 h 1152525"/>
                  <a:gd name="connsiteX87" fmla="*/ 1026319 w 4210050"/>
                  <a:gd name="connsiteY87" fmla="*/ 983456 h 1152525"/>
                  <a:gd name="connsiteX88" fmla="*/ 195739 w 4210050"/>
                  <a:gd name="connsiteY88" fmla="*/ 983456 h 1152525"/>
                  <a:gd name="connsiteX89" fmla="*/ 67151 w 4210050"/>
                  <a:gd name="connsiteY89" fmla="*/ 1114901 h 1152525"/>
                  <a:gd name="connsiteX90" fmla="*/ 59531 w 4210050"/>
                  <a:gd name="connsiteY90" fmla="*/ 1144429 h 1152525"/>
                  <a:gd name="connsiteX91" fmla="*/ 37624 w 4210050"/>
                  <a:gd name="connsiteY91" fmla="*/ 1153954 h 1152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4210050" h="1152525">
                    <a:moveTo>
                      <a:pt x="37624" y="1153954"/>
                    </a:moveTo>
                    <a:cubicBezTo>
                      <a:pt x="29051" y="1153954"/>
                      <a:pt x="21431" y="1151096"/>
                      <a:pt x="15716" y="1145381"/>
                    </a:cubicBezTo>
                    <a:cubicBezTo>
                      <a:pt x="10001" y="1139666"/>
                      <a:pt x="7144" y="1132046"/>
                      <a:pt x="7144" y="1123474"/>
                    </a:cubicBezTo>
                    <a:cubicBezTo>
                      <a:pt x="7144" y="1114901"/>
                      <a:pt x="10001" y="1107281"/>
                      <a:pt x="16669" y="1101566"/>
                    </a:cubicBezTo>
                    <a:cubicBezTo>
                      <a:pt x="22384" y="1095851"/>
                      <a:pt x="30004" y="1092994"/>
                      <a:pt x="38576" y="1092994"/>
                    </a:cubicBezTo>
                    <a:cubicBezTo>
                      <a:pt x="41434" y="1092994"/>
                      <a:pt x="44291" y="1092994"/>
                      <a:pt x="47149" y="1093946"/>
                    </a:cubicBezTo>
                    <a:lnTo>
                      <a:pt x="185261" y="955834"/>
                    </a:lnTo>
                    <a:lnTo>
                      <a:pt x="1015841" y="955834"/>
                    </a:lnTo>
                    <a:lnTo>
                      <a:pt x="1182529" y="789146"/>
                    </a:lnTo>
                    <a:lnTo>
                      <a:pt x="524351" y="789146"/>
                    </a:lnTo>
                    <a:lnTo>
                      <a:pt x="455771" y="720566"/>
                    </a:lnTo>
                    <a:cubicBezTo>
                      <a:pt x="452914" y="721519"/>
                      <a:pt x="450056" y="721519"/>
                      <a:pt x="447199" y="721519"/>
                    </a:cubicBezTo>
                    <a:cubicBezTo>
                      <a:pt x="438626" y="721519"/>
                      <a:pt x="431006" y="718661"/>
                      <a:pt x="425291" y="712946"/>
                    </a:cubicBezTo>
                    <a:cubicBezTo>
                      <a:pt x="419576" y="707231"/>
                      <a:pt x="416719" y="699611"/>
                      <a:pt x="416719" y="691039"/>
                    </a:cubicBezTo>
                    <a:cubicBezTo>
                      <a:pt x="416719" y="682466"/>
                      <a:pt x="419576" y="674846"/>
                      <a:pt x="425291" y="669131"/>
                    </a:cubicBezTo>
                    <a:cubicBezTo>
                      <a:pt x="431006" y="663416"/>
                      <a:pt x="438626" y="660559"/>
                      <a:pt x="447199" y="660559"/>
                    </a:cubicBezTo>
                    <a:cubicBezTo>
                      <a:pt x="455771" y="660559"/>
                      <a:pt x="463391" y="663416"/>
                      <a:pt x="469106" y="669131"/>
                    </a:cubicBezTo>
                    <a:cubicBezTo>
                      <a:pt x="476726" y="676751"/>
                      <a:pt x="479584" y="688181"/>
                      <a:pt x="476726" y="698659"/>
                    </a:cubicBezTo>
                    <a:lnTo>
                      <a:pt x="536734" y="758666"/>
                    </a:lnTo>
                    <a:lnTo>
                      <a:pt x="1423511" y="758666"/>
                    </a:lnTo>
                    <a:lnTo>
                      <a:pt x="1546384" y="881539"/>
                    </a:lnTo>
                    <a:lnTo>
                      <a:pt x="1890236" y="881539"/>
                    </a:lnTo>
                    <a:lnTo>
                      <a:pt x="1800701" y="792004"/>
                    </a:lnTo>
                    <a:lnTo>
                      <a:pt x="1578769" y="792004"/>
                    </a:lnTo>
                    <a:cubicBezTo>
                      <a:pt x="1573054" y="801529"/>
                      <a:pt x="1563529" y="807244"/>
                      <a:pt x="1552099" y="807244"/>
                    </a:cubicBezTo>
                    <a:cubicBezTo>
                      <a:pt x="1534954" y="807244"/>
                      <a:pt x="1521619" y="793909"/>
                      <a:pt x="1521619" y="776764"/>
                    </a:cubicBezTo>
                    <a:cubicBezTo>
                      <a:pt x="1521619" y="759619"/>
                      <a:pt x="1534954" y="746284"/>
                      <a:pt x="1552099" y="746284"/>
                    </a:cubicBezTo>
                    <a:cubicBezTo>
                      <a:pt x="1563529" y="746284"/>
                      <a:pt x="1573054" y="751999"/>
                      <a:pt x="1578769" y="761524"/>
                    </a:cubicBezTo>
                    <a:lnTo>
                      <a:pt x="1813084" y="761524"/>
                    </a:lnTo>
                    <a:lnTo>
                      <a:pt x="1932146" y="880586"/>
                    </a:lnTo>
                    <a:lnTo>
                      <a:pt x="2062639" y="880586"/>
                    </a:lnTo>
                    <a:lnTo>
                      <a:pt x="2237899" y="705326"/>
                    </a:lnTo>
                    <a:lnTo>
                      <a:pt x="2118836" y="705326"/>
                    </a:lnTo>
                    <a:lnTo>
                      <a:pt x="2095024" y="729139"/>
                    </a:lnTo>
                    <a:cubicBezTo>
                      <a:pt x="2097881" y="739616"/>
                      <a:pt x="2095024" y="751046"/>
                      <a:pt x="2087404" y="758666"/>
                    </a:cubicBezTo>
                    <a:cubicBezTo>
                      <a:pt x="2081689" y="764381"/>
                      <a:pt x="2074069" y="767239"/>
                      <a:pt x="2065496" y="767239"/>
                    </a:cubicBezTo>
                    <a:cubicBezTo>
                      <a:pt x="2056924" y="767239"/>
                      <a:pt x="2049304" y="764381"/>
                      <a:pt x="2043589" y="758666"/>
                    </a:cubicBezTo>
                    <a:cubicBezTo>
                      <a:pt x="2037874" y="752951"/>
                      <a:pt x="2035016" y="745331"/>
                      <a:pt x="2035016" y="736759"/>
                    </a:cubicBezTo>
                    <a:cubicBezTo>
                      <a:pt x="2035016" y="728186"/>
                      <a:pt x="2037874" y="720566"/>
                      <a:pt x="2043589" y="714851"/>
                    </a:cubicBezTo>
                    <a:cubicBezTo>
                      <a:pt x="2049304" y="709136"/>
                      <a:pt x="2056924" y="706279"/>
                      <a:pt x="2065496" y="706279"/>
                    </a:cubicBezTo>
                    <a:cubicBezTo>
                      <a:pt x="2068354" y="706279"/>
                      <a:pt x="2071211" y="706279"/>
                      <a:pt x="2074069" y="707231"/>
                    </a:cubicBezTo>
                    <a:lnTo>
                      <a:pt x="2107406" y="673894"/>
                    </a:lnTo>
                    <a:lnTo>
                      <a:pt x="2380774" y="673894"/>
                    </a:lnTo>
                    <a:lnTo>
                      <a:pt x="2480786" y="573881"/>
                    </a:lnTo>
                    <a:lnTo>
                      <a:pt x="2959894" y="573881"/>
                    </a:lnTo>
                    <a:lnTo>
                      <a:pt x="3093244" y="440531"/>
                    </a:lnTo>
                    <a:lnTo>
                      <a:pt x="3409474" y="440531"/>
                    </a:lnTo>
                    <a:lnTo>
                      <a:pt x="3698081" y="151924"/>
                    </a:lnTo>
                    <a:lnTo>
                      <a:pt x="3527584" y="151924"/>
                    </a:lnTo>
                    <a:lnTo>
                      <a:pt x="3337084" y="342424"/>
                    </a:lnTo>
                    <a:lnTo>
                      <a:pt x="3170396" y="342424"/>
                    </a:lnTo>
                    <a:cubicBezTo>
                      <a:pt x="3164681" y="351949"/>
                      <a:pt x="3155156" y="357664"/>
                      <a:pt x="3143726" y="357664"/>
                    </a:cubicBezTo>
                    <a:cubicBezTo>
                      <a:pt x="3126581" y="357664"/>
                      <a:pt x="3113246" y="344329"/>
                      <a:pt x="3113246" y="327184"/>
                    </a:cubicBezTo>
                    <a:cubicBezTo>
                      <a:pt x="3113246" y="310039"/>
                      <a:pt x="3126581" y="296704"/>
                      <a:pt x="3143726" y="296704"/>
                    </a:cubicBezTo>
                    <a:cubicBezTo>
                      <a:pt x="3155156" y="296704"/>
                      <a:pt x="3164681" y="302419"/>
                      <a:pt x="3170396" y="311944"/>
                    </a:cubicBezTo>
                    <a:lnTo>
                      <a:pt x="3323749" y="311944"/>
                    </a:lnTo>
                    <a:lnTo>
                      <a:pt x="3514249" y="121444"/>
                    </a:lnTo>
                    <a:lnTo>
                      <a:pt x="3727609" y="121444"/>
                    </a:lnTo>
                    <a:lnTo>
                      <a:pt x="3841909" y="7144"/>
                    </a:lnTo>
                    <a:lnTo>
                      <a:pt x="4072414" y="7144"/>
                    </a:lnTo>
                    <a:lnTo>
                      <a:pt x="4172426" y="107156"/>
                    </a:lnTo>
                    <a:cubicBezTo>
                      <a:pt x="4175284" y="106204"/>
                      <a:pt x="4178141" y="106204"/>
                      <a:pt x="4180999" y="106204"/>
                    </a:cubicBezTo>
                    <a:cubicBezTo>
                      <a:pt x="4189571" y="106204"/>
                      <a:pt x="4197192" y="109061"/>
                      <a:pt x="4202906" y="114776"/>
                    </a:cubicBezTo>
                    <a:cubicBezTo>
                      <a:pt x="4208621" y="120491"/>
                      <a:pt x="4211479" y="128111"/>
                      <a:pt x="4211479" y="136684"/>
                    </a:cubicBezTo>
                    <a:cubicBezTo>
                      <a:pt x="4211479" y="145256"/>
                      <a:pt x="4208621" y="152876"/>
                      <a:pt x="4202906" y="158591"/>
                    </a:cubicBezTo>
                    <a:cubicBezTo>
                      <a:pt x="4197192" y="164306"/>
                      <a:pt x="4189571" y="167164"/>
                      <a:pt x="4180999" y="167164"/>
                    </a:cubicBezTo>
                    <a:cubicBezTo>
                      <a:pt x="4172426" y="167164"/>
                      <a:pt x="4164806" y="164306"/>
                      <a:pt x="4159091" y="158591"/>
                    </a:cubicBezTo>
                    <a:cubicBezTo>
                      <a:pt x="4151471" y="150971"/>
                      <a:pt x="4148614" y="139541"/>
                      <a:pt x="4151471" y="129064"/>
                    </a:cubicBezTo>
                    <a:lnTo>
                      <a:pt x="4060984" y="38576"/>
                    </a:lnTo>
                    <a:lnTo>
                      <a:pt x="3856196" y="38576"/>
                    </a:lnTo>
                    <a:lnTo>
                      <a:pt x="3422809" y="471964"/>
                    </a:lnTo>
                    <a:lnTo>
                      <a:pt x="3104674" y="471964"/>
                    </a:lnTo>
                    <a:lnTo>
                      <a:pt x="2767489" y="809149"/>
                    </a:lnTo>
                    <a:lnTo>
                      <a:pt x="2343626" y="809149"/>
                    </a:lnTo>
                    <a:cubicBezTo>
                      <a:pt x="2337911" y="818674"/>
                      <a:pt x="2328386" y="824389"/>
                      <a:pt x="2316956" y="824389"/>
                    </a:cubicBezTo>
                    <a:cubicBezTo>
                      <a:pt x="2299811" y="824389"/>
                      <a:pt x="2286476" y="811054"/>
                      <a:pt x="2286476" y="793909"/>
                    </a:cubicBezTo>
                    <a:cubicBezTo>
                      <a:pt x="2286476" y="776764"/>
                      <a:pt x="2299811" y="763429"/>
                      <a:pt x="2316956" y="763429"/>
                    </a:cubicBezTo>
                    <a:cubicBezTo>
                      <a:pt x="2328386" y="763429"/>
                      <a:pt x="2337911" y="769144"/>
                      <a:pt x="2343626" y="778669"/>
                    </a:cubicBezTo>
                    <a:lnTo>
                      <a:pt x="2755106" y="778669"/>
                    </a:lnTo>
                    <a:lnTo>
                      <a:pt x="2928461" y="605314"/>
                    </a:lnTo>
                    <a:lnTo>
                      <a:pt x="2492216" y="605314"/>
                    </a:lnTo>
                    <a:lnTo>
                      <a:pt x="2392204" y="705326"/>
                    </a:lnTo>
                    <a:lnTo>
                      <a:pt x="2279809" y="705326"/>
                    </a:lnTo>
                    <a:lnTo>
                      <a:pt x="2075021" y="910114"/>
                    </a:lnTo>
                    <a:lnTo>
                      <a:pt x="1533049" y="910114"/>
                    </a:lnTo>
                    <a:lnTo>
                      <a:pt x="1410176" y="787241"/>
                    </a:lnTo>
                    <a:lnTo>
                      <a:pt x="1222534" y="787241"/>
                    </a:lnTo>
                    <a:lnTo>
                      <a:pt x="1026319" y="983456"/>
                    </a:lnTo>
                    <a:lnTo>
                      <a:pt x="195739" y="983456"/>
                    </a:lnTo>
                    <a:lnTo>
                      <a:pt x="67151" y="1114901"/>
                    </a:lnTo>
                    <a:cubicBezTo>
                      <a:pt x="70009" y="1125379"/>
                      <a:pt x="67151" y="1136809"/>
                      <a:pt x="59531" y="1144429"/>
                    </a:cubicBezTo>
                    <a:cubicBezTo>
                      <a:pt x="52864" y="1150144"/>
                      <a:pt x="45244" y="1153954"/>
                      <a:pt x="37624" y="1153954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5" name="Freeform: Shape 263">
                <a:extLst>
                  <a:ext uri="{FF2B5EF4-FFF2-40B4-BE49-F238E27FC236}">
                    <a16:creationId xmlns:a16="http://schemas.microsoft.com/office/drawing/2014/main" xmlns="" id="{0157A706-5A56-ADF2-F5B9-F126163DD1BD}"/>
                  </a:ext>
                </a:extLst>
              </p:cNvPr>
              <p:cNvSpPr/>
              <p:nvPr/>
            </p:nvSpPr>
            <p:spPr>
              <a:xfrm>
                <a:off x="7596285" y="1665632"/>
                <a:ext cx="4200525" cy="1133475"/>
              </a:xfrm>
              <a:custGeom>
                <a:avLst/>
                <a:gdLst>
                  <a:gd name="connsiteX0" fmla="*/ 4187428 w 4200525"/>
                  <a:gd name="connsiteY0" fmla="*/ 111919 h 1133475"/>
                  <a:gd name="connsiteX1" fmla="*/ 4161711 w 4200525"/>
                  <a:gd name="connsiteY1" fmla="*/ 108109 h 1133475"/>
                  <a:gd name="connsiteX2" fmla="*/ 4060746 w 4200525"/>
                  <a:gd name="connsiteY2" fmla="*/ 7144 h 1133475"/>
                  <a:gd name="connsiteX3" fmla="*/ 3838813 w 4200525"/>
                  <a:gd name="connsiteY3" fmla="*/ 7144 h 1133475"/>
                  <a:gd name="connsiteX4" fmla="*/ 3724513 w 4200525"/>
                  <a:gd name="connsiteY4" fmla="*/ 121444 h 1133475"/>
                  <a:gd name="connsiteX5" fmla="*/ 3511153 w 4200525"/>
                  <a:gd name="connsiteY5" fmla="*/ 121444 h 1133475"/>
                  <a:gd name="connsiteX6" fmla="*/ 3320653 w 4200525"/>
                  <a:gd name="connsiteY6" fmla="*/ 311944 h 1133475"/>
                  <a:gd name="connsiteX7" fmla="*/ 3155871 w 4200525"/>
                  <a:gd name="connsiteY7" fmla="*/ 311944 h 1133475"/>
                  <a:gd name="connsiteX8" fmla="*/ 3135868 w 4200525"/>
                  <a:gd name="connsiteY8" fmla="*/ 296704 h 1133475"/>
                  <a:gd name="connsiteX9" fmla="*/ 3114913 w 4200525"/>
                  <a:gd name="connsiteY9" fmla="*/ 317659 h 1133475"/>
                  <a:gd name="connsiteX10" fmla="*/ 3135868 w 4200525"/>
                  <a:gd name="connsiteY10" fmla="*/ 338614 h 1133475"/>
                  <a:gd name="connsiteX11" fmla="*/ 3155871 w 4200525"/>
                  <a:gd name="connsiteY11" fmla="*/ 323374 h 1133475"/>
                  <a:gd name="connsiteX12" fmla="*/ 3325416 w 4200525"/>
                  <a:gd name="connsiteY12" fmla="*/ 323374 h 1133475"/>
                  <a:gd name="connsiteX13" fmla="*/ 3515916 w 4200525"/>
                  <a:gd name="connsiteY13" fmla="*/ 132874 h 1133475"/>
                  <a:gd name="connsiteX14" fmla="*/ 3713083 w 4200525"/>
                  <a:gd name="connsiteY14" fmla="*/ 132874 h 1133475"/>
                  <a:gd name="connsiteX15" fmla="*/ 3405426 w 4200525"/>
                  <a:gd name="connsiteY15" fmla="*/ 440531 h 1133475"/>
                  <a:gd name="connsiteX16" fmla="*/ 3089196 w 4200525"/>
                  <a:gd name="connsiteY16" fmla="*/ 440531 h 1133475"/>
                  <a:gd name="connsiteX17" fmla="*/ 2955846 w 4200525"/>
                  <a:gd name="connsiteY17" fmla="*/ 573881 h 1133475"/>
                  <a:gd name="connsiteX18" fmla="*/ 2476738 w 4200525"/>
                  <a:gd name="connsiteY18" fmla="*/ 573881 h 1133475"/>
                  <a:gd name="connsiteX19" fmla="*/ 2376726 w 4200525"/>
                  <a:gd name="connsiteY19" fmla="*/ 673894 h 1133475"/>
                  <a:gd name="connsiteX20" fmla="*/ 2102406 w 4200525"/>
                  <a:gd name="connsiteY20" fmla="*/ 673894 h 1133475"/>
                  <a:gd name="connsiteX21" fmla="*/ 2067163 w 4200525"/>
                  <a:gd name="connsiteY21" fmla="*/ 709136 h 1133475"/>
                  <a:gd name="connsiteX22" fmla="*/ 2041446 w 4200525"/>
                  <a:gd name="connsiteY22" fmla="*/ 712946 h 1133475"/>
                  <a:gd name="connsiteX23" fmla="*/ 2041446 w 4200525"/>
                  <a:gd name="connsiteY23" fmla="*/ 742474 h 1133475"/>
                  <a:gd name="connsiteX24" fmla="*/ 2070973 w 4200525"/>
                  <a:gd name="connsiteY24" fmla="*/ 742474 h 1133475"/>
                  <a:gd name="connsiteX25" fmla="*/ 2074783 w 4200525"/>
                  <a:gd name="connsiteY25" fmla="*/ 716756 h 1133475"/>
                  <a:gd name="connsiteX26" fmla="*/ 2106216 w 4200525"/>
                  <a:gd name="connsiteY26" fmla="*/ 685324 h 1133475"/>
                  <a:gd name="connsiteX27" fmla="*/ 2251948 w 4200525"/>
                  <a:gd name="connsiteY27" fmla="*/ 685324 h 1133475"/>
                  <a:gd name="connsiteX28" fmla="*/ 2058591 w 4200525"/>
                  <a:gd name="connsiteY28" fmla="*/ 878681 h 1133475"/>
                  <a:gd name="connsiteX29" fmla="*/ 1920478 w 4200525"/>
                  <a:gd name="connsiteY29" fmla="*/ 878681 h 1133475"/>
                  <a:gd name="connsiteX30" fmla="*/ 1801416 w 4200525"/>
                  <a:gd name="connsiteY30" fmla="*/ 759619 h 1133475"/>
                  <a:gd name="connsiteX31" fmla="*/ 1564243 w 4200525"/>
                  <a:gd name="connsiteY31" fmla="*/ 759619 h 1133475"/>
                  <a:gd name="connsiteX32" fmla="*/ 1544241 w 4200525"/>
                  <a:gd name="connsiteY32" fmla="*/ 744379 h 1133475"/>
                  <a:gd name="connsiteX33" fmla="*/ 1523286 w 4200525"/>
                  <a:gd name="connsiteY33" fmla="*/ 765334 h 1133475"/>
                  <a:gd name="connsiteX34" fmla="*/ 1544241 w 4200525"/>
                  <a:gd name="connsiteY34" fmla="*/ 786289 h 1133475"/>
                  <a:gd name="connsiteX35" fmla="*/ 1564243 w 4200525"/>
                  <a:gd name="connsiteY35" fmla="*/ 771049 h 1133475"/>
                  <a:gd name="connsiteX36" fmla="*/ 1796653 w 4200525"/>
                  <a:gd name="connsiteY36" fmla="*/ 771049 h 1133475"/>
                  <a:gd name="connsiteX37" fmla="*/ 1905238 w 4200525"/>
                  <a:gd name="connsiteY37" fmla="*/ 879634 h 1133475"/>
                  <a:gd name="connsiteX38" fmla="*/ 1533763 w 4200525"/>
                  <a:gd name="connsiteY38" fmla="*/ 879634 h 1133475"/>
                  <a:gd name="connsiteX39" fmla="*/ 1410891 w 4200525"/>
                  <a:gd name="connsiteY39" fmla="*/ 755809 h 1133475"/>
                  <a:gd name="connsiteX40" fmla="*/ 525066 w 4200525"/>
                  <a:gd name="connsiteY40" fmla="*/ 755809 h 1133475"/>
                  <a:gd name="connsiteX41" fmla="*/ 458391 w 4200525"/>
                  <a:gd name="connsiteY41" fmla="*/ 689134 h 1133475"/>
                  <a:gd name="connsiteX42" fmla="*/ 454581 w 4200525"/>
                  <a:gd name="connsiteY42" fmla="*/ 663416 h 1133475"/>
                  <a:gd name="connsiteX43" fmla="*/ 425053 w 4200525"/>
                  <a:gd name="connsiteY43" fmla="*/ 663416 h 1133475"/>
                  <a:gd name="connsiteX44" fmla="*/ 425053 w 4200525"/>
                  <a:gd name="connsiteY44" fmla="*/ 692944 h 1133475"/>
                  <a:gd name="connsiteX45" fmla="*/ 450771 w 4200525"/>
                  <a:gd name="connsiteY45" fmla="*/ 696754 h 1133475"/>
                  <a:gd name="connsiteX46" fmla="*/ 521256 w 4200525"/>
                  <a:gd name="connsiteY46" fmla="*/ 767239 h 1133475"/>
                  <a:gd name="connsiteX47" fmla="*/ 1195626 w 4200525"/>
                  <a:gd name="connsiteY47" fmla="*/ 767239 h 1133475"/>
                  <a:gd name="connsiteX48" fmla="*/ 1009888 w 4200525"/>
                  <a:gd name="connsiteY48" fmla="*/ 952976 h 1133475"/>
                  <a:gd name="connsiteX49" fmla="*/ 179308 w 4200525"/>
                  <a:gd name="connsiteY49" fmla="*/ 952976 h 1133475"/>
                  <a:gd name="connsiteX50" fmla="*/ 39291 w 4200525"/>
                  <a:gd name="connsiteY50" fmla="*/ 1092041 h 1133475"/>
                  <a:gd name="connsiteX51" fmla="*/ 13573 w 4200525"/>
                  <a:gd name="connsiteY51" fmla="*/ 1095851 h 1133475"/>
                  <a:gd name="connsiteX52" fmla="*/ 13573 w 4200525"/>
                  <a:gd name="connsiteY52" fmla="*/ 1125379 h 1133475"/>
                  <a:gd name="connsiteX53" fmla="*/ 43101 w 4200525"/>
                  <a:gd name="connsiteY53" fmla="*/ 1125379 h 1133475"/>
                  <a:gd name="connsiteX54" fmla="*/ 46911 w 4200525"/>
                  <a:gd name="connsiteY54" fmla="*/ 1099661 h 1133475"/>
                  <a:gd name="connsiteX55" fmla="*/ 183118 w 4200525"/>
                  <a:gd name="connsiteY55" fmla="*/ 963454 h 1133475"/>
                  <a:gd name="connsiteX56" fmla="*/ 1013698 w 4200525"/>
                  <a:gd name="connsiteY56" fmla="*/ 963454 h 1133475"/>
                  <a:gd name="connsiteX57" fmla="*/ 1209913 w 4200525"/>
                  <a:gd name="connsiteY57" fmla="*/ 767239 h 1133475"/>
                  <a:gd name="connsiteX58" fmla="*/ 1405176 w 4200525"/>
                  <a:gd name="connsiteY58" fmla="*/ 767239 h 1133475"/>
                  <a:gd name="connsiteX59" fmla="*/ 1528048 w 4200525"/>
                  <a:gd name="connsiteY59" fmla="*/ 890111 h 1133475"/>
                  <a:gd name="connsiteX60" fmla="*/ 2062401 w 4200525"/>
                  <a:gd name="connsiteY60" fmla="*/ 890111 h 1133475"/>
                  <a:gd name="connsiteX61" fmla="*/ 2267188 w 4200525"/>
                  <a:gd name="connsiteY61" fmla="*/ 685324 h 1133475"/>
                  <a:gd name="connsiteX62" fmla="*/ 2379583 w 4200525"/>
                  <a:gd name="connsiteY62" fmla="*/ 685324 h 1133475"/>
                  <a:gd name="connsiteX63" fmla="*/ 2479596 w 4200525"/>
                  <a:gd name="connsiteY63" fmla="*/ 585311 h 1133475"/>
                  <a:gd name="connsiteX64" fmla="*/ 2944416 w 4200525"/>
                  <a:gd name="connsiteY64" fmla="*/ 585311 h 1133475"/>
                  <a:gd name="connsiteX65" fmla="*/ 2752011 w 4200525"/>
                  <a:gd name="connsiteY65" fmla="*/ 777716 h 1133475"/>
                  <a:gd name="connsiteX66" fmla="*/ 2330053 w 4200525"/>
                  <a:gd name="connsiteY66" fmla="*/ 777716 h 1133475"/>
                  <a:gd name="connsiteX67" fmla="*/ 2310051 w 4200525"/>
                  <a:gd name="connsiteY67" fmla="*/ 762476 h 1133475"/>
                  <a:gd name="connsiteX68" fmla="*/ 2289096 w 4200525"/>
                  <a:gd name="connsiteY68" fmla="*/ 783431 h 1133475"/>
                  <a:gd name="connsiteX69" fmla="*/ 2310051 w 4200525"/>
                  <a:gd name="connsiteY69" fmla="*/ 804386 h 1133475"/>
                  <a:gd name="connsiteX70" fmla="*/ 2330053 w 4200525"/>
                  <a:gd name="connsiteY70" fmla="*/ 789146 h 1133475"/>
                  <a:gd name="connsiteX71" fmla="*/ 2756773 w 4200525"/>
                  <a:gd name="connsiteY71" fmla="*/ 789146 h 1133475"/>
                  <a:gd name="connsiteX72" fmla="*/ 3093958 w 4200525"/>
                  <a:gd name="connsiteY72" fmla="*/ 451961 h 1133475"/>
                  <a:gd name="connsiteX73" fmla="*/ 3410188 w 4200525"/>
                  <a:gd name="connsiteY73" fmla="*/ 451961 h 1133475"/>
                  <a:gd name="connsiteX74" fmla="*/ 3843576 w 4200525"/>
                  <a:gd name="connsiteY74" fmla="*/ 18574 h 1133475"/>
                  <a:gd name="connsiteX75" fmla="*/ 4056936 w 4200525"/>
                  <a:gd name="connsiteY75" fmla="*/ 18574 h 1133475"/>
                  <a:gd name="connsiteX76" fmla="*/ 4154091 w 4200525"/>
                  <a:gd name="connsiteY76" fmla="*/ 116681 h 1133475"/>
                  <a:gd name="connsiteX77" fmla="*/ 4157901 w 4200525"/>
                  <a:gd name="connsiteY77" fmla="*/ 142399 h 1133475"/>
                  <a:gd name="connsiteX78" fmla="*/ 4187428 w 4200525"/>
                  <a:gd name="connsiteY78" fmla="*/ 142399 h 1133475"/>
                  <a:gd name="connsiteX79" fmla="*/ 4187428 w 4200525"/>
                  <a:gd name="connsiteY79" fmla="*/ 111919 h 1133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</a:cxnLst>
                <a:rect l="l" t="t" r="r" b="b"/>
                <a:pathLst>
                  <a:path w="4200525" h="1133475">
                    <a:moveTo>
                      <a:pt x="4187428" y="111919"/>
                    </a:moveTo>
                    <a:cubicBezTo>
                      <a:pt x="4180761" y="105251"/>
                      <a:pt x="4170283" y="104299"/>
                      <a:pt x="4161711" y="108109"/>
                    </a:cubicBezTo>
                    <a:lnTo>
                      <a:pt x="4060746" y="7144"/>
                    </a:lnTo>
                    <a:lnTo>
                      <a:pt x="3838813" y="7144"/>
                    </a:lnTo>
                    <a:lnTo>
                      <a:pt x="3724513" y="121444"/>
                    </a:lnTo>
                    <a:lnTo>
                      <a:pt x="3511153" y="121444"/>
                    </a:lnTo>
                    <a:lnTo>
                      <a:pt x="3320653" y="311944"/>
                    </a:lnTo>
                    <a:lnTo>
                      <a:pt x="3155871" y="311944"/>
                    </a:lnTo>
                    <a:cubicBezTo>
                      <a:pt x="3153013" y="303371"/>
                      <a:pt x="3145393" y="296704"/>
                      <a:pt x="3135868" y="296704"/>
                    </a:cubicBezTo>
                    <a:cubicBezTo>
                      <a:pt x="3124438" y="296704"/>
                      <a:pt x="3114913" y="306229"/>
                      <a:pt x="3114913" y="317659"/>
                    </a:cubicBezTo>
                    <a:cubicBezTo>
                      <a:pt x="3114913" y="329089"/>
                      <a:pt x="3124438" y="338614"/>
                      <a:pt x="3135868" y="338614"/>
                    </a:cubicBezTo>
                    <a:cubicBezTo>
                      <a:pt x="3145393" y="338614"/>
                      <a:pt x="3153966" y="331946"/>
                      <a:pt x="3155871" y="323374"/>
                    </a:cubicBezTo>
                    <a:lnTo>
                      <a:pt x="3325416" y="323374"/>
                    </a:lnTo>
                    <a:lnTo>
                      <a:pt x="3515916" y="132874"/>
                    </a:lnTo>
                    <a:lnTo>
                      <a:pt x="3713083" y="132874"/>
                    </a:lnTo>
                    <a:lnTo>
                      <a:pt x="3405426" y="440531"/>
                    </a:lnTo>
                    <a:lnTo>
                      <a:pt x="3089196" y="440531"/>
                    </a:lnTo>
                    <a:lnTo>
                      <a:pt x="2955846" y="573881"/>
                    </a:lnTo>
                    <a:lnTo>
                      <a:pt x="2476738" y="573881"/>
                    </a:lnTo>
                    <a:lnTo>
                      <a:pt x="2376726" y="673894"/>
                    </a:lnTo>
                    <a:lnTo>
                      <a:pt x="2102406" y="673894"/>
                    </a:lnTo>
                    <a:lnTo>
                      <a:pt x="2067163" y="709136"/>
                    </a:lnTo>
                    <a:cubicBezTo>
                      <a:pt x="2059543" y="704374"/>
                      <a:pt x="2049066" y="705326"/>
                      <a:pt x="2041446" y="712946"/>
                    </a:cubicBezTo>
                    <a:cubicBezTo>
                      <a:pt x="2032873" y="721519"/>
                      <a:pt x="2032873" y="734854"/>
                      <a:pt x="2041446" y="742474"/>
                    </a:cubicBezTo>
                    <a:cubicBezTo>
                      <a:pt x="2050018" y="751046"/>
                      <a:pt x="2063353" y="751046"/>
                      <a:pt x="2070973" y="742474"/>
                    </a:cubicBezTo>
                    <a:cubicBezTo>
                      <a:pt x="2077641" y="735806"/>
                      <a:pt x="2078593" y="725329"/>
                      <a:pt x="2074783" y="716756"/>
                    </a:cubicBezTo>
                    <a:lnTo>
                      <a:pt x="2106216" y="685324"/>
                    </a:lnTo>
                    <a:lnTo>
                      <a:pt x="2251948" y="685324"/>
                    </a:lnTo>
                    <a:lnTo>
                      <a:pt x="2058591" y="878681"/>
                    </a:lnTo>
                    <a:lnTo>
                      <a:pt x="1920478" y="878681"/>
                    </a:lnTo>
                    <a:lnTo>
                      <a:pt x="1801416" y="759619"/>
                    </a:lnTo>
                    <a:lnTo>
                      <a:pt x="1564243" y="759619"/>
                    </a:lnTo>
                    <a:cubicBezTo>
                      <a:pt x="1561386" y="751046"/>
                      <a:pt x="1553766" y="744379"/>
                      <a:pt x="1544241" y="744379"/>
                    </a:cubicBezTo>
                    <a:cubicBezTo>
                      <a:pt x="1532811" y="744379"/>
                      <a:pt x="1523286" y="753904"/>
                      <a:pt x="1523286" y="765334"/>
                    </a:cubicBezTo>
                    <a:cubicBezTo>
                      <a:pt x="1523286" y="776764"/>
                      <a:pt x="1532811" y="786289"/>
                      <a:pt x="1544241" y="786289"/>
                    </a:cubicBezTo>
                    <a:cubicBezTo>
                      <a:pt x="1553766" y="786289"/>
                      <a:pt x="1562338" y="779621"/>
                      <a:pt x="1564243" y="771049"/>
                    </a:cubicBezTo>
                    <a:lnTo>
                      <a:pt x="1796653" y="771049"/>
                    </a:lnTo>
                    <a:lnTo>
                      <a:pt x="1905238" y="879634"/>
                    </a:lnTo>
                    <a:lnTo>
                      <a:pt x="1533763" y="879634"/>
                    </a:lnTo>
                    <a:lnTo>
                      <a:pt x="1410891" y="755809"/>
                    </a:lnTo>
                    <a:lnTo>
                      <a:pt x="525066" y="755809"/>
                    </a:lnTo>
                    <a:lnTo>
                      <a:pt x="458391" y="689134"/>
                    </a:lnTo>
                    <a:cubicBezTo>
                      <a:pt x="463153" y="681514"/>
                      <a:pt x="462201" y="671036"/>
                      <a:pt x="454581" y="663416"/>
                    </a:cubicBezTo>
                    <a:cubicBezTo>
                      <a:pt x="446008" y="654844"/>
                      <a:pt x="432673" y="654844"/>
                      <a:pt x="425053" y="663416"/>
                    </a:cubicBezTo>
                    <a:cubicBezTo>
                      <a:pt x="416481" y="671989"/>
                      <a:pt x="416481" y="685324"/>
                      <a:pt x="425053" y="692944"/>
                    </a:cubicBezTo>
                    <a:cubicBezTo>
                      <a:pt x="431721" y="699611"/>
                      <a:pt x="442198" y="700564"/>
                      <a:pt x="450771" y="696754"/>
                    </a:cubicBezTo>
                    <a:lnTo>
                      <a:pt x="521256" y="767239"/>
                    </a:lnTo>
                    <a:lnTo>
                      <a:pt x="1195626" y="767239"/>
                    </a:lnTo>
                    <a:lnTo>
                      <a:pt x="1009888" y="952976"/>
                    </a:lnTo>
                    <a:lnTo>
                      <a:pt x="179308" y="952976"/>
                    </a:lnTo>
                    <a:lnTo>
                      <a:pt x="39291" y="1092041"/>
                    </a:lnTo>
                    <a:cubicBezTo>
                      <a:pt x="31671" y="1087279"/>
                      <a:pt x="21193" y="1088231"/>
                      <a:pt x="13573" y="1095851"/>
                    </a:cubicBezTo>
                    <a:cubicBezTo>
                      <a:pt x="5001" y="1104424"/>
                      <a:pt x="5001" y="1117759"/>
                      <a:pt x="13573" y="1125379"/>
                    </a:cubicBezTo>
                    <a:cubicBezTo>
                      <a:pt x="22146" y="1133951"/>
                      <a:pt x="35481" y="1133951"/>
                      <a:pt x="43101" y="1125379"/>
                    </a:cubicBezTo>
                    <a:cubicBezTo>
                      <a:pt x="49768" y="1118711"/>
                      <a:pt x="50721" y="1108234"/>
                      <a:pt x="46911" y="1099661"/>
                    </a:cubicBezTo>
                    <a:lnTo>
                      <a:pt x="183118" y="963454"/>
                    </a:lnTo>
                    <a:lnTo>
                      <a:pt x="1013698" y="963454"/>
                    </a:lnTo>
                    <a:lnTo>
                      <a:pt x="1209913" y="767239"/>
                    </a:lnTo>
                    <a:lnTo>
                      <a:pt x="1405176" y="767239"/>
                    </a:lnTo>
                    <a:lnTo>
                      <a:pt x="1528048" y="890111"/>
                    </a:lnTo>
                    <a:lnTo>
                      <a:pt x="2062401" y="890111"/>
                    </a:lnTo>
                    <a:lnTo>
                      <a:pt x="2267188" y="685324"/>
                    </a:lnTo>
                    <a:lnTo>
                      <a:pt x="2379583" y="685324"/>
                    </a:lnTo>
                    <a:lnTo>
                      <a:pt x="2479596" y="585311"/>
                    </a:lnTo>
                    <a:lnTo>
                      <a:pt x="2944416" y="585311"/>
                    </a:lnTo>
                    <a:lnTo>
                      <a:pt x="2752011" y="777716"/>
                    </a:lnTo>
                    <a:lnTo>
                      <a:pt x="2330053" y="777716"/>
                    </a:lnTo>
                    <a:cubicBezTo>
                      <a:pt x="2327196" y="769144"/>
                      <a:pt x="2319576" y="762476"/>
                      <a:pt x="2310051" y="762476"/>
                    </a:cubicBezTo>
                    <a:cubicBezTo>
                      <a:pt x="2298621" y="762476"/>
                      <a:pt x="2289096" y="772001"/>
                      <a:pt x="2289096" y="783431"/>
                    </a:cubicBezTo>
                    <a:cubicBezTo>
                      <a:pt x="2289096" y="794861"/>
                      <a:pt x="2298621" y="804386"/>
                      <a:pt x="2310051" y="804386"/>
                    </a:cubicBezTo>
                    <a:cubicBezTo>
                      <a:pt x="2319576" y="804386"/>
                      <a:pt x="2328148" y="797719"/>
                      <a:pt x="2330053" y="789146"/>
                    </a:cubicBezTo>
                    <a:lnTo>
                      <a:pt x="2756773" y="789146"/>
                    </a:lnTo>
                    <a:lnTo>
                      <a:pt x="3093958" y="451961"/>
                    </a:lnTo>
                    <a:lnTo>
                      <a:pt x="3410188" y="451961"/>
                    </a:lnTo>
                    <a:lnTo>
                      <a:pt x="3843576" y="18574"/>
                    </a:lnTo>
                    <a:lnTo>
                      <a:pt x="4056936" y="18574"/>
                    </a:lnTo>
                    <a:lnTo>
                      <a:pt x="4154091" y="116681"/>
                    </a:lnTo>
                    <a:cubicBezTo>
                      <a:pt x="4149328" y="124301"/>
                      <a:pt x="4150281" y="134779"/>
                      <a:pt x="4157901" y="142399"/>
                    </a:cubicBezTo>
                    <a:cubicBezTo>
                      <a:pt x="4166473" y="150971"/>
                      <a:pt x="4179808" y="150971"/>
                      <a:pt x="4187428" y="142399"/>
                    </a:cubicBezTo>
                    <a:cubicBezTo>
                      <a:pt x="4196001" y="133826"/>
                      <a:pt x="4196001" y="120491"/>
                      <a:pt x="4187428" y="11191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2" name="Graphic 166">
              <a:extLst>
                <a:ext uri="{FF2B5EF4-FFF2-40B4-BE49-F238E27FC236}">
                  <a16:creationId xmlns:a16="http://schemas.microsoft.com/office/drawing/2014/main" xmlns="" id="{B7D95AB6-DDE4-10E1-2724-484E7833A2D0}"/>
                </a:ext>
              </a:extLst>
            </p:cNvPr>
            <p:cNvGrpSpPr/>
            <p:nvPr/>
          </p:nvGrpSpPr>
          <p:grpSpPr>
            <a:xfrm>
              <a:off x="4054049" y="5011904"/>
              <a:ext cx="2667773" cy="560516"/>
              <a:chOff x="4305300" y="3052762"/>
              <a:chExt cx="3581400" cy="752475"/>
            </a:xfrm>
            <a:solidFill>
              <a:schemeClr val="accent1"/>
            </a:solidFill>
          </p:grpSpPr>
          <p:sp>
            <p:nvSpPr>
              <p:cNvPr id="200" name="Freeform: Shape 265">
                <a:extLst>
                  <a:ext uri="{FF2B5EF4-FFF2-40B4-BE49-F238E27FC236}">
                    <a16:creationId xmlns:a16="http://schemas.microsoft.com/office/drawing/2014/main" xmlns="" id="{6CF6A24B-D4FD-445C-089A-32FCFA4C54E4}"/>
                  </a:ext>
                </a:extLst>
              </p:cNvPr>
              <p:cNvSpPr/>
              <p:nvPr/>
            </p:nvSpPr>
            <p:spPr>
              <a:xfrm>
                <a:off x="4401979" y="3311366"/>
                <a:ext cx="3476625" cy="200025"/>
              </a:xfrm>
              <a:custGeom>
                <a:avLst/>
                <a:gdLst>
                  <a:gd name="connsiteX0" fmla="*/ 1497806 w 3476625"/>
                  <a:gd name="connsiteY0" fmla="*/ 7144 h 200025"/>
                  <a:gd name="connsiteX1" fmla="*/ 1822609 w 3476625"/>
                  <a:gd name="connsiteY1" fmla="*/ 7144 h 200025"/>
                  <a:gd name="connsiteX2" fmla="*/ 1899761 w 3476625"/>
                  <a:gd name="connsiteY2" fmla="*/ 84296 h 200025"/>
                  <a:gd name="connsiteX3" fmla="*/ 2174081 w 3476625"/>
                  <a:gd name="connsiteY3" fmla="*/ 84296 h 200025"/>
                  <a:gd name="connsiteX4" fmla="*/ 2240756 w 3476625"/>
                  <a:gd name="connsiteY4" fmla="*/ 17621 h 200025"/>
                  <a:gd name="connsiteX5" fmla="*/ 3470434 w 3476625"/>
                  <a:gd name="connsiteY5" fmla="*/ 17621 h 200025"/>
                  <a:gd name="connsiteX6" fmla="*/ 3470434 w 3476625"/>
                  <a:gd name="connsiteY6" fmla="*/ 24289 h 200025"/>
                  <a:gd name="connsiteX7" fmla="*/ 2243614 w 3476625"/>
                  <a:gd name="connsiteY7" fmla="*/ 24289 h 200025"/>
                  <a:gd name="connsiteX8" fmla="*/ 2176939 w 3476625"/>
                  <a:gd name="connsiteY8" fmla="*/ 90964 h 200025"/>
                  <a:gd name="connsiteX9" fmla="*/ 1896904 w 3476625"/>
                  <a:gd name="connsiteY9" fmla="*/ 90964 h 200025"/>
                  <a:gd name="connsiteX10" fmla="*/ 1819751 w 3476625"/>
                  <a:gd name="connsiteY10" fmla="*/ 13811 h 200025"/>
                  <a:gd name="connsiteX11" fmla="*/ 1500664 w 3476625"/>
                  <a:gd name="connsiteY11" fmla="*/ 13811 h 200025"/>
                  <a:gd name="connsiteX12" fmla="*/ 1432084 w 3476625"/>
                  <a:gd name="connsiteY12" fmla="*/ 120491 h 200025"/>
                  <a:gd name="connsiteX13" fmla="*/ 1057751 w 3476625"/>
                  <a:gd name="connsiteY13" fmla="*/ 120491 h 200025"/>
                  <a:gd name="connsiteX14" fmla="*/ 971074 w 3476625"/>
                  <a:gd name="connsiteY14" fmla="*/ 14764 h 200025"/>
                  <a:gd name="connsiteX15" fmla="*/ 379571 w 3476625"/>
                  <a:gd name="connsiteY15" fmla="*/ 14764 h 200025"/>
                  <a:gd name="connsiteX16" fmla="*/ 11906 w 3476625"/>
                  <a:gd name="connsiteY16" fmla="*/ 201454 h 200025"/>
                  <a:gd name="connsiteX17" fmla="*/ 7144 w 3476625"/>
                  <a:gd name="connsiteY17" fmla="*/ 196691 h 200025"/>
                  <a:gd name="connsiteX18" fmla="*/ 376714 w 3476625"/>
                  <a:gd name="connsiteY18" fmla="*/ 8096 h 200025"/>
                  <a:gd name="connsiteX19" fmla="*/ 973931 w 3476625"/>
                  <a:gd name="connsiteY19" fmla="*/ 8096 h 200025"/>
                  <a:gd name="connsiteX20" fmla="*/ 1061561 w 3476625"/>
                  <a:gd name="connsiteY20" fmla="*/ 113824 h 200025"/>
                  <a:gd name="connsiteX21" fmla="*/ 1429226 w 3476625"/>
                  <a:gd name="connsiteY21" fmla="*/ 113824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3476625" h="200025">
                    <a:moveTo>
                      <a:pt x="1497806" y="7144"/>
                    </a:moveTo>
                    <a:lnTo>
                      <a:pt x="1822609" y="7144"/>
                    </a:lnTo>
                    <a:lnTo>
                      <a:pt x="1899761" y="84296"/>
                    </a:lnTo>
                    <a:lnTo>
                      <a:pt x="2174081" y="84296"/>
                    </a:lnTo>
                    <a:lnTo>
                      <a:pt x="2240756" y="17621"/>
                    </a:lnTo>
                    <a:lnTo>
                      <a:pt x="3470434" y="17621"/>
                    </a:lnTo>
                    <a:lnTo>
                      <a:pt x="3470434" y="24289"/>
                    </a:lnTo>
                    <a:lnTo>
                      <a:pt x="2243614" y="24289"/>
                    </a:lnTo>
                    <a:lnTo>
                      <a:pt x="2176939" y="90964"/>
                    </a:lnTo>
                    <a:lnTo>
                      <a:pt x="1896904" y="90964"/>
                    </a:lnTo>
                    <a:lnTo>
                      <a:pt x="1819751" y="13811"/>
                    </a:lnTo>
                    <a:lnTo>
                      <a:pt x="1500664" y="13811"/>
                    </a:lnTo>
                    <a:lnTo>
                      <a:pt x="1432084" y="120491"/>
                    </a:lnTo>
                    <a:lnTo>
                      <a:pt x="1057751" y="120491"/>
                    </a:lnTo>
                    <a:lnTo>
                      <a:pt x="971074" y="14764"/>
                    </a:lnTo>
                    <a:lnTo>
                      <a:pt x="379571" y="14764"/>
                    </a:lnTo>
                    <a:lnTo>
                      <a:pt x="11906" y="201454"/>
                    </a:lnTo>
                    <a:lnTo>
                      <a:pt x="7144" y="196691"/>
                    </a:lnTo>
                    <a:lnTo>
                      <a:pt x="376714" y="8096"/>
                    </a:lnTo>
                    <a:lnTo>
                      <a:pt x="973931" y="8096"/>
                    </a:lnTo>
                    <a:lnTo>
                      <a:pt x="1061561" y="113824"/>
                    </a:lnTo>
                    <a:lnTo>
                      <a:pt x="1429226" y="11382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1" name="Freeform: Shape 266">
                <a:extLst>
                  <a:ext uri="{FF2B5EF4-FFF2-40B4-BE49-F238E27FC236}">
                    <a16:creationId xmlns:a16="http://schemas.microsoft.com/office/drawing/2014/main" xmlns="" id="{74E26881-B1BD-8D9A-FC91-9CA9F5148765}"/>
                  </a:ext>
                </a:extLst>
              </p:cNvPr>
              <p:cNvSpPr/>
              <p:nvPr/>
            </p:nvSpPr>
            <p:spPr>
              <a:xfrm>
                <a:off x="7851934" y="33123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2859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2" name="Freeform: Shape 267">
                <a:extLst>
                  <a:ext uri="{FF2B5EF4-FFF2-40B4-BE49-F238E27FC236}">
                    <a16:creationId xmlns:a16="http://schemas.microsoft.com/office/drawing/2014/main" xmlns="" id="{9EC7DF8B-9FD4-B51C-9DA5-DCE3B8402C9C}"/>
                  </a:ext>
                </a:extLst>
              </p:cNvPr>
              <p:cNvSpPr/>
              <p:nvPr/>
            </p:nvSpPr>
            <p:spPr>
              <a:xfrm>
                <a:off x="4391739" y="348972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3" name="Freeform: Shape 268">
                <a:extLst>
                  <a:ext uri="{FF2B5EF4-FFF2-40B4-BE49-F238E27FC236}">
                    <a16:creationId xmlns:a16="http://schemas.microsoft.com/office/drawing/2014/main" xmlns="" id="{6799AE65-358F-990A-1947-B8563ACC3509}"/>
                  </a:ext>
                </a:extLst>
              </p:cNvPr>
              <p:cNvSpPr/>
              <p:nvPr/>
            </p:nvSpPr>
            <p:spPr>
              <a:xfrm>
                <a:off x="4559141" y="3055143"/>
                <a:ext cx="2552700" cy="142875"/>
              </a:xfrm>
              <a:custGeom>
                <a:avLst/>
                <a:gdLst>
                  <a:gd name="connsiteX0" fmla="*/ 7144 w 2552700"/>
                  <a:gd name="connsiteY0" fmla="*/ 7144 h 142875"/>
                  <a:gd name="connsiteX1" fmla="*/ 101441 w 2552700"/>
                  <a:gd name="connsiteY1" fmla="*/ 7144 h 142875"/>
                  <a:gd name="connsiteX2" fmla="*/ 222409 w 2552700"/>
                  <a:gd name="connsiteY2" fmla="*/ 128111 h 142875"/>
                  <a:gd name="connsiteX3" fmla="*/ 813911 w 2552700"/>
                  <a:gd name="connsiteY3" fmla="*/ 128111 h 142875"/>
                  <a:gd name="connsiteX4" fmla="*/ 881539 w 2552700"/>
                  <a:gd name="connsiteY4" fmla="*/ 21431 h 142875"/>
                  <a:gd name="connsiteX5" fmla="*/ 1284446 w 2552700"/>
                  <a:gd name="connsiteY5" fmla="*/ 21431 h 142875"/>
                  <a:gd name="connsiteX6" fmla="*/ 1343501 w 2552700"/>
                  <a:gd name="connsiteY6" fmla="*/ 129064 h 142875"/>
                  <a:gd name="connsiteX7" fmla="*/ 1662589 w 2552700"/>
                  <a:gd name="connsiteY7" fmla="*/ 129064 h 142875"/>
                  <a:gd name="connsiteX8" fmla="*/ 1739741 w 2552700"/>
                  <a:gd name="connsiteY8" fmla="*/ 51911 h 142875"/>
                  <a:gd name="connsiteX9" fmla="*/ 2019776 w 2552700"/>
                  <a:gd name="connsiteY9" fmla="*/ 51911 h 142875"/>
                  <a:gd name="connsiteX10" fmla="*/ 2086451 w 2552700"/>
                  <a:gd name="connsiteY10" fmla="*/ 117634 h 142875"/>
                  <a:gd name="connsiteX11" fmla="*/ 2551271 w 2552700"/>
                  <a:gd name="connsiteY11" fmla="*/ 117634 h 142875"/>
                  <a:gd name="connsiteX12" fmla="*/ 2551271 w 2552700"/>
                  <a:gd name="connsiteY12" fmla="*/ 125254 h 142875"/>
                  <a:gd name="connsiteX13" fmla="*/ 2083594 w 2552700"/>
                  <a:gd name="connsiteY13" fmla="*/ 125254 h 142875"/>
                  <a:gd name="connsiteX14" fmla="*/ 2016919 w 2552700"/>
                  <a:gd name="connsiteY14" fmla="*/ 58579 h 142875"/>
                  <a:gd name="connsiteX15" fmla="*/ 1742599 w 2552700"/>
                  <a:gd name="connsiteY15" fmla="*/ 58579 h 142875"/>
                  <a:gd name="connsiteX16" fmla="*/ 1665446 w 2552700"/>
                  <a:gd name="connsiteY16" fmla="*/ 135731 h 142875"/>
                  <a:gd name="connsiteX17" fmla="*/ 1340644 w 2552700"/>
                  <a:gd name="connsiteY17" fmla="*/ 135731 h 142875"/>
                  <a:gd name="connsiteX18" fmla="*/ 1281589 w 2552700"/>
                  <a:gd name="connsiteY18" fmla="*/ 29051 h 142875"/>
                  <a:gd name="connsiteX19" fmla="*/ 885349 w 2552700"/>
                  <a:gd name="connsiteY19" fmla="*/ 29051 h 142875"/>
                  <a:gd name="connsiteX20" fmla="*/ 816769 w 2552700"/>
                  <a:gd name="connsiteY20" fmla="*/ 134779 h 142875"/>
                  <a:gd name="connsiteX21" fmla="*/ 219551 w 2552700"/>
                  <a:gd name="connsiteY21" fmla="*/ 134779 h 142875"/>
                  <a:gd name="connsiteX22" fmla="*/ 98584 w 2552700"/>
                  <a:gd name="connsiteY22" fmla="*/ 14764 h 142875"/>
                  <a:gd name="connsiteX23" fmla="*/ 7144 w 2552700"/>
                  <a:gd name="connsiteY23" fmla="*/ 14764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552700" h="142875">
                    <a:moveTo>
                      <a:pt x="7144" y="7144"/>
                    </a:moveTo>
                    <a:lnTo>
                      <a:pt x="101441" y="7144"/>
                    </a:lnTo>
                    <a:lnTo>
                      <a:pt x="222409" y="128111"/>
                    </a:lnTo>
                    <a:lnTo>
                      <a:pt x="813911" y="128111"/>
                    </a:lnTo>
                    <a:lnTo>
                      <a:pt x="881539" y="21431"/>
                    </a:lnTo>
                    <a:lnTo>
                      <a:pt x="1284446" y="21431"/>
                    </a:lnTo>
                    <a:lnTo>
                      <a:pt x="1343501" y="129064"/>
                    </a:lnTo>
                    <a:lnTo>
                      <a:pt x="1662589" y="129064"/>
                    </a:lnTo>
                    <a:lnTo>
                      <a:pt x="1739741" y="51911"/>
                    </a:lnTo>
                    <a:lnTo>
                      <a:pt x="2019776" y="51911"/>
                    </a:lnTo>
                    <a:lnTo>
                      <a:pt x="2086451" y="117634"/>
                    </a:lnTo>
                    <a:lnTo>
                      <a:pt x="2551271" y="117634"/>
                    </a:lnTo>
                    <a:lnTo>
                      <a:pt x="2551271" y="125254"/>
                    </a:lnTo>
                    <a:lnTo>
                      <a:pt x="2083594" y="125254"/>
                    </a:lnTo>
                    <a:lnTo>
                      <a:pt x="2016919" y="58579"/>
                    </a:lnTo>
                    <a:lnTo>
                      <a:pt x="1742599" y="58579"/>
                    </a:lnTo>
                    <a:lnTo>
                      <a:pt x="1665446" y="135731"/>
                    </a:lnTo>
                    <a:lnTo>
                      <a:pt x="1340644" y="135731"/>
                    </a:lnTo>
                    <a:lnTo>
                      <a:pt x="1281589" y="29051"/>
                    </a:lnTo>
                    <a:lnTo>
                      <a:pt x="885349" y="29051"/>
                    </a:lnTo>
                    <a:lnTo>
                      <a:pt x="816769" y="134779"/>
                    </a:lnTo>
                    <a:lnTo>
                      <a:pt x="219551" y="134779"/>
                    </a:lnTo>
                    <a:lnTo>
                      <a:pt x="98584" y="14764"/>
                    </a:lnTo>
                    <a:lnTo>
                      <a:pt x="7144" y="147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4" name="Freeform: Shape 269">
                <a:extLst>
                  <a:ext uri="{FF2B5EF4-FFF2-40B4-BE49-F238E27FC236}">
                    <a16:creationId xmlns:a16="http://schemas.microsoft.com/office/drawing/2014/main" xmlns="" id="{8DCDE31E-E0FF-52E6-70C9-8928F0088C8C}"/>
                  </a:ext>
                </a:extLst>
              </p:cNvPr>
              <p:cNvSpPr/>
              <p:nvPr/>
            </p:nvSpPr>
            <p:spPr>
              <a:xfrm>
                <a:off x="7089934" y="315610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33814 w 38100"/>
                  <a:gd name="connsiteY1" fmla="*/ 20479 h 38100"/>
                  <a:gd name="connsiteX2" fmla="*/ 20479 w 38100"/>
                  <a:gd name="connsiteY2" fmla="*/ 33814 h 38100"/>
                  <a:gd name="connsiteX3" fmla="*/ 714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28099" y="7144"/>
                      <a:pt x="33814" y="12859"/>
                      <a:pt x="33814" y="20479"/>
                    </a:cubicBezTo>
                    <a:cubicBezTo>
                      <a:pt x="33814" y="28099"/>
                      <a:pt x="28099" y="33814"/>
                      <a:pt x="20479" y="33814"/>
                    </a:cubicBezTo>
                    <a:cubicBezTo>
                      <a:pt x="12859" y="33814"/>
                      <a:pt x="7144" y="28099"/>
                      <a:pt x="7144" y="20479"/>
                    </a:cubicBezTo>
                    <a:cubicBezTo>
                      <a:pt x="7144" y="13811"/>
                      <a:pt x="1285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5" name="Freeform: Shape 270">
                <a:extLst>
                  <a:ext uri="{FF2B5EF4-FFF2-40B4-BE49-F238E27FC236}">
                    <a16:creationId xmlns:a16="http://schemas.microsoft.com/office/drawing/2014/main" xmlns="" id="{DA14D913-7C7F-1FDC-08DC-597A82D735D0}"/>
                  </a:ext>
                </a:extLst>
              </p:cNvPr>
              <p:cNvSpPr/>
              <p:nvPr/>
            </p:nvSpPr>
            <p:spPr>
              <a:xfrm>
                <a:off x="4546759" y="3045618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6" name="Freeform: Shape 271">
                <a:extLst>
                  <a:ext uri="{FF2B5EF4-FFF2-40B4-BE49-F238E27FC236}">
                    <a16:creationId xmlns:a16="http://schemas.microsoft.com/office/drawing/2014/main" xmlns="" id="{8ECEF9E4-3320-3AA9-795E-99680972DD12}"/>
                  </a:ext>
                </a:extLst>
              </p:cNvPr>
              <p:cNvSpPr/>
              <p:nvPr/>
            </p:nvSpPr>
            <p:spPr>
              <a:xfrm>
                <a:off x="6717506" y="3322796"/>
                <a:ext cx="676275" cy="104775"/>
              </a:xfrm>
              <a:custGeom>
                <a:avLst/>
                <a:gdLst>
                  <a:gd name="connsiteX0" fmla="*/ 668179 w 676275"/>
                  <a:gd name="connsiteY0" fmla="*/ 7144 h 104775"/>
                  <a:gd name="connsiteX1" fmla="*/ 672941 w 676275"/>
                  <a:gd name="connsiteY1" fmla="*/ 11906 h 104775"/>
                  <a:gd name="connsiteX2" fmla="*/ 471964 w 676275"/>
                  <a:gd name="connsiteY2" fmla="*/ 98584 h 104775"/>
                  <a:gd name="connsiteX3" fmla="*/ 7144 w 676275"/>
                  <a:gd name="connsiteY3" fmla="*/ 98584 h 104775"/>
                  <a:gd name="connsiteX4" fmla="*/ 7144 w 676275"/>
                  <a:gd name="connsiteY4" fmla="*/ 91916 h 104775"/>
                  <a:gd name="connsiteX5" fmla="*/ 469106 w 676275"/>
                  <a:gd name="connsiteY5" fmla="*/ 91916 h 104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6275" h="104775">
                    <a:moveTo>
                      <a:pt x="668179" y="7144"/>
                    </a:moveTo>
                    <a:lnTo>
                      <a:pt x="672941" y="11906"/>
                    </a:lnTo>
                    <a:lnTo>
                      <a:pt x="471964" y="98584"/>
                    </a:lnTo>
                    <a:lnTo>
                      <a:pt x="7144" y="98584"/>
                    </a:lnTo>
                    <a:lnTo>
                      <a:pt x="7144" y="91916"/>
                    </a:lnTo>
                    <a:lnTo>
                      <a:pt x="469106" y="919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7" name="Freeform: Shape 272">
                <a:extLst>
                  <a:ext uri="{FF2B5EF4-FFF2-40B4-BE49-F238E27FC236}">
                    <a16:creationId xmlns:a16="http://schemas.microsoft.com/office/drawing/2014/main" xmlns="" id="{8E4E839E-2960-966B-448F-13715AA4FE18}"/>
                  </a:ext>
                </a:extLst>
              </p:cNvPr>
              <p:cNvSpPr/>
              <p:nvPr/>
            </p:nvSpPr>
            <p:spPr>
              <a:xfrm>
                <a:off x="6705124" y="3398043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8" name="Freeform: Shape 273">
                <a:extLst>
                  <a:ext uri="{FF2B5EF4-FFF2-40B4-BE49-F238E27FC236}">
                    <a16:creationId xmlns:a16="http://schemas.microsoft.com/office/drawing/2014/main" xmlns="" id="{80535540-F13A-AEBD-CE46-BD27D275CDCB}"/>
                  </a:ext>
                </a:extLst>
              </p:cNvPr>
              <p:cNvSpPr/>
              <p:nvPr/>
            </p:nvSpPr>
            <p:spPr>
              <a:xfrm>
                <a:off x="5352574" y="3312318"/>
                <a:ext cx="742950" cy="485775"/>
              </a:xfrm>
              <a:custGeom>
                <a:avLst/>
                <a:gdLst>
                  <a:gd name="connsiteX0" fmla="*/ 736759 w 742950"/>
                  <a:gd name="connsiteY0" fmla="*/ 7144 h 485775"/>
                  <a:gd name="connsiteX1" fmla="*/ 741521 w 742950"/>
                  <a:gd name="connsiteY1" fmla="*/ 11906 h 485775"/>
                  <a:gd name="connsiteX2" fmla="*/ 552926 w 742950"/>
                  <a:gd name="connsiteY2" fmla="*/ 200501 h 485775"/>
                  <a:gd name="connsiteX3" fmla="*/ 260509 w 742950"/>
                  <a:gd name="connsiteY3" fmla="*/ 200501 h 485775"/>
                  <a:gd name="connsiteX4" fmla="*/ 12859 w 742950"/>
                  <a:gd name="connsiteY4" fmla="*/ 486251 h 485775"/>
                  <a:gd name="connsiteX5" fmla="*/ 7144 w 742950"/>
                  <a:gd name="connsiteY5" fmla="*/ 481489 h 485775"/>
                  <a:gd name="connsiteX6" fmla="*/ 257651 w 742950"/>
                  <a:gd name="connsiteY6" fmla="*/ 192881 h 485775"/>
                  <a:gd name="connsiteX7" fmla="*/ 550069 w 742950"/>
                  <a:gd name="connsiteY7" fmla="*/ 192881 h 4857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42950" h="485775">
                    <a:moveTo>
                      <a:pt x="736759" y="7144"/>
                    </a:moveTo>
                    <a:lnTo>
                      <a:pt x="741521" y="11906"/>
                    </a:lnTo>
                    <a:lnTo>
                      <a:pt x="552926" y="200501"/>
                    </a:lnTo>
                    <a:lnTo>
                      <a:pt x="260509" y="200501"/>
                    </a:lnTo>
                    <a:lnTo>
                      <a:pt x="12859" y="486251"/>
                    </a:lnTo>
                    <a:lnTo>
                      <a:pt x="7144" y="481489"/>
                    </a:lnTo>
                    <a:lnTo>
                      <a:pt x="257651" y="192881"/>
                    </a:lnTo>
                    <a:lnTo>
                      <a:pt x="550069" y="19288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09" name="Freeform: Shape 274">
                <a:extLst>
                  <a:ext uri="{FF2B5EF4-FFF2-40B4-BE49-F238E27FC236}">
                    <a16:creationId xmlns:a16="http://schemas.microsoft.com/office/drawing/2014/main" xmlns="" id="{9304BE97-7158-5263-1562-A2612171E00C}"/>
                  </a:ext>
                </a:extLst>
              </p:cNvPr>
              <p:cNvSpPr/>
              <p:nvPr/>
            </p:nvSpPr>
            <p:spPr>
              <a:xfrm>
                <a:off x="5343287" y="3775709"/>
                <a:ext cx="38100" cy="38100"/>
              </a:xfrm>
              <a:custGeom>
                <a:avLst/>
                <a:gdLst>
                  <a:gd name="connsiteX0" fmla="*/ 10716 w 38100"/>
                  <a:gd name="connsiteY0" fmla="*/ 11430 h 38100"/>
                  <a:gd name="connsiteX1" fmla="*/ 10716 w 38100"/>
                  <a:gd name="connsiteY1" fmla="*/ 30480 h 38100"/>
                  <a:gd name="connsiteX2" fmla="*/ 29766 w 38100"/>
                  <a:gd name="connsiteY2" fmla="*/ 30480 h 38100"/>
                  <a:gd name="connsiteX3" fmla="*/ 29766 w 38100"/>
                  <a:gd name="connsiteY3" fmla="*/ 11430 h 38100"/>
                  <a:gd name="connsiteX4" fmla="*/ 10716 w 38100"/>
                  <a:gd name="connsiteY4" fmla="*/ 1143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1430"/>
                    </a:moveTo>
                    <a:cubicBezTo>
                      <a:pt x="5953" y="16192"/>
                      <a:pt x="5953" y="24765"/>
                      <a:pt x="10716" y="30480"/>
                    </a:cubicBezTo>
                    <a:cubicBezTo>
                      <a:pt x="15478" y="35242"/>
                      <a:pt x="24051" y="35242"/>
                      <a:pt x="29766" y="30480"/>
                    </a:cubicBezTo>
                    <a:cubicBezTo>
                      <a:pt x="34528" y="25717"/>
                      <a:pt x="34528" y="17145"/>
                      <a:pt x="29766" y="11430"/>
                    </a:cubicBezTo>
                    <a:cubicBezTo>
                      <a:pt x="24051" y="5715"/>
                      <a:pt x="15478" y="5715"/>
                      <a:pt x="10716" y="1143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0" name="Freeform: Shape 275">
                <a:extLst>
                  <a:ext uri="{FF2B5EF4-FFF2-40B4-BE49-F238E27FC236}">
                    <a16:creationId xmlns:a16="http://schemas.microsoft.com/office/drawing/2014/main" xmlns="" id="{5A2E4640-2EED-6414-6A81-8F1442097A84}"/>
                  </a:ext>
                </a:extLst>
              </p:cNvPr>
              <p:cNvSpPr/>
              <p:nvPr/>
            </p:nvSpPr>
            <p:spPr>
              <a:xfrm>
                <a:off x="4308634" y="3313271"/>
                <a:ext cx="1009650" cy="428625"/>
              </a:xfrm>
              <a:custGeom>
                <a:avLst/>
                <a:gdLst>
                  <a:gd name="connsiteX0" fmla="*/ 998696 w 1009650"/>
                  <a:gd name="connsiteY0" fmla="*/ 7144 h 428625"/>
                  <a:gd name="connsiteX1" fmla="*/ 1003459 w 1009650"/>
                  <a:gd name="connsiteY1" fmla="*/ 11906 h 428625"/>
                  <a:gd name="connsiteX2" fmla="*/ 912019 w 1009650"/>
                  <a:gd name="connsiteY2" fmla="*/ 103346 h 428625"/>
                  <a:gd name="connsiteX3" fmla="*/ 646271 w 1009650"/>
                  <a:gd name="connsiteY3" fmla="*/ 103346 h 428625"/>
                  <a:gd name="connsiteX4" fmla="*/ 476726 w 1009650"/>
                  <a:gd name="connsiteY4" fmla="*/ 272891 h 428625"/>
                  <a:gd name="connsiteX5" fmla="*/ 306229 w 1009650"/>
                  <a:gd name="connsiteY5" fmla="*/ 272891 h 428625"/>
                  <a:gd name="connsiteX6" fmla="*/ 11906 w 1009650"/>
                  <a:gd name="connsiteY6" fmla="*/ 424339 h 428625"/>
                  <a:gd name="connsiteX7" fmla="*/ 7144 w 1009650"/>
                  <a:gd name="connsiteY7" fmla="*/ 419576 h 428625"/>
                  <a:gd name="connsiteX8" fmla="*/ 303371 w 1009650"/>
                  <a:gd name="connsiteY8" fmla="*/ 266224 h 428625"/>
                  <a:gd name="connsiteX9" fmla="*/ 472916 w 1009650"/>
                  <a:gd name="connsiteY9" fmla="*/ 266224 h 428625"/>
                  <a:gd name="connsiteX10" fmla="*/ 643414 w 1009650"/>
                  <a:gd name="connsiteY10" fmla="*/ 95726 h 428625"/>
                  <a:gd name="connsiteX11" fmla="*/ 909161 w 1009650"/>
                  <a:gd name="connsiteY11" fmla="*/ 95726 h 428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09650" h="428625">
                    <a:moveTo>
                      <a:pt x="998696" y="7144"/>
                    </a:moveTo>
                    <a:lnTo>
                      <a:pt x="1003459" y="11906"/>
                    </a:lnTo>
                    <a:lnTo>
                      <a:pt x="912019" y="103346"/>
                    </a:lnTo>
                    <a:lnTo>
                      <a:pt x="646271" y="103346"/>
                    </a:lnTo>
                    <a:lnTo>
                      <a:pt x="476726" y="272891"/>
                    </a:lnTo>
                    <a:lnTo>
                      <a:pt x="306229" y="272891"/>
                    </a:lnTo>
                    <a:lnTo>
                      <a:pt x="11906" y="424339"/>
                    </a:lnTo>
                    <a:lnTo>
                      <a:pt x="7144" y="419576"/>
                    </a:lnTo>
                    <a:lnTo>
                      <a:pt x="303371" y="266224"/>
                    </a:lnTo>
                    <a:lnTo>
                      <a:pt x="472916" y="266224"/>
                    </a:lnTo>
                    <a:lnTo>
                      <a:pt x="643414" y="95726"/>
                    </a:lnTo>
                    <a:lnTo>
                      <a:pt x="909161" y="9572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1" name="Freeform: Shape 276">
                <a:extLst>
                  <a:ext uri="{FF2B5EF4-FFF2-40B4-BE49-F238E27FC236}">
                    <a16:creationId xmlns:a16="http://schemas.microsoft.com/office/drawing/2014/main" xmlns="" id="{B5564E79-0CED-B4F9-F8F5-9148DFEB5A3E}"/>
                  </a:ext>
                </a:extLst>
              </p:cNvPr>
              <p:cNvSpPr/>
              <p:nvPr/>
            </p:nvSpPr>
            <p:spPr>
              <a:xfrm>
                <a:off x="4298394" y="3714511"/>
                <a:ext cx="38100" cy="38100"/>
              </a:xfrm>
              <a:custGeom>
                <a:avLst/>
                <a:gdLst>
                  <a:gd name="connsiteX0" fmla="*/ 10716 w 38100"/>
                  <a:gd name="connsiteY0" fmla="*/ 10716 h 38100"/>
                  <a:gd name="connsiteX1" fmla="*/ 10716 w 38100"/>
                  <a:gd name="connsiteY1" fmla="*/ 29766 h 38100"/>
                  <a:gd name="connsiteX2" fmla="*/ 29766 w 38100"/>
                  <a:gd name="connsiteY2" fmla="*/ 29766 h 38100"/>
                  <a:gd name="connsiteX3" fmla="*/ 29766 w 38100"/>
                  <a:gd name="connsiteY3" fmla="*/ 10716 h 38100"/>
                  <a:gd name="connsiteX4" fmla="*/ 1071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0716" y="10716"/>
                    </a:move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5003"/>
                      <a:pt x="34528" y="16431"/>
                      <a:pt x="29766" y="10716"/>
                    </a:cubicBezTo>
                    <a:cubicBezTo>
                      <a:pt x="24051" y="5953"/>
                      <a:pt x="15478" y="5953"/>
                      <a:pt x="1071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2" name="Freeform: Shape 277">
                <a:extLst>
                  <a:ext uri="{FF2B5EF4-FFF2-40B4-BE49-F238E27FC236}">
                    <a16:creationId xmlns:a16="http://schemas.microsoft.com/office/drawing/2014/main" xmlns="" id="{D78A6359-F470-7A02-0C3D-DA819A80B2BD}"/>
                  </a:ext>
                </a:extLst>
              </p:cNvPr>
              <p:cNvSpPr/>
              <p:nvPr/>
            </p:nvSpPr>
            <p:spPr>
              <a:xfrm>
                <a:off x="6470809" y="3194208"/>
                <a:ext cx="1076325" cy="142875"/>
              </a:xfrm>
              <a:custGeom>
                <a:avLst/>
                <a:gdLst>
                  <a:gd name="connsiteX0" fmla="*/ 11906 w 1076325"/>
                  <a:gd name="connsiteY0" fmla="*/ 7144 h 142875"/>
                  <a:gd name="connsiteX1" fmla="*/ 50006 w 1076325"/>
                  <a:gd name="connsiteY1" fmla="*/ 45244 h 142875"/>
                  <a:gd name="connsiteX2" fmla="*/ 869156 w 1076325"/>
                  <a:gd name="connsiteY2" fmla="*/ 45244 h 142875"/>
                  <a:gd name="connsiteX3" fmla="*/ 1072991 w 1076325"/>
                  <a:gd name="connsiteY3" fmla="*/ 134779 h 142875"/>
                  <a:gd name="connsiteX4" fmla="*/ 1068229 w 1076325"/>
                  <a:gd name="connsiteY4" fmla="*/ 139541 h 142875"/>
                  <a:gd name="connsiteX5" fmla="*/ 866299 w 1076325"/>
                  <a:gd name="connsiteY5" fmla="*/ 51911 h 142875"/>
                  <a:gd name="connsiteX6" fmla="*/ 47149 w 1076325"/>
                  <a:gd name="connsiteY6" fmla="*/ 51911 h 142875"/>
                  <a:gd name="connsiteX7" fmla="*/ 7144 w 1076325"/>
                  <a:gd name="connsiteY7" fmla="*/ 12859 h 1428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76325" h="142875">
                    <a:moveTo>
                      <a:pt x="11906" y="7144"/>
                    </a:moveTo>
                    <a:lnTo>
                      <a:pt x="50006" y="45244"/>
                    </a:lnTo>
                    <a:lnTo>
                      <a:pt x="869156" y="45244"/>
                    </a:lnTo>
                    <a:lnTo>
                      <a:pt x="1072991" y="134779"/>
                    </a:lnTo>
                    <a:lnTo>
                      <a:pt x="1068229" y="139541"/>
                    </a:lnTo>
                    <a:lnTo>
                      <a:pt x="866299" y="51911"/>
                    </a:lnTo>
                    <a:lnTo>
                      <a:pt x="47149" y="51911"/>
                    </a:lnTo>
                    <a:lnTo>
                      <a:pt x="7144" y="12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3" name="Freeform: Shape 278">
                <a:extLst>
                  <a:ext uri="{FF2B5EF4-FFF2-40B4-BE49-F238E27FC236}">
                    <a16:creationId xmlns:a16="http://schemas.microsoft.com/office/drawing/2014/main" xmlns="" id="{85377A28-14C0-044A-F7CD-CC0D38FC47D5}"/>
                  </a:ext>
                </a:extLst>
              </p:cNvPr>
              <p:cNvSpPr/>
              <p:nvPr/>
            </p:nvSpPr>
            <p:spPr>
              <a:xfrm>
                <a:off x="6460569" y="3184921"/>
                <a:ext cx="38100" cy="38100"/>
              </a:xfrm>
              <a:custGeom>
                <a:avLst/>
                <a:gdLst>
                  <a:gd name="connsiteX0" fmla="*/ 29766 w 38100"/>
                  <a:gd name="connsiteY0" fmla="*/ 10716 h 38100"/>
                  <a:gd name="connsiteX1" fmla="*/ 10716 w 38100"/>
                  <a:gd name="connsiteY1" fmla="*/ 10716 h 38100"/>
                  <a:gd name="connsiteX2" fmla="*/ 10716 w 38100"/>
                  <a:gd name="connsiteY2" fmla="*/ 29766 h 38100"/>
                  <a:gd name="connsiteX3" fmla="*/ 29766 w 38100"/>
                  <a:gd name="connsiteY3" fmla="*/ 29766 h 38100"/>
                  <a:gd name="connsiteX4" fmla="*/ 29766 w 38100"/>
                  <a:gd name="connsiteY4" fmla="*/ 10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9766" y="10716"/>
                    </a:moveTo>
                    <a:cubicBezTo>
                      <a:pt x="25003" y="5953"/>
                      <a:pt x="16431" y="5953"/>
                      <a:pt x="10716" y="10716"/>
                    </a:cubicBezTo>
                    <a:cubicBezTo>
                      <a:pt x="5953" y="15478"/>
                      <a:pt x="5953" y="24051"/>
                      <a:pt x="10716" y="29766"/>
                    </a:cubicBezTo>
                    <a:cubicBezTo>
                      <a:pt x="15478" y="34528"/>
                      <a:pt x="24051" y="34528"/>
                      <a:pt x="29766" y="29766"/>
                    </a:cubicBezTo>
                    <a:cubicBezTo>
                      <a:pt x="34528" y="24051"/>
                      <a:pt x="34528" y="15478"/>
                      <a:pt x="29766" y="10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4" name="Freeform: Shape 279">
                <a:extLst>
                  <a:ext uri="{FF2B5EF4-FFF2-40B4-BE49-F238E27FC236}">
                    <a16:creationId xmlns:a16="http://schemas.microsoft.com/office/drawing/2014/main" xmlns="" id="{209A369C-7FC4-A5CC-6171-A48BD387FF5B}"/>
                  </a:ext>
                </a:extLst>
              </p:cNvPr>
              <p:cNvSpPr/>
              <p:nvPr/>
            </p:nvSpPr>
            <p:spPr>
              <a:xfrm>
                <a:off x="5156359" y="3240881"/>
                <a:ext cx="590550" cy="190500"/>
              </a:xfrm>
              <a:custGeom>
                <a:avLst/>
                <a:gdLst>
                  <a:gd name="connsiteX0" fmla="*/ 7144 w 590550"/>
                  <a:gd name="connsiteY0" fmla="*/ 7144 h 190500"/>
                  <a:gd name="connsiteX1" fmla="*/ 408146 w 590550"/>
                  <a:gd name="connsiteY1" fmla="*/ 7144 h 190500"/>
                  <a:gd name="connsiteX2" fmla="*/ 585311 w 590550"/>
                  <a:gd name="connsiteY2" fmla="*/ 184309 h 190500"/>
                  <a:gd name="connsiteX3" fmla="*/ 580549 w 590550"/>
                  <a:gd name="connsiteY3" fmla="*/ 189071 h 190500"/>
                  <a:gd name="connsiteX4" fmla="*/ 405289 w 590550"/>
                  <a:gd name="connsiteY4" fmla="*/ 13811 h 190500"/>
                  <a:gd name="connsiteX5" fmla="*/ 7144 w 590550"/>
                  <a:gd name="connsiteY5" fmla="*/ 13811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590550" h="190500">
                    <a:moveTo>
                      <a:pt x="7144" y="7144"/>
                    </a:moveTo>
                    <a:lnTo>
                      <a:pt x="408146" y="7144"/>
                    </a:lnTo>
                    <a:lnTo>
                      <a:pt x="585311" y="184309"/>
                    </a:lnTo>
                    <a:lnTo>
                      <a:pt x="580549" y="189071"/>
                    </a:lnTo>
                    <a:lnTo>
                      <a:pt x="405289" y="13811"/>
                    </a:lnTo>
                    <a:lnTo>
                      <a:pt x="7144" y="1381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5" name="Freeform: Shape 280">
                <a:extLst>
                  <a:ext uri="{FF2B5EF4-FFF2-40B4-BE49-F238E27FC236}">
                    <a16:creationId xmlns:a16="http://schemas.microsoft.com/office/drawing/2014/main" xmlns="" id="{F1BB4083-DA97-15AA-5D71-CB83C677E518}"/>
                  </a:ext>
                </a:extLst>
              </p:cNvPr>
              <p:cNvSpPr/>
              <p:nvPr/>
            </p:nvSpPr>
            <p:spPr>
              <a:xfrm>
                <a:off x="5134451" y="323135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6" name="Freeform: Shape 281">
                <a:extLst>
                  <a:ext uri="{FF2B5EF4-FFF2-40B4-BE49-F238E27FC236}">
                    <a16:creationId xmlns:a16="http://schemas.microsoft.com/office/drawing/2014/main" xmlns="" id="{75821CC4-8562-42F4-5482-D345924604DA}"/>
                  </a:ext>
                </a:extLst>
              </p:cNvPr>
              <p:cNvSpPr/>
              <p:nvPr/>
            </p:nvSpPr>
            <p:spPr>
              <a:xfrm>
                <a:off x="5084921" y="3377088"/>
                <a:ext cx="361950" cy="95250"/>
              </a:xfrm>
              <a:custGeom>
                <a:avLst/>
                <a:gdLst>
                  <a:gd name="connsiteX0" fmla="*/ 349091 w 361950"/>
                  <a:gd name="connsiteY0" fmla="*/ 7144 h 95250"/>
                  <a:gd name="connsiteX1" fmla="*/ 354806 w 361950"/>
                  <a:gd name="connsiteY1" fmla="*/ 12859 h 95250"/>
                  <a:gd name="connsiteX2" fmla="*/ 271939 w 361950"/>
                  <a:gd name="connsiteY2" fmla="*/ 94774 h 95250"/>
                  <a:gd name="connsiteX3" fmla="*/ 7144 w 361950"/>
                  <a:gd name="connsiteY3" fmla="*/ 94774 h 95250"/>
                  <a:gd name="connsiteX4" fmla="*/ 7144 w 361950"/>
                  <a:gd name="connsiteY4" fmla="*/ 88106 h 95250"/>
                  <a:gd name="connsiteX5" fmla="*/ 269081 w 361950"/>
                  <a:gd name="connsiteY5" fmla="*/ 88106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61950" h="95250">
                    <a:moveTo>
                      <a:pt x="349091" y="7144"/>
                    </a:moveTo>
                    <a:lnTo>
                      <a:pt x="354806" y="12859"/>
                    </a:lnTo>
                    <a:lnTo>
                      <a:pt x="271939" y="94774"/>
                    </a:lnTo>
                    <a:lnTo>
                      <a:pt x="7144" y="94774"/>
                    </a:lnTo>
                    <a:lnTo>
                      <a:pt x="7144" y="88106"/>
                    </a:lnTo>
                    <a:lnTo>
                      <a:pt x="269081" y="881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7" name="Freeform: Shape 282">
                <a:extLst>
                  <a:ext uri="{FF2B5EF4-FFF2-40B4-BE49-F238E27FC236}">
                    <a16:creationId xmlns:a16="http://schemas.microsoft.com/office/drawing/2014/main" xmlns="" id="{9D3FB5F5-CAC8-1E8A-B4EC-20D866C3919A}"/>
                  </a:ext>
                </a:extLst>
              </p:cNvPr>
              <p:cNvSpPr/>
              <p:nvPr/>
            </p:nvSpPr>
            <p:spPr>
              <a:xfrm>
                <a:off x="5072539" y="3448526"/>
                <a:ext cx="38100" cy="38100"/>
              </a:xfrm>
              <a:custGeom>
                <a:avLst/>
                <a:gdLst>
                  <a:gd name="connsiteX0" fmla="*/ 20479 w 38100"/>
                  <a:gd name="connsiteY0" fmla="*/ 7144 h 38100"/>
                  <a:gd name="connsiteX1" fmla="*/ 7144 w 38100"/>
                  <a:gd name="connsiteY1" fmla="*/ 20479 h 38100"/>
                  <a:gd name="connsiteX2" fmla="*/ 20479 w 38100"/>
                  <a:gd name="connsiteY2" fmla="*/ 33814 h 38100"/>
                  <a:gd name="connsiteX3" fmla="*/ 33814 w 38100"/>
                  <a:gd name="connsiteY3" fmla="*/ 20479 h 38100"/>
                  <a:gd name="connsiteX4" fmla="*/ 20479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7144"/>
                    </a:move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2861" y="12859"/>
                      <a:pt x="27146" y="7144"/>
                      <a:pt x="2047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8" name="Freeform: Shape 283">
                <a:extLst>
                  <a:ext uri="{FF2B5EF4-FFF2-40B4-BE49-F238E27FC236}">
                    <a16:creationId xmlns:a16="http://schemas.microsoft.com/office/drawing/2014/main" xmlns="" id="{6484E3A1-A22D-DF01-9069-F7DD35212F99}"/>
                  </a:ext>
                </a:extLst>
              </p:cNvPr>
              <p:cNvSpPr/>
              <p:nvPr/>
            </p:nvSpPr>
            <p:spPr>
              <a:xfrm>
                <a:off x="5571649" y="3071336"/>
                <a:ext cx="809625" cy="200025"/>
              </a:xfrm>
              <a:custGeom>
                <a:avLst/>
                <a:gdLst>
                  <a:gd name="connsiteX0" fmla="*/ 11906 w 809625"/>
                  <a:gd name="connsiteY0" fmla="*/ 7144 h 200025"/>
                  <a:gd name="connsiteX1" fmla="*/ 192881 w 809625"/>
                  <a:gd name="connsiteY1" fmla="*/ 188119 h 200025"/>
                  <a:gd name="connsiteX2" fmla="*/ 808196 w 809625"/>
                  <a:gd name="connsiteY2" fmla="*/ 188119 h 200025"/>
                  <a:gd name="connsiteX3" fmla="*/ 808196 w 809625"/>
                  <a:gd name="connsiteY3" fmla="*/ 195739 h 200025"/>
                  <a:gd name="connsiteX4" fmla="*/ 190024 w 809625"/>
                  <a:gd name="connsiteY4" fmla="*/ 194786 h 200025"/>
                  <a:gd name="connsiteX5" fmla="*/ 7144 w 809625"/>
                  <a:gd name="connsiteY5" fmla="*/ 11906 h 200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809625" h="200025">
                    <a:moveTo>
                      <a:pt x="11906" y="7144"/>
                    </a:moveTo>
                    <a:lnTo>
                      <a:pt x="192881" y="188119"/>
                    </a:lnTo>
                    <a:lnTo>
                      <a:pt x="808196" y="188119"/>
                    </a:lnTo>
                    <a:lnTo>
                      <a:pt x="808196" y="195739"/>
                    </a:lnTo>
                    <a:lnTo>
                      <a:pt x="190024" y="194786"/>
                    </a:lnTo>
                    <a:lnTo>
                      <a:pt x="7144" y="1190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9" name="Freeform: Shape 284">
                <a:extLst>
                  <a:ext uri="{FF2B5EF4-FFF2-40B4-BE49-F238E27FC236}">
                    <a16:creationId xmlns:a16="http://schemas.microsoft.com/office/drawing/2014/main" xmlns="" id="{AF9CBB3A-18F1-0473-862D-4132D234BA9C}"/>
                  </a:ext>
                </a:extLst>
              </p:cNvPr>
              <p:cNvSpPr/>
              <p:nvPr/>
            </p:nvSpPr>
            <p:spPr>
              <a:xfrm>
                <a:off x="6358414" y="3242786"/>
                <a:ext cx="38100" cy="38100"/>
              </a:xfrm>
              <a:custGeom>
                <a:avLst/>
                <a:gdLst>
                  <a:gd name="connsiteX0" fmla="*/ 20479 w 38100"/>
                  <a:gd name="connsiteY0" fmla="*/ 33814 h 38100"/>
                  <a:gd name="connsiteX1" fmla="*/ 33814 w 38100"/>
                  <a:gd name="connsiteY1" fmla="*/ 20479 h 38100"/>
                  <a:gd name="connsiteX2" fmla="*/ 20479 w 38100"/>
                  <a:gd name="connsiteY2" fmla="*/ 7144 h 38100"/>
                  <a:gd name="connsiteX3" fmla="*/ 7144 w 38100"/>
                  <a:gd name="connsiteY3" fmla="*/ 20479 h 38100"/>
                  <a:gd name="connsiteX4" fmla="*/ 20479 w 38100"/>
                  <a:gd name="connsiteY4" fmla="*/ 3381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33814"/>
                    </a:move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3811" y="33814"/>
                      <a:pt x="20479" y="33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53" name="Graphic 3">
              <a:extLst>
                <a:ext uri="{FF2B5EF4-FFF2-40B4-BE49-F238E27FC236}">
                  <a16:creationId xmlns:a16="http://schemas.microsoft.com/office/drawing/2014/main" xmlns="" id="{4ECC6D18-59B7-7FAF-87E0-05F0151FDD3E}"/>
                </a:ext>
              </a:extLst>
            </p:cNvPr>
            <p:cNvGrpSpPr/>
            <p:nvPr/>
          </p:nvGrpSpPr>
          <p:grpSpPr>
            <a:xfrm>
              <a:off x="4386205" y="2166705"/>
              <a:ext cx="2891731" cy="3429727"/>
              <a:chOff x="5276850" y="2457450"/>
              <a:chExt cx="1638300" cy="1943100"/>
            </a:xfrm>
            <a:solidFill>
              <a:schemeClr val="accent1"/>
            </a:solidFill>
          </p:grpSpPr>
          <p:sp>
            <p:nvSpPr>
              <p:cNvPr id="56" name="Freeform: Shape 293">
                <a:extLst>
                  <a:ext uri="{FF2B5EF4-FFF2-40B4-BE49-F238E27FC236}">
                    <a16:creationId xmlns:a16="http://schemas.microsoft.com/office/drawing/2014/main" xmlns="" id="{3E086177-4270-2D2C-4570-01F44D5C0473}"/>
                  </a:ext>
                </a:extLst>
              </p:cNvPr>
              <p:cNvSpPr/>
              <p:nvPr/>
            </p:nvSpPr>
            <p:spPr>
              <a:xfrm>
                <a:off x="6101239" y="2703671"/>
                <a:ext cx="28575" cy="28575"/>
              </a:xfrm>
              <a:custGeom>
                <a:avLst/>
                <a:gdLst>
                  <a:gd name="connsiteX0" fmla="*/ 14764 w 28575"/>
                  <a:gd name="connsiteY0" fmla="*/ 22384 h 28575"/>
                  <a:gd name="connsiteX1" fmla="*/ 22384 w 28575"/>
                  <a:gd name="connsiteY1" fmla="*/ 14764 h 28575"/>
                  <a:gd name="connsiteX2" fmla="*/ 14764 w 28575"/>
                  <a:gd name="connsiteY2" fmla="*/ 7144 h 28575"/>
                  <a:gd name="connsiteX3" fmla="*/ 7144 w 28575"/>
                  <a:gd name="connsiteY3" fmla="*/ 14764 h 28575"/>
                  <a:gd name="connsiteX4" fmla="*/ 14764 w 28575"/>
                  <a:gd name="connsiteY4" fmla="*/ 2238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4764" y="22384"/>
                    </a:moveTo>
                    <a:cubicBezTo>
                      <a:pt x="18574" y="22384"/>
                      <a:pt x="22384" y="18574"/>
                      <a:pt x="22384" y="14764"/>
                    </a:cubicBezTo>
                    <a:cubicBezTo>
                      <a:pt x="22384" y="10954"/>
                      <a:pt x="18574" y="7144"/>
                      <a:pt x="14764" y="7144"/>
                    </a:cubicBezTo>
                    <a:cubicBezTo>
                      <a:pt x="10954" y="7144"/>
                      <a:pt x="7144" y="10954"/>
                      <a:pt x="7144" y="14764"/>
                    </a:cubicBezTo>
                    <a:cubicBezTo>
                      <a:pt x="7144" y="19526"/>
                      <a:pt x="10954" y="22384"/>
                      <a:pt x="1476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59" name="Freeform: Shape 294">
                <a:extLst>
                  <a:ext uri="{FF2B5EF4-FFF2-40B4-BE49-F238E27FC236}">
                    <a16:creationId xmlns:a16="http://schemas.microsoft.com/office/drawing/2014/main" xmlns="" id="{7002CEEE-0282-BB70-A1E9-E43C2A9E3A45}"/>
                  </a:ext>
                </a:extLst>
              </p:cNvPr>
              <p:cNvSpPr/>
              <p:nvPr/>
            </p:nvSpPr>
            <p:spPr>
              <a:xfrm>
                <a:off x="5951696" y="2877026"/>
                <a:ext cx="38100" cy="38100"/>
              </a:xfrm>
              <a:custGeom>
                <a:avLst/>
                <a:gdLst>
                  <a:gd name="connsiteX0" fmla="*/ 19526 w 38100"/>
                  <a:gd name="connsiteY0" fmla="*/ 31909 h 38100"/>
                  <a:gd name="connsiteX1" fmla="*/ 31909 w 38100"/>
                  <a:gd name="connsiteY1" fmla="*/ 19526 h 38100"/>
                  <a:gd name="connsiteX2" fmla="*/ 19526 w 38100"/>
                  <a:gd name="connsiteY2" fmla="*/ 7144 h 38100"/>
                  <a:gd name="connsiteX3" fmla="*/ 7144 w 38100"/>
                  <a:gd name="connsiteY3" fmla="*/ 19526 h 38100"/>
                  <a:gd name="connsiteX4" fmla="*/ 19526 w 38100"/>
                  <a:gd name="connsiteY4" fmla="*/ 3190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9526" y="31909"/>
                    </a:moveTo>
                    <a:cubicBezTo>
                      <a:pt x="26194" y="31909"/>
                      <a:pt x="31909" y="26194"/>
                      <a:pt x="31909" y="19526"/>
                    </a:cubicBezTo>
                    <a:cubicBezTo>
                      <a:pt x="31909" y="12859"/>
                      <a:pt x="26194" y="7144"/>
                      <a:pt x="19526" y="7144"/>
                    </a:cubicBezTo>
                    <a:cubicBezTo>
                      <a:pt x="12859" y="7144"/>
                      <a:pt x="7144" y="12859"/>
                      <a:pt x="7144" y="19526"/>
                    </a:cubicBezTo>
                    <a:cubicBezTo>
                      <a:pt x="7144" y="26194"/>
                      <a:pt x="11906" y="31909"/>
                      <a:pt x="19526" y="319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1" name="Freeform: Shape 295">
                <a:extLst>
                  <a:ext uri="{FF2B5EF4-FFF2-40B4-BE49-F238E27FC236}">
                    <a16:creationId xmlns:a16="http://schemas.microsoft.com/office/drawing/2014/main" xmlns="" id="{84FE9D17-FD58-684A-B24C-62666F06BB85}"/>
                  </a:ext>
                </a:extLst>
              </p:cNvPr>
              <p:cNvSpPr/>
              <p:nvPr/>
            </p:nvSpPr>
            <p:spPr>
              <a:xfrm>
                <a:off x="5698331" y="3973354"/>
                <a:ext cx="19050" cy="19050"/>
              </a:xfrm>
              <a:custGeom>
                <a:avLst/>
                <a:gdLst>
                  <a:gd name="connsiteX0" fmla="*/ 18574 w 19050"/>
                  <a:gd name="connsiteY0" fmla="*/ 12859 h 19050"/>
                  <a:gd name="connsiteX1" fmla="*/ 12859 w 19050"/>
                  <a:gd name="connsiteY1" fmla="*/ 18574 h 19050"/>
                  <a:gd name="connsiteX2" fmla="*/ 7144 w 19050"/>
                  <a:gd name="connsiteY2" fmla="*/ 12859 h 19050"/>
                  <a:gd name="connsiteX3" fmla="*/ 12859 w 19050"/>
                  <a:gd name="connsiteY3" fmla="*/ 7144 h 19050"/>
                  <a:gd name="connsiteX4" fmla="*/ 1857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8574" y="12859"/>
                    </a:moveTo>
                    <a:cubicBezTo>
                      <a:pt x="18574" y="16015"/>
                      <a:pt x="16015" y="18574"/>
                      <a:pt x="12859" y="18574"/>
                    </a:cubicBezTo>
                    <a:cubicBezTo>
                      <a:pt x="9702" y="18574"/>
                      <a:pt x="7144" y="16015"/>
                      <a:pt x="7144" y="12859"/>
                    </a:cubicBezTo>
                    <a:cubicBezTo>
                      <a:pt x="7144" y="9702"/>
                      <a:pt x="9702" y="7144"/>
                      <a:pt x="12859" y="7144"/>
                    </a:cubicBezTo>
                    <a:cubicBezTo>
                      <a:pt x="16015" y="7144"/>
                      <a:pt x="18574" y="9702"/>
                      <a:pt x="1857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6" name="Freeform: Shape 296">
                <a:extLst>
                  <a:ext uri="{FF2B5EF4-FFF2-40B4-BE49-F238E27FC236}">
                    <a16:creationId xmlns:a16="http://schemas.microsoft.com/office/drawing/2014/main" xmlns="" id="{2B23CF8A-2214-63AA-507A-F74144B59753}"/>
                  </a:ext>
                </a:extLst>
              </p:cNvPr>
              <p:cNvSpPr/>
              <p:nvPr/>
            </p:nvSpPr>
            <p:spPr>
              <a:xfrm>
                <a:off x="5746909" y="4064794"/>
                <a:ext cx="123825" cy="114300"/>
              </a:xfrm>
              <a:custGeom>
                <a:avLst/>
                <a:gdLst>
                  <a:gd name="connsiteX0" fmla="*/ 21431 w 123825"/>
                  <a:gd name="connsiteY0" fmla="*/ 61436 h 114300"/>
                  <a:gd name="connsiteX1" fmla="*/ 20479 w 123825"/>
                  <a:gd name="connsiteY1" fmla="*/ 68104 h 114300"/>
                  <a:gd name="connsiteX2" fmla="*/ 59531 w 123825"/>
                  <a:gd name="connsiteY2" fmla="*/ 107156 h 114300"/>
                  <a:gd name="connsiteX3" fmla="*/ 98584 w 123825"/>
                  <a:gd name="connsiteY3" fmla="*/ 68104 h 114300"/>
                  <a:gd name="connsiteX4" fmla="*/ 91916 w 123825"/>
                  <a:gd name="connsiteY4" fmla="*/ 46196 h 114300"/>
                  <a:gd name="connsiteX5" fmla="*/ 92869 w 123825"/>
                  <a:gd name="connsiteY5" fmla="*/ 46196 h 114300"/>
                  <a:gd name="connsiteX6" fmla="*/ 109061 w 123825"/>
                  <a:gd name="connsiteY6" fmla="*/ 30004 h 114300"/>
                  <a:gd name="connsiteX7" fmla="*/ 109061 w 123825"/>
                  <a:gd name="connsiteY7" fmla="*/ 27146 h 114300"/>
                  <a:gd name="connsiteX8" fmla="*/ 116681 w 123825"/>
                  <a:gd name="connsiteY8" fmla="*/ 17621 h 114300"/>
                  <a:gd name="connsiteX9" fmla="*/ 106204 w 123825"/>
                  <a:gd name="connsiteY9" fmla="*/ 7144 h 114300"/>
                  <a:gd name="connsiteX10" fmla="*/ 96679 w 123825"/>
                  <a:gd name="connsiteY10" fmla="*/ 13811 h 114300"/>
                  <a:gd name="connsiteX11" fmla="*/ 92869 w 123825"/>
                  <a:gd name="connsiteY11" fmla="*/ 12859 h 114300"/>
                  <a:gd name="connsiteX12" fmla="*/ 76676 w 123825"/>
                  <a:gd name="connsiteY12" fmla="*/ 29051 h 114300"/>
                  <a:gd name="connsiteX13" fmla="*/ 76676 w 123825"/>
                  <a:gd name="connsiteY13" fmla="*/ 31909 h 114300"/>
                  <a:gd name="connsiteX14" fmla="*/ 59531 w 123825"/>
                  <a:gd name="connsiteY14" fmla="*/ 28099 h 114300"/>
                  <a:gd name="connsiteX15" fmla="*/ 31909 w 123825"/>
                  <a:gd name="connsiteY15" fmla="*/ 39529 h 114300"/>
                  <a:gd name="connsiteX16" fmla="*/ 20479 w 123825"/>
                  <a:gd name="connsiteY16" fmla="*/ 33814 h 114300"/>
                  <a:gd name="connsiteX17" fmla="*/ 7144 w 123825"/>
                  <a:gd name="connsiteY17" fmla="*/ 47149 h 114300"/>
                  <a:gd name="connsiteX18" fmla="*/ 21431 w 123825"/>
                  <a:gd name="connsiteY18" fmla="*/ 61436 h 114300"/>
                  <a:gd name="connsiteX19" fmla="*/ 21431 w 123825"/>
                  <a:gd name="connsiteY19" fmla="*/ 61436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3825" h="114300">
                    <a:moveTo>
                      <a:pt x="21431" y="61436"/>
                    </a:moveTo>
                    <a:cubicBezTo>
                      <a:pt x="21431" y="63341"/>
                      <a:pt x="20479" y="66199"/>
                      <a:pt x="20479" y="68104"/>
                    </a:cubicBezTo>
                    <a:cubicBezTo>
                      <a:pt x="20479" y="90011"/>
                      <a:pt x="37624" y="107156"/>
                      <a:pt x="59531" y="107156"/>
                    </a:cubicBezTo>
                    <a:cubicBezTo>
                      <a:pt x="81439" y="107156"/>
                      <a:pt x="98584" y="90011"/>
                      <a:pt x="98584" y="68104"/>
                    </a:cubicBezTo>
                    <a:cubicBezTo>
                      <a:pt x="98584" y="60484"/>
                      <a:pt x="95726" y="52864"/>
                      <a:pt x="91916" y="46196"/>
                    </a:cubicBezTo>
                    <a:cubicBezTo>
                      <a:pt x="91916" y="46196"/>
                      <a:pt x="91916" y="46196"/>
                      <a:pt x="92869" y="46196"/>
                    </a:cubicBezTo>
                    <a:cubicBezTo>
                      <a:pt x="101441" y="46196"/>
                      <a:pt x="109061" y="38576"/>
                      <a:pt x="109061" y="30004"/>
                    </a:cubicBezTo>
                    <a:cubicBezTo>
                      <a:pt x="109061" y="29051"/>
                      <a:pt x="109061" y="28099"/>
                      <a:pt x="109061" y="27146"/>
                    </a:cubicBezTo>
                    <a:cubicBezTo>
                      <a:pt x="112871" y="26194"/>
                      <a:pt x="116681" y="22384"/>
                      <a:pt x="116681" y="17621"/>
                    </a:cubicBezTo>
                    <a:cubicBezTo>
                      <a:pt x="116681" y="11906"/>
                      <a:pt x="111919" y="7144"/>
                      <a:pt x="106204" y="7144"/>
                    </a:cubicBezTo>
                    <a:cubicBezTo>
                      <a:pt x="102394" y="7144"/>
                      <a:pt x="98584" y="10001"/>
                      <a:pt x="96679" y="13811"/>
                    </a:cubicBezTo>
                    <a:cubicBezTo>
                      <a:pt x="95726" y="13811"/>
                      <a:pt x="93821" y="12859"/>
                      <a:pt x="92869" y="12859"/>
                    </a:cubicBezTo>
                    <a:cubicBezTo>
                      <a:pt x="84296" y="12859"/>
                      <a:pt x="76676" y="20479"/>
                      <a:pt x="76676" y="29051"/>
                    </a:cubicBezTo>
                    <a:cubicBezTo>
                      <a:pt x="76676" y="30004"/>
                      <a:pt x="76676" y="30956"/>
                      <a:pt x="76676" y="31909"/>
                    </a:cubicBezTo>
                    <a:cubicBezTo>
                      <a:pt x="71914" y="29051"/>
                      <a:pt x="66199" y="28099"/>
                      <a:pt x="59531" y="28099"/>
                    </a:cubicBezTo>
                    <a:cubicBezTo>
                      <a:pt x="49054" y="28099"/>
                      <a:pt x="39529" y="32861"/>
                      <a:pt x="31909" y="39529"/>
                    </a:cubicBezTo>
                    <a:cubicBezTo>
                      <a:pt x="29051" y="35719"/>
                      <a:pt x="25241" y="33814"/>
                      <a:pt x="20479" y="33814"/>
                    </a:cubicBezTo>
                    <a:cubicBezTo>
                      <a:pt x="12859" y="33814"/>
                      <a:pt x="7144" y="39529"/>
                      <a:pt x="7144" y="47149"/>
                    </a:cubicBezTo>
                    <a:cubicBezTo>
                      <a:pt x="7144" y="54769"/>
                      <a:pt x="14764" y="61436"/>
                      <a:pt x="21431" y="61436"/>
                    </a:cubicBezTo>
                    <a:cubicBezTo>
                      <a:pt x="21431" y="61436"/>
                      <a:pt x="21431" y="61436"/>
                      <a:pt x="21431" y="614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297">
                <a:extLst>
                  <a:ext uri="{FF2B5EF4-FFF2-40B4-BE49-F238E27FC236}">
                    <a16:creationId xmlns:a16="http://schemas.microsoft.com/office/drawing/2014/main" xmlns="" id="{97C2D82F-4AA5-4E75-E815-1E77EFFCA0C3}"/>
                  </a:ext>
                </a:extLst>
              </p:cNvPr>
              <p:cNvSpPr/>
              <p:nvPr/>
            </p:nvSpPr>
            <p:spPr>
              <a:xfrm>
                <a:off x="5687854" y="3799046"/>
                <a:ext cx="28575" cy="28575"/>
              </a:xfrm>
              <a:custGeom>
                <a:avLst/>
                <a:gdLst>
                  <a:gd name="connsiteX0" fmla="*/ 24289 w 28575"/>
                  <a:gd name="connsiteY0" fmla="*/ 15716 h 28575"/>
                  <a:gd name="connsiteX1" fmla="*/ 15716 w 28575"/>
                  <a:gd name="connsiteY1" fmla="*/ 24289 h 28575"/>
                  <a:gd name="connsiteX2" fmla="*/ 7144 w 28575"/>
                  <a:gd name="connsiteY2" fmla="*/ 15716 h 28575"/>
                  <a:gd name="connsiteX3" fmla="*/ 15716 w 28575"/>
                  <a:gd name="connsiteY3" fmla="*/ 7144 h 28575"/>
                  <a:gd name="connsiteX4" fmla="*/ 24289 w 28575"/>
                  <a:gd name="connsiteY4" fmla="*/ 1571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4289" y="15716"/>
                    </a:moveTo>
                    <a:cubicBezTo>
                      <a:pt x="24289" y="20451"/>
                      <a:pt x="20451" y="24289"/>
                      <a:pt x="15716" y="24289"/>
                    </a:cubicBezTo>
                    <a:cubicBezTo>
                      <a:pt x="10982" y="24289"/>
                      <a:pt x="7144" y="20451"/>
                      <a:pt x="7144" y="15716"/>
                    </a:cubicBezTo>
                    <a:cubicBezTo>
                      <a:pt x="7144" y="10982"/>
                      <a:pt x="10982" y="7144"/>
                      <a:pt x="15716" y="7144"/>
                    </a:cubicBezTo>
                    <a:cubicBezTo>
                      <a:pt x="20451" y="7144"/>
                      <a:pt x="24289" y="10982"/>
                      <a:pt x="24289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298">
                <a:extLst>
                  <a:ext uri="{FF2B5EF4-FFF2-40B4-BE49-F238E27FC236}">
                    <a16:creationId xmlns:a16="http://schemas.microsoft.com/office/drawing/2014/main" xmlns="" id="{03D28D3D-BB4E-691F-42E8-203445B7A09E}"/>
                  </a:ext>
                </a:extLst>
              </p:cNvPr>
              <p:cNvSpPr/>
              <p:nvPr/>
            </p:nvSpPr>
            <p:spPr>
              <a:xfrm>
                <a:off x="5623084" y="3319939"/>
                <a:ext cx="38100" cy="38100"/>
              </a:xfrm>
              <a:custGeom>
                <a:avLst/>
                <a:gdLst>
                  <a:gd name="connsiteX0" fmla="*/ 23336 w 38100"/>
                  <a:gd name="connsiteY0" fmla="*/ 39529 h 38100"/>
                  <a:gd name="connsiteX1" fmla="*/ 39529 w 38100"/>
                  <a:gd name="connsiteY1" fmla="*/ 23336 h 38100"/>
                  <a:gd name="connsiteX2" fmla="*/ 23336 w 38100"/>
                  <a:gd name="connsiteY2" fmla="*/ 7144 h 38100"/>
                  <a:gd name="connsiteX3" fmla="*/ 7144 w 38100"/>
                  <a:gd name="connsiteY3" fmla="*/ 23336 h 38100"/>
                  <a:gd name="connsiteX4" fmla="*/ 23336 w 38100"/>
                  <a:gd name="connsiteY4" fmla="*/ 3952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3336" y="39529"/>
                    </a:moveTo>
                    <a:cubicBezTo>
                      <a:pt x="31909" y="39529"/>
                      <a:pt x="39529" y="31909"/>
                      <a:pt x="39529" y="23336"/>
                    </a:cubicBezTo>
                    <a:cubicBezTo>
                      <a:pt x="39529" y="14764"/>
                      <a:pt x="31909" y="7144"/>
                      <a:pt x="23336" y="7144"/>
                    </a:cubicBezTo>
                    <a:cubicBezTo>
                      <a:pt x="14764" y="7144"/>
                      <a:pt x="7144" y="14764"/>
                      <a:pt x="7144" y="23336"/>
                    </a:cubicBezTo>
                    <a:cubicBezTo>
                      <a:pt x="8096" y="31909"/>
                      <a:pt x="14764" y="39529"/>
                      <a:pt x="23336" y="395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5" name="Freeform: Shape 299">
                <a:extLst>
                  <a:ext uri="{FF2B5EF4-FFF2-40B4-BE49-F238E27FC236}">
                    <a16:creationId xmlns:a16="http://schemas.microsoft.com/office/drawing/2014/main" xmlns="" id="{C0804A46-FA6A-0A7F-6009-6A77CD35EB50}"/>
                  </a:ext>
                </a:extLst>
              </p:cNvPr>
              <p:cNvSpPr/>
              <p:nvPr/>
            </p:nvSpPr>
            <p:spPr>
              <a:xfrm>
                <a:off x="5570696" y="3153251"/>
                <a:ext cx="38100" cy="38100"/>
              </a:xfrm>
              <a:custGeom>
                <a:avLst/>
                <a:gdLst>
                  <a:gd name="connsiteX0" fmla="*/ 22384 w 38100"/>
                  <a:gd name="connsiteY0" fmla="*/ 37624 h 38100"/>
                  <a:gd name="connsiteX1" fmla="*/ 37624 w 38100"/>
                  <a:gd name="connsiteY1" fmla="*/ 22384 h 38100"/>
                  <a:gd name="connsiteX2" fmla="*/ 22384 w 38100"/>
                  <a:gd name="connsiteY2" fmla="*/ 7144 h 38100"/>
                  <a:gd name="connsiteX3" fmla="*/ 7144 w 38100"/>
                  <a:gd name="connsiteY3" fmla="*/ 22384 h 38100"/>
                  <a:gd name="connsiteX4" fmla="*/ 22384 w 38100"/>
                  <a:gd name="connsiteY4" fmla="*/ 3762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2384" y="37624"/>
                    </a:moveTo>
                    <a:cubicBezTo>
                      <a:pt x="30956" y="37624"/>
                      <a:pt x="37624" y="30956"/>
                      <a:pt x="37624" y="22384"/>
                    </a:cubicBezTo>
                    <a:cubicBezTo>
                      <a:pt x="37624" y="13811"/>
                      <a:pt x="30956" y="7144"/>
                      <a:pt x="22384" y="7144"/>
                    </a:cubicBezTo>
                    <a:cubicBezTo>
                      <a:pt x="13811" y="7144"/>
                      <a:pt x="7144" y="13811"/>
                      <a:pt x="7144" y="22384"/>
                    </a:cubicBezTo>
                    <a:cubicBezTo>
                      <a:pt x="7144" y="30956"/>
                      <a:pt x="13811" y="37624"/>
                      <a:pt x="22384" y="376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300">
                <a:extLst>
                  <a:ext uri="{FF2B5EF4-FFF2-40B4-BE49-F238E27FC236}">
                    <a16:creationId xmlns:a16="http://schemas.microsoft.com/office/drawing/2014/main" xmlns="" id="{86B1AFD8-DE81-E0AA-181E-3D3F3DDBE1D6}"/>
                  </a:ext>
                </a:extLst>
              </p:cNvPr>
              <p:cNvSpPr/>
              <p:nvPr/>
            </p:nvSpPr>
            <p:spPr>
              <a:xfrm>
                <a:off x="5729764" y="3684746"/>
                <a:ext cx="28575" cy="28575"/>
              </a:xfrm>
              <a:custGeom>
                <a:avLst/>
                <a:gdLst>
                  <a:gd name="connsiteX0" fmla="*/ 22384 w 28575"/>
                  <a:gd name="connsiteY0" fmla="*/ 14764 h 28575"/>
                  <a:gd name="connsiteX1" fmla="*/ 14764 w 28575"/>
                  <a:gd name="connsiteY1" fmla="*/ 22384 h 28575"/>
                  <a:gd name="connsiteX2" fmla="*/ 7144 w 28575"/>
                  <a:gd name="connsiteY2" fmla="*/ 14764 h 28575"/>
                  <a:gd name="connsiteX3" fmla="*/ 14764 w 28575"/>
                  <a:gd name="connsiteY3" fmla="*/ 7144 h 28575"/>
                  <a:gd name="connsiteX4" fmla="*/ 22384 w 28575"/>
                  <a:gd name="connsiteY4" fmla="*/ 1476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2384" y="14764"/>
                    </a:moveTo>
                    <a:cubicBezTo>
                      <a:pt x="22384" y="18972"/>
                      <a:pt x="18972" y="22384"/>
                      <a:pt x="14764" y="22384"/>
                    </a:cubicBezTo>
                    <a:cubicBezTo>
                      <a:pt x="10555" y="22384"/>
                      <a:pt x="7144" y="18972"/>
                      <a:pt x="7144" y="14764"/>
                    </a:cubicBezTo>
                    <a:cubicBezTo>
                      <a:pt x="7144" y="10555"/>
                      <a:pt x="10555" y="7144"/>
                      <a:pt x="14764" y="7144"/>
                    </a:cubicBezTo>
                    <a:cubicBezTo>
                      <a:pt x="18972" y="7144"/>
                      <a:pt x="22384" y="10555"/>
                      <a:pt x="22384" y="14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301">
                <a:extLst>
                  <a:ext uri="{FF2B5EF4-FFF2-40B4-BE49-F238E27FC236}">
                    <a16:creationId xmlns:a16="http://schemas.microsoft.com/office/drawing/2014/main" xmlns="" id="{BA8B7D6F-551A-709E-F220-0EC3E8F84716}"/>
                  </a:ext>
                </a:extLst>
              </p:cNvPr>
              <p:cNvSpPr/>
              <p:nvPr/>
            </p:nvSpPr>
            <p:spPr>
              <a:xfrm>
                <a:off x="6108859" y="3107531"/>
                <a:ext cx="19050" cy="19050"/>
              </a:xfrm>
              <a:custGeom>
                <a:avLst/>
                <a:gdLst>
                  <a:gd name="connsiteX0" fmla="*/ 7144 w 19050"/>
                  <a:gd name="connsiteY0" fmla="*/ 11906 h 19050"/>
                  <a:gd name="connsiteX1" fmla="*/ 11906 w 19050"/>
                  <a:gd name="connsiteY1" fmla="*/ 16669 h 19050"/>
                  <a:gd name="connsiteX2" fmla="*/ 16669 w 19050"/>
                  <a:gd name="connsiteY2" fmla="*/ 11906 h 19050"/>
                  <a:gd name="connsiteX3" fmla="*/ 10954 w 19050"/>
                  <a:gd name="connsiteY3" fmla="*/ 7144 h 19050"/>
                  <a:gd name="connsiteX4" fmla="*/ 7144 w 19050"/>
                  <a:gd name="connsiteY4" fmla="*/ 1190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7144" y="11906"/>
                    </a:moveTo>
                    <a:cubicBezTo>
                      <a:pt x="7144" y="14764"/>
                      <a:pt x="9049" y="16669"/>
                      <a:pt x="11906" y="16669"/>
                    </a:cubicBezTo>
                    <a:cubicBezTo>
                      <a:pt x="14764" y="16669"/>
                      <a:pt x="16669" y="14764"/>
                      <a:pt x="16669" y="11906"/>
                    </a:cubicBezTo>
                    <a:cubicBezTo>
                      <a:pt x="16669" y="9049"/>
                      <a:pt x="13811" y="7144"/>
                      <a:pt x="10954" y="7144"/>
                    </a:cubicBezTo>
                    <a:cubicBezTo>
                      <a:pt x="9049" y="7144"/>
                      <a:pt x="7144" y="9049"/>
                      <a:pt x="7144" y="119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302">
                <a:extLst>
                  <a:ext uri="{FF2B5EF4-FFF2-40B4-BE49-F238E27FC236}">
                    <a16:creationId xmlns:a16="http://schemas.microsoft.com/office/drawing/2014/main" xmlns="" id="{EE8C7FFE-60CA-DC61-2ADD-E2FF66557074}"/>
                  </a:ext>
                </a:extLst>
              </p:cNvPr>
              <p:cNvSpPr/>
              <p:nvPr/>
            </p:nvSpPr>
            <p:spPr>
              <a:xfrm>
                <a:off x="5836444" y="4114324"/>
                <a:ext cx="57150" cy="47625"/>
              </a:xfrm>
              <a:custGeom>
                <a:avLst/>
                <a:gdLst>
                  <a:gd name="connsiteX0" fmla="*/ 47149 w 57150"/>
                  <a:gd name="connsiteY0" fmla="*/ 43339 h 47625"/>
                  <a:gd name="connsiteX1" fmla="*/ 57626 w 57150"/>
                  <a:gd name="connsiteY1" fmla="*/ 32861 h 47625"/>
                  <a:gd name="connsiteX2" fmla="*/ 48101 w 57150"/>
                  <a:gd name="connsiteY2" fmla="*/ 22384 h 47625"/>
                  <a:gd name="connsiteX3" fmla="*/ 30004 w 57150"/>
                  <a:gd name="connsiteY3" fmla="*/ 7144 h 47625"/>
                  <a:gd name="connsiteX4" fmla="*/ 11906 w 57150"/>
                  <a:gd name="connsiteY4" fmla="*/ 25241 h 47625"/>
                  <a:gd name="connsiteX5" fmla="*/ 11906 w 57150"/>
                  <a:gd name="connsiteY5" fmla="*/ 28099 h 47625"/>
                  <a:gd name="connsiteX6" fmla="*/ 7144 w 57150"/>
                  <a:gd name="connsiteY6" fmla="*/ 33814 h 47625"/>
                  <a:gd name="connsiteX7" fmla="*/ 12859 w 57150"/>
                  <a:gd name="connsiteY7" fmla="*/ 39529 h 47625"/>
                  <a:gd name="connsiteX8" fmla="*/ 16669 w 57150"/>
                  <a:gd name="connsiteY8" fmla="*/ 37624 h 47625"/>
                  <a:gd name="connsiteX9" fmla="*/ 29051 w 57150"/>
                  <a:gd name="connsiteY9" fmla="*/ 42386 h 47625"/>
                  <a:gd name="connsiteX10" fmla="*/ 39529 w 57150"/>
                  <a:gd name="connsiteY10" fmla="*/ 38576 h 47625"/>
                  <a:gd name="connsiteX11" fmla="*/ 47149 w 57150"/>
                  <a:gd name="connsiteY11" fmla="*/ 43339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7150" h="47625">
                    <a:moveTo>
                      <a:pt x="47149" y="43339"/>
                    </a:moveTo>
                    <a:cubicBezTo>
                      <a:pt x="52864" y="43339"/>
                      <a:pt x="57626" y="38576"/>
                      <a:pt x="57626" y="32861"/>
                    </a:cubicBezTo>
                    <a:cubicBezTo>
                      <a:pt x="57626" y="27146"/>
                      <a:pt x="52864" y="22384"/>
                      <a:pt x="48101" y="22384"/>
                    </a:cubicBezTo>
                    <a:cubicBezTo>
                      <a:pt x="46196" y="13811"/>
                      <a:pt x="39529" y="7144"/>
                      <a:pt x="30004" y="7144"/>
                    </a:cubicBezTo>
                    <a:cubicBezTo>
                      <a:pt x="19526" y="7144"/>
                      <a:pt x="11906" y="15716"/>
                      <a:pt x="11906" y="25241"/>
                    </a:cubicBezTo>
                    <a:cubicBezTo>
                      <a:pt x="11906" y="26194"/>
                      <a:pt x="11906" y="27146"/>
                      <a:pt x="11906" y="28099"/>
                    </a:cubicBezTo>
                    <a:cubicBezTo>
                      <a:pt x="9049" y="29051"/>
                      <a:pt x="7144" y="30956"/>
                      <a:pt x="7144" y="33814"/>
                    </a:cubicBezTo>
                    <a:cubicBezTo>
                      <a:pt x="7144" y="37624"/>
                      <a:pt x="10001" y="39529"/>
                      <a:pt x="12859" y="39529"/>
                    </a:cubicBezTo>
                    <a:cubicBezTo>
                      <a:pt x="14764" y="39529"/>
                      <a:pt x="15716" y="38576"/>
                      <a:pt x="16669" y="37624"/>
                    </a:cubicBezTo>
                    <a:cubicBezTo>
                      <a:pt x="19526" y="40481"/>
                      <a:pt x="24289" y="42386"/>
                      <a:pt x="29051" y="42386"/>
                    </a:cubicBezTo>
                    <a:cubicBezTo>
                      <a:pt x="32861" y="42386"/>
                      <a:pt x="36671" y="41434"/>
                      <a:pt x="39529" y="38576"/>
                    </a:cubicBezTo>
                    <a:cubicBezTo>
                      <a:pt x="42386" y="42386"/>
                      <a:pt x="44291" y="43339"/>
                      <a:pt x="47149" y="43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303">
                <a:extLst>
                  <a:ext uri="{FF2B5EF4-FFF2-40B4-BE49-F238E27FC236}">
                    <a16:creationId xmlns:a16="http://schemas.microsoft.com/office/drawing/2014/main" xmlns="" id="{F9F69574-BCB8-FD39-BAA8-0DE342908DB5}"/>
                  </a:ext>
                </a:extLst>
              </p:cNvPr>
              <p:cNvSpPr/>
              <p:nvPr/>
            </p:nvSpPr>
            <p:spPr>
              <a:xfrm>
                <a:off x="5983129" y="4121944"/>
                <a:ext cx="28575" cy="28575"/>
              </a:xfrm>
              <a:custGeom>
                <a:avLst/>
                <a:gdLst>
                  <a:gd name="connsiteX0" fmla="*/ 17621 w 28575"/>
                  <a:gd name="connsiteY0" fmla="*/ 7144 h 28575"/>
                  <a:gd name="connsiteX1" fmla="*/ 7144 w 28575"/>
                  <a:gd name="connsiteY1" fmla="*/ 17621 h 28575"/>
                  <a:gd name="connsiteX2" fmla="*/ 17621 w 28575"/>
                  <a:gd name="connsiteY2" fmla="*/ 28099 h 28575"/>
                  <a:gd name="connsiteX3" fmla="*/ 28099 w 28575"/>
                  <a:gd name="connsiteY3" fmla="*/ 17621 h 28575"/>
                  <a:gd name="connsiteX4" fmla="*/ 17621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7621" y="7144"/>
                    </a:moveTo>
                    <a:cubicBezTo>
                      <a:pt x="11906" y="7144"/>
                      <a:pt x="7144" y="11906"/>
                      <a:pt x="7144" y="17621"/>
                    </a:cubicBezTo>
                    <a:cubicBezTo>
                      <a:pt x="7144" y="23336"/>
                      <a:pt x="11906" y="28099"/>
                      <a:pt x="17621" y="28099"/>
                    </a:cubicBezTo>
                    <a:cubicBezTo>
                      <a:pt x="23336" y="28099"/>
                      <a:pt x="28099" y="23336"/>
                      <a:pt x="28099" y="17621"/>
                    </a:cubicBezTo>
                    <a:cubicBezTo>
                      <a:pt x="28099" y="11906"/>
                      <a:pt x="23336" y="7144"/>
                      <a:pt x="1762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4" name="Freeform: Shape 304">
                <a:extLst>
                  <a:ext uri="{FF2B5EF4-FFF2-40B4-BE49-F238E27FC236}">
                    <a16:creationId xmlns:a16="http://schemas.microsoft.com/office/drawing/2014/main" xmlns="" id="{7D3DB6DC-9835-F631-1424-4B2D98833388}"/>
                  </a:ext>
                </a:extLst>
              </p:cNvPr>
              <p:cNvSpPr/>
              <p:nvPr/>
            </p:nvSpPr>
            <p:spPr>
              <a:xfrm>
                <a:off x="5954554" y="4154329"/>
                <a:ext cx="47625" cy="38100"/>
              </a:xfrm>
              <a:custGeom>
                <a:avLst/>
                <a:gdLst>
                  <a:gd name="connsiteX0" fmla="*/ 7144 w 47625"/>
                  <a:gd name="connsiteY0" fmla="*/ 22384 h 38100"/>
                  <a:gd name="connsiteX1" fmla="*/ 13811 w 47625"/>
                  <a:gd name="connsiteY1" fmla="*/ 29051 h 38100"/>
                  <a:gd name="connsiteX2" fmla="*/ 20479 w 47625"/>
                  <a:gd name="connsiteY2" fmla="*/ 24289 h 38100"/>
                  <a:gd name="connsiteX3" fmla="*/ 31909 w 47625"/>
                  <a:gd name="connsiteY3" fmla="*/ 31909 h 38100"/>
                  <a:gd name="connsiteX4" fmla="*/ 44291 w 47625"/>
                  <a:gd name="connsiteY4" fmla="*/ 19526 h 38100"/>
                  <a:gd name="connsiteX5" fmla="*/ 31909 w 47625"/>
                  <a:gd name="connsiteY5" fmla="*/ 7144 h 38100"/>
                  <a:gd name="connsiteX6" fmla="*/ 19526 w 47625"/>
                  <a:gd name="connsiteY6" fmla="*/ 18574 h 38100"/>
                  <a:gd name="connsiteX7" fmla="*/ 13811 w 47625"/>
                  <a:gd name="connsiteY7" fmla="*/ 15716 h 38100"/>
                  <a:gd name="connsiteX8" fmla="*/ 7144 w 47625"/>
                  <a:gd name="connsiteY8" fmla="*/ 2238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38100">
                    <a:moveTo>
                      <a:pt x="7144" y="22384"/>
                    </a:moveTo>
                    <a:cubicBezTo>
                      <a:pt x="7144" y="26194"/>
                      <a:pt x="10001" y="29051"/>
                      <a:pt x="13811" y="29051"/>
                    </a:cubicBezTo>
                    <a:cubicBezTo>
                      <a:pt x="16669" y="29051"/>
                      <a:pt x="19526" y="27146"/>
                      <a:pt x="20479" y="24289"/>
                    </a:cubicBezTo>
                    <a:cubicBezTo>
                      <a:pt x="22384" y="28099"/>
                      <a:pt x="26194" y="31909"/>
                      <a:pt x="31909" y="31909"/>
                    </a:cubicBezTo>
                    <a:cubicBezTo>
                      <a:pt x="38576" y="31909"/>
                      <a:pt x="44291" y="26194"/>
                      <a:pt x="44291" y="19526"/>
                    </a:cubicBezTo>
                    <a:cubicBezTo>
                      <a:pt x="44291" y="12859"/>
                      <a:pt x="38576" y="7144"/>
                      <a:pt x="31909" y="7144"/>
                    </a:cubicBezTo>
                    <a:cubicBezTo>
                      <a:pt x="25241" y="7144"/>
                      <a:pt x="20479" y="11906"/>
                      <a:pt x="19526" y="18574"/>
                    </a:cubicBezTo>
                    <a:cubicBezTo>
                      <a:pt x="18574" y="16669"/>
                      <a:pt x="16669" y="15716"/>
                      <a:pt x="13811" y="15716"/>
                    </a:cubicBezTo>
                    <a:cubicBezTo>
                      <a:pt x="10001" y="14764"/>
                      <a:pt x="7144" y="18574"/>
                      <a:pt x="714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5" name="Freeform: Shape 305">
                <a:extLst>
                  <a:ext uri="{FF2B5EF4-FFF2-40B4-BE49-F238E27FC236}">
                    <a16:creationId xmlns:a16="http://schemas.microsoft.com/office/drawing/2014/main" xmlns="" id="{2B9D0D93-EAD0-C4F7-7F4C-1A5DF0DF581C}"/>
                  </a:ext>
                </a:extLst>
              </p:cNvPr>
              <p:cNvSpPr/>
              <p:nvPr/>
            </p:nvSpPr>
            <p:spPr>
              <a:xfrm>
                <a:off x="5931694" y="3744754"/>
                <a:ext cx="28575" cy="38100"/>
              </a:xfrm>
              <a:custGeom>
                <a:avLst/>
                <a:gdLst>
                  <a:gd name="connsiteX0" fmla="*/ 18574 w 28575"/>
                  <a:gd name="connsiteY0" fmla="*/ 30956 h 38100"/>
                  <a:gd name="connsiteX1" fmla="*/ 30004 w 28575"/>
                  <a:gd name="connsiteY1" fmla="*/ 18574 h 38100"/>
                  <a:gd name="connsiteX2" fmla="*/ 18574 w 28575"/>
                  <a:gd name="connsiteY2" fmla="*/ 7144 h 38100"/>
                  <a:gd name="connsiteX3" fmla="*/ 7144 w 28575"/>
                  <a:gd name="connsiteY3" fmla="*/ 18574 h 38100"/>
                  <a:gd name="connsiteX4" fmla="*/ 18574 w 28575"/>
                  <a:gd name="connsiteY4" fmla="*/ 3095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38100">
                    <a:moveTo>
                      <a:pt x="18574" y="30956"/>
                    </a:moveTo>
                    <a:cubicBezTo>
                      <a:pt x="25241" y="30956"/>
                      <a:pt x="30004" y="25241"/>
                      <a:pt x="30004" y="18574"/>
                    </a:cubicBezTo>
                    <a:cubicBezTo>
                      <a:pt x="30004" y="11906"/>
                      <a:pt x="24289" y="7144"/>
                      <a:pt x="18574" y="7144"/>
                    </a:cubicBezTo>
                    <a:cubicBezTo>
                      <a:pt x="11906" y="7144"/>
                      <a:pt x="7144" y="12859"/>
                      <a:pt x="7144" y="18574"/>
                    </a:cubicBezTo>
                    <a:cubicBezTo>
                      <a:pt x="7144" y="24289"/>
                      <a:pt x="11906" y="30956"/>
                      <a:pt x="18574" y="309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6" name="Freeform: Shape 306">
                <a:extLst>
                  <a:ext uri="{FF2B5EF4-FFF2-40B4-BE49-F238E27FC236}">
                    <a16:creationId xmlns:a16="http://schemas.microsoft.com/office/drawing/2014/main" xmlns="" id="{D4C5D019-C4F8-E9FD-416F-4436E95A8F3F}"/>
                  </a:ext>
                </a:extLst>
              </p:cNvPr>
              <p:cNvSpPr/>
              <p:nvPr/>
            </p:nvSpPr>
            <p:spPr>
              <a:xfrm>
                <a:off x="5695474" y="3153251"/>
                <a:ext cx="28575" cy="28575"/>
              </a:xfrm>
              <a:custGeom>
                <a:avLst/>
                <a:gdLst>
                  <a:gd name="connsiteX0" fmla="*/ 16669 w 28575"/>
                  <a:gd name="connsiteY0" fmla="*/ 26194 h 28575"/>
                  <a:gd name="connsiteX1" fmla="*/ 26194 w 28575"/>
                  <a:gd name="connsiteY1" fmla="*/ 16669 h 28575"/>
                  <a:gd name="connsiteX2" fmla="*/ 16669 w 28575"/>
                  <a:gd name="connsiteY2" fmla="*/ 7144 h 28575"/>
                  <a:gd name="connsiteX3" fmla="*/ 7144 w 28575"/>
                  <a:gd name="connsiteY3" fmla="*/ 16669 h 28575"/>
                  <a:gd name="connsiteX4" fmla="*/ 16669 w 28575"/>
                  <a:gd name="connsiteY4" fmla="*/ 2619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26194"/>
                    </a:moveTo>
                    <a:cubicBezTo>
                      <a:pt x="22384" y="26194"/>
                      <a:pt x="26194" y="21431"/>
                      <a:pt x="26194" y="16669"/>
                    </a:cubicBezTo>
                    <a:cubicBezTo>
                      <a:pt x="26194" y="10954"/>
                      <a:pt x="21431" y="7144"/>
                      <a:pt x="16669" y="7144"/>
                    </a:cubicBezTo>
                    <a:cubicBezTo>
                      <a:pt x="10954" y="7144"/>
                      <a:pt x="7144" y="11906"/>
                      <a:pt x="7144" y="16669"/>
                    </a:cubicBezTo>
                    <a:cubicBezTo>
                      <a:pt x="7144" y="22384"/>
                      <a:pt x="11906" y="26194"/>
                      <a:pt x="16669" y="261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7" name="Freeform: Shape 307">
                <a:extLst>
                  <a:ext uri="{FF2B5EF4-FFF2-40B4-BE49-F238E27FC236}">
                    <a16:creationId xmlns:a16="http://schemas.microsoft.com/office/drawing/2014/main" xmlns="" id="{580D580E-41EF-721E-EB21-99302CF5549C}"/>
                  </a:ext>
                </a:extLst>
              </p:cNvPr>
              <p:cNvSpPr/>
              <p:nvPr/>
            </p:nvSpPr>
            <p:spPr>
              <a:xfrm>
                <a:off x="5837396" y="2713196"/>
                <a:ext cx="19050" cy="19050"/>
              </a:xfrm>
              <a:custGeom>
                <a:avLst/>
                <a:gdLst>
                  <a:gd name="connsiteX0" fmla="*/ 13811 w 19050"/>
                  <a:gd name="connsiteY0" fmla="*/ 20479 h 19050"/>
                  <a:gd name="connsiteX1" fmla="*/ 20479 w 19050"/>
                  <a:gd name="connsiteY1" fmla="*/ 13811 h 19050"/>
                  <a:gd name="connsiteX2" fmla="*/ 13811 w 19050"/>
                  <a:gd name="connsiteY2" fmla="*/ 7144 h 19050"/>
                  <a:gd name="connsiteX3" fmla="*/ 7144 w 19050"/>
                  <a:gd name="connsiteY3" fmla="*/ 13811 h 19050"/>
                  <a:gd name="connsiteX4" fmla="*/ 13811 w 19050"/>
                  <a:gd name="connsiteY4" fmla="*/ 2047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3811" y="20479"/>
                    </a:moveTo>
                    <a:cubicBezTo>
                      <a:pt x="17621" y="20479"/>
                      <a:pt x="20479" y="17621"/>
                      <a:pt x="20479" y="13811"/>
                    </a:cubicBez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8" name="Freeform: Shape 308">
                <a:extLst>
                  <a:ext uri="{FF2B5EF4-FFF2-40B4-BE49-F238E27FC236}">
                    <a16:creationId xmlns:a16="http://schemas.microsoft.com/office/drawing/2014/main" xmlns="" id="{02E9AB79-C2FC-6763-1BB7-B1070F4385E0}"/>
                  </a:ext>
                </a:extLst>
              </p:cNvPr>
              <p:cNvSpPr/>
              <p:nvPr/>
            </p:nvSpPr>
            <p:spPr>
              <a:xfrm>
                <a:off x="6235541" y="2754154"/>
                <a:ext cx="38100" cy="38100"/>
              </a:xfrm>
              <a:custGeom>
                <a:avLst/>
                <a:gdLst>
                  <a:gd name="connsiteX0" fmla="*/ 31909 w 38100"/>
                  <a:gd name="connsiteY0" fmla="*/ 19526 h 38100"/>
                  <a:gd name="connsiteX1" fmla="*/ 19526 w 38100"/>
                  <a:gd name="connsiteY1" fmla="*/ 7144 h 38100"/>
                  <a:gd name="connsiteX2" fmla="*/ 7144 w 38100"/>
                  <a:gd name="connsiteY2" fmla="*/ 19526 h 38100"/>
                  <a:gd name="connsiteX3" fmla="*/ 19526 w 38100"/>
                  <a:gd name="connsiteY3" fmla="*/ 31909 h 38100"/>
                  <a:gd name="connsiteX4" fmla="*/ 31909 w 38100"/>
                  <a:gd name="connsiteY4" fmla="*/ 1952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1909" y="19526"/>
                    </a:moveTo>
                    <a:cubicBezTo>
                      <a:pt x="31909" y="12859"/>
                      <a:pt x="26194" y="7144"/>
                      <a:pt x="19526" y="7144"/>
                    </a:cubicBezTo>
                    <a:cubicBezTo>
                      <a:pt x="12859" y="7144"/>
                      <a:pt x="7144" y="12859"/>
                      <a:pt x="7144" y="19526"/>
                    </a:cubicBezTo>
                    <a:cubicBezTo>
                      <a:pt x="7144" y="26194"/>
                      <a:pt x="12859" y="31909"/>
                      <a:pt x="19526" y="31909"/>
                    </a:cubicBezTo>
                    <a:cubicBezTo>
                      <a:pt x="26194" y="31909"/>
                      <a:pt x="31909" y="26194"/>
                      <a:pt x="31909" y="19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9" name="Freeform: Shape 309">
                <a:extLst>
                  <a:ext uri="{FF2B5EF4-FFF2-40B4-BE49-F238E27FC236}">
                    <a16:creationId xmlns:a16="http://schemas.microsoft.com/office/drawing/2014/main" xmlns="" id="{44DC0E77-F411-D38E-DC2E-D8DF805FB5B0}"/>
                  </a:ext>
                </a:extLst>
              </p:cNvPr>
              <p:cNvSpPr/>
              <p:nvPr/>
            </p:nvSpPr>
            <p:spPr>
              <a:xfrm>
                <a:off x="5832634" y="2902744"/>
                <a:ext cx="19050" cy="19050"/>
              </a:xfrm>
              <a:custGeom>
                <a:avLst/>
                <a:gdLst>
                  <a:gd name="connsiteX0" fmla="*/ 12859 w 19050"/>
                  <a:gd name="connsiteY0" fmla="*/ 18574 h 19050"/>
                  <a:gd name="connsiteX1" fmla="*/ 18574 w 19050"/>
                  <a:gd name="connsiteY1" fmla="*/ 12859 h 19050"/>
                  <a:gd name="connsiteX2" fmla="*/ 12859 w 19050"/>
                  <a:gd name="connsiteY2" fmla="*/ 7144 h 19050"/>
                  <a:gd name="connsiteX3" fmla="*/ 7144 w 19050"/>
                  <a:gd name="connsiteY3" fmla="*/ 12859 h 19050"/>
                  <a:gd name="connsiteX4" fmla="*/ 12859 w 19050"/>
                  <a:gd name="connsiteY4" fmla="*/ 18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2859" y="18574"/>
                    </a:moveTo>
                    <a:cubicBezTo>
                      <a:pt x="15716" y="18574"/>
                      <a:pt x="18574" y="15716"/>
                      <a:pt x="18574" y="12859"/>
                    </a:cubicBez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6669"/>
                      <a:pt x="9049" y="18574"/>
                      <a:pt x="12859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0" name="Freeform: Shape 310">
                <a:extLst>
                  <a:ext uri="{FF2B5EF4-FFF2-40B4-BE49-F238E27FC236}">
                    <a16:creationId xmlns:a16="http://schemas.microsoft.com/office/drawing/2014/main" xmlns="" id="{75A9906C-C916-6799-0E10-4CC6775F387B}"/>
                  </a:ext>
                </a:extLst>
              </p:cNvPr>
              <p:cNvSpPr/>
              <p:nvPr/>
            </p:nvSpPr>
            <p:spPr>
              <a:xfrm>
                <a:off x="5535454" y="3318034"/>
                <a:ext cx="66675" cy="66675"/>
              </a:xfrm>
              <a:custGeom>
                <a:avLst/>
                <a:gdLst>
                  <a:gd name="connsiteX0" fmla="*/ 62389 w 66675"/>
                  <a:gd name="connsiteY0" fmla="*/ 34766 h 66675"/>
                  <a:gd name="connsiteX1" fmla="*/ 34766 w 66675"/>
                  <a:gd name="connsiteY1" fmla="*/ 62389 h 66675"/>
                  <a:gd name="connsiteX2" fmla="*/ 7144 w 66675"/>
                  <a:gd name="connsiteY2" fmla="*/ 34766 h 66675"/>
                  <a:gd name="connsiteX3" fmla="*/ 34766 w 66675"/>
                  <a:gd name="connsiteY3" fmla="*/ 7144 h 66675"/>
                  <a:gd name="connsiteX4" fmla="*/ 62389 w 66675"/>
                  <a:gd name="connsiteY4" fmla="*/ 34766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62389" y="34766"/>
                    </a:moveTo>
                    <a:cubicBezTo>
                      <a:pt x="62389" y="50022"/>
                      <a:pt x="50022" y="62389"/>
                      <a:pt x="34766" y="62389"/>
                    </a:cubicBezTo>
                    <a:cubicBezTo>
                      <a:pt x="19511" y="62389"/>
                      <a:pt x="7144" y="50022"/>
                      <a:pt x="7144" y="34766"/>
                    </a:cubicBezTo>
                    <a:cubicBezTo>
                      <a:pt x="7144" y="19511"/>
                      <a:pt x="19511" y="7144"/>
                      <a:pt x="34766" y="7144"/>
                    </a:cubicBezTo>
                    <a:cubicBezTo>
                      <a:pt x="50022" y="7144"/>
                      <a:pt x="62389" y="19511"/>
                      <a:pt x="62389" y="3476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1" name="Freeform: Shape 311">
                <a:extLst>
                  <a:ext uri="{FF2B5EF4-FFF2-40B4-BE49-F238E27FC236}">
                    <a16:creationId xmlns:a16="http://schemas.microsoft.com/office/drawing/2014/main" xmlns="" id="{AC215194-E693-1988-BC91-3D073C3AC586}"/>
                  </a:ext>
                </a:extLst>
              </p:cNvPr>
              <p:cNvSpPr/>
              <p:nvPr/>
            </p:nvSpPr>
            <p:spPr>
              <a:xfrm>
                <a:off x="5367814" y="3373279"/>
                <a:ext cx="19050" cy="19050"/>
              </a:xfrm>
              <a:custGeom>
                <a:avLst/>
                <a:gdLst>
                  <a:gd name="connsiteX0" fmla="*/ 11906 w 19050"/>
                  <a:gd name="connsiteY0" fmla="*/ 16669 h 19050"/>
                  <a:gd name="connsiteX1" fmla="*/ 16669 w 19050"/>
                  <a:gd name="connsiteY1" fmla="*/ 11906 h 19050"/>
                  <a:gd name="connsiteX2" fmla="*/ 11906 w 19050"/>
                  <a:gd name="connsiteY2" fmla="*/ 7144 h 19050"/>
                  <a:gd name="connsiteX3" fmla="*/ 7144 w 19050"/>
                  <a:gd name="connsiteY3" fmla="*/ 11906 h 19050"/>
                  <a:gd name="connsiteX4" fmla="*/ 11906 w 19050"/>
                  <a:gd name="connsiteY4" fmla="*/ 1666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1906" y="16669"/>
                    </a:moveTo>
                    <a:cubicBezTo>
                      <a:pt x="14764" y="16669"/>
                      <a:pt x="16669" y="14764"/>
                      <a:pt x="16669" y="11906"/>
                    </a:cubicBezTo>
                    <a:cubicBezTo>
                      <a:pt x="16669" y="9049"/>
                      <a:pt x="14764" y="7144"/>
                      <a:pt x="11906" y="7144"/>
                    </a:cubicBezTo>
                    <a:cubicBezTo>
                      <a:pt x="9049" y="7144"/>
                      <a:pt x="7144" y="9049"/>
                      <a:pt x="7144" y="11906"/>
                    </a:cubicBezTo>
                    <a:cubicBezTo>
                      <a:pt x="7144" y="14764"/>
                      <a:pt x="10001" y="16669"/>
                      <a:pt x="11906" y="1666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2" name="Freeform: Shape 312">
                <a:extLst>
                  <a:ext uri="{FF2B5EF4-FFF2-40B4-BE49-F238E27FC236}">
                    <a16:creationId xmlns:a16="http://schemas.microsoft.com/office/drawing/2014/main" xmlns="" id="{0AA87F35-D6B9-522D-28A7-8CD60E6DE241}"/>
                  </a:ext>
                </a:extLst>
              </p:cNvPr>
              <p:cNvSpPr/>
              <p:nvPr/>
            </p:nvSpPr>
            <p:spPr>
              <a:xfrm>
                <a:off x="5561171" y="3803809"/>
                <a:ext cx="76200" cy="85725"/>
              </a:xfrm>
              <a:custGeom>
                <a:avLst/>
                <a:gdLst>
                  <a:gd name="connsiteX0" fmla="*/ 62389 w 76200"/>
                  <a:gd name="connsiteY0" fmla="*/ 18574 h 85725"/>
                  <a:gd name="connsiteX1" fmla="*/ 50959 w 76200"/>
                  <a:gd name="connsiteY1" fmla="*/ 7144 h 85725"/>
                  <a:gd name="connsiteX2" fmla="*/ 39529 w 76200"/>
                  <a:gd name="connsiteY2" fmla="*/ 18574 h 85725"/>
                  <a:gd name="connsiteX3" fmla="*/ 39529 w 76200"/>
                  <a:gd name="connsiteY3" fmla="*/ 19526 h 85725"/>
                  <a:gd name="connsiteX4" fmla="*/ 38576 w 76200"/>
                  <a:gd name="connsiteY4" fmla="*/ 19526 h 85725"/>
                  <a:gd name="connsiteX5" fmla="*/ 7144 w 76200"/>
                  <a:gd name="connsiteY5" fmla="*/ 50959 h 85725"/>
                  <a:gd name="connsiteX6" fmla="*/ 38576 w 76200"/>
                  <a:gd name="connsiteY6" fmla="*/ 82391 h 85725"/>
                  <a:gd name="connsiteX7" fmla="*/ 70009 w 76200"/>
                  <a:gd name="connsiteY7" fmla="*/ 50959 h 85725"/>
                  <a:gd name="connsiteX8" fmla="*/ 58579 w 76200"/>
                  <a:gd name="connsiteY8" fmla="*/ 27146 h 85725"/>
                  <a:gd name="connsiteX9" fmla="*/ 62389 w 76200"/>
                  <a:gd name="connsiteY9" fmla="*/ 1857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85725">
                    <a:moveTo>
                      <a:pt x="62389" y="18574"/>
                    </a:moveTo>
                    <a:cubicBezTo>
                      <a:pt x="62389" y="11906"/>
                      <a:pt x="57626" y="7144"/>
                      <a:pt x="50959" y="7144"/>
                    </a:cubicBezTo>
                    <a:cubicBezTo>
                      <a:pt x="44291" y="7144"/>
                      <a:pt x="39529" y="11906"/>
                      <a:pt x="39529" y="18574"/>
                    </a:cubicBezTo>
                    <a:cubicBezTo>
                      <a:pt x="39529" y="18574"/>
                      <a:pt x="39529" y="18574"/>
                      <a:pt x="39529" y="19526"/>
                    </a:cubicBezTo>
                    <a:cubicBezTo>
                      <a:pt x="39529" y="19526"/>
                      <a:pt x="38576" y="19526"/>
                      <a:pt x="38576" y="19526"/>
                    </a:cubicBezTo>
                    <a:cubicBezTo>
                      <a:pt x="21431" y="19526"/>
                      <a:pt x="7144" y="33814"/>
                      <a:pt x="7144" y="50959"/>
                    </a:cubicBezTo>
                    <a:cubicBezTo>
                      <a:pt x="7144" y="68104"/>
                      <a:pt x="21431" y="82391"/>
                      <a:pt x="38576" y="82391"/>
                    </a:cubicBezTo>
                    <a:cubicBezTo>
                      <a:pt x="55721" y="82391"/>
                      <a:pt x="70009" y="68104"/>
                      <a:pt x="70009" y="50959"/>
                    </a:cubicBezTo>
                    <a:cubicBezTo>
                      <a:pt x="70009" y="41434"/>
                      <a:pt x="65246" y="32861"/>
                      <a:pt x="58579" y="27146"/>
                    </a:cubicBezTo>
                    <a:cubicBezTo>
                      <a:pt x="60484" y="24289"/>
                      <a:pt x="62389" y="21431"/>
                      <a:pt x="62389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3" name="Freeform: Shape 313">
                <a:extLst>
                  <a:ext uri="{FF2B5EF4-FFF2-40B4-BE49-F238E27FC236}">
                    <a16:creationId xmlns:a16="http://schemas.microsoft.com/office/drawing/2014/main" xmlns="" id="{3C338DB6-EC36-0F77-C3DF-A3B30EFF7C7B}"/>
                  </a:ext>
                </a:extLst>
              </p:cNvPr>
              <p:cNvSpPr/>
              <p:nvPr/>
            </p:nvSpPr>
            <p:spPr>
              <a:xfrm>
                <a:off x="5891689" y="3838099"/>
                <a:ext cx="66675" cy="57150"/>
              </a:xfrm>
              <a:custGeom>
                <a:avLst/>
                <a:gdLst>
                  <a:gd name="connsiteX0" fmla="*/ 23336 w 66675"/>
                  <a:gd name="connsiteY0" fmla="*/ 17621 h 57150"/>
                  <a:gd name="connsiteX1" fmla="*/ 7144 w 66675"/>
                  <a:gd name="connsiteY1" fmla="*/ 33814 h 57150"/>
                  <a:gd name="connsiteX2" fmla="*/ 23336 w 66675"/>
                  <a:gd name="connsiteY2" fmla="*/ 50006 h 57150"/>
                  <a:gd name="connsiteX3" fmla="*/ 38576 w 66675"/>
                  <a:gd name="connsiteY3" fmla="*/ 38576 h 57150"/>
                  <a:gd name="connsiteX4" fmla="*/ 45244 w 66675"/>
                  <a:gd name="connsiteY4" fmla="*/ 39529 h 57150"/>
                  <a:gd name="connsiteX5" fmla="*/ 61436 w 66675"/>
                  <a:gd name="connsiteY5" fmla="*/ 23336 h 57150"/>
                  <a:gd name="connsiteX6" fmla="*/ 45244 w 66675"/>
                  <a:gd name="connsiteY6" fmla="*/ 7144 h 57150"/>
                  <a:gd name="connsiteX7" fmla="*/ 30004 w 66675"/>
                  <a:gd name="connsiteY7" fmla="*/ 19526 h 57150"/>
                  <a:gd name="connsiteX8" fmla="*/ 23336 w 66675"/>
                  <a:gd name="connsiteY8" fmla="*/ 17621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675" h="57150">
                    <a:moveTo>
                      <a:pt x="23336" y="17621"/>
                    </a:moveTo>
                    <a:cubicBezTo>
                      <a:pt x="14764" y="17621"/>
                      <a:pt x="7144" y="25241"/>
                      <a:pt x="7144" y="33814"/>
                    </a:cubicBezTo>
                    <a:cubicBezTo>
                      <a:pt x="7144" y="42386"/>
                      <a:pt x="14764" y="50006"/>
                      <a:pt x="23336" y="50006"/>
                    </a:cubicBezTo>
                    <a:cubicBezTo>
                      <a:pt x="30956" y="50006"/>
                      <a:pt x="36671" y="45244"/>
                      <a:pt x="38576" y="38576"/>
                    </a:cubicBezTo>
                    <a:cubicBezTo>
                      <a:pt x="40481" y="39529"/>
                      <a:pt x="42386" y="39529"/>
                      <a:pt x="45244" y="39529"/>
                    </a:cubicBezTo>
                    <a:cubicBezTo>
                      <a:pt x="53816" y="39529"/>
                      <a:pt x="61436" y="31909"/>
                      <a:pt x="61436" y="23336"/>
                    </a:cubicBezTo>
                    <a:cubicBezTo>
                      <a:pt x="61436" y="14764"/>
                      <a:pt x="53816" y="7144"/>
                      <a:pt x="45244" y="7144"/>
                    </a:cubicBezTo>
                    <a:cubicBezTo>
                      <a:pt x="37624" y="7144"/>
                      <a:pt x="31909" y="11906"/>
                      <a:pt x="30004" y="19526"/>
                    </a:cubicBezTo>
                    <a:cubicBezTo>
                      <a:pt x="28099" y="17621"/>
                      <a:pt x="26194" y="17621"/>
                      <a:pt x="23336" y="17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4" name="Freeform: Shape 314">
                <a:extLst>
                  <a:ext uri="{FF2B5EF4-FFF2-40B4-BE49-F238E27FC236}">
                    <a16:creationId xmlns:a16="http://schemas.microsoft.com/office/drawing/2014/main" xmlns="" id="{3B7D074A-D8C3-C428-1D54-D1133044DCA4}"/>
                  </a:ext>
                </a:extLst>
              </p:cNvPr>
              <p:cNvSpPr/>
              <p:nvPr/>
            </p:nvSpPr>
            <p:spPr>
              <a:xfrm>
                <a:off x="5664994" y="3268504"/>
                <a:ext cx="114300" cy="114300"/>
              </a:xfrm>
              <a:custGeom>
                <a:avLst/>
                <a:gdLst>
                  <a:gd name="connsiteX0" fmla="*/ 98584 w 114300"/>
                  <a:gd name="connsiteY0" fmla="*/ 43339 h 114300"/>
                  <a:gd name="connsiteX1" fmla="*/ 108109 w 114300"/>
                  <a:gd name="connsiteY1" fmla="*/ 33814 h 114300"/>
                  <a:gd name="connsiteX2" fmla="*/ 98584 w 114300"/>
                  <a:gd name="connsiteY2" fmla="*/ 24289 h 114300"/>
                  <a:gd name="connsiteX3" fmla="*/ 94774 w 114300"/>
                  <a:gd name="connsiteY3" fmla="*/ 25241 h 114300"/>
                  <a:gd name="connsiteX4" fmla="*/ 75724 w 114300"/>
                  <a:gd name="connsiteY4" fmla="*/ 7144 h 114300"/>
                  <a:gd name="connsiteX5" fmla="*/ 56674 w 114300"/>
                  <a:gd name="connsiteY5" fmla="*/ 26194 h 114300"/>
                  <a:gd name="connsiteX6" fmla="*/ 57626 w 114300"/>
                  <a:gd name="connsiteY6" fmla="*/ 30956 h 114300"/>
                  <a:gd name="connsiteX7" fmla="*/ 46196 w 114300"/>
                  <a:gd name="connsiteY7" fmla="*/ 46196 h 114300"/>
                  <a:gd name="connsiteX8" fmla="*/ 27146 w 114300"/>
                  <a:gd name="connsiteY8" fmla="*/ 30956 h 114300"/>
                  <a:gd name="connsiteX9" fmla="*/ 7144 w 114300"/>
                  <a:gd name="connsiteY9" fmla="*/ 50959 h 114300"/>
                  <a:gd name="connsiteX10" fmla="*/ 27146 w 114300"/>
                  <a:gd name="connsiteY10" fmla="*/ 70961 h 114300"/>
                  <a:gd name="connsiteX11" fmla="*/ 46196 w 114300"/>
                  <a:gd name="connsiteY11" fmla="*/ 56674 h 114300"/>
                  <a:gd name="connsiteX12" fmla="*/ 69056 w 114300"/>
                  <a:gd name="connsiteY12" fmla="*/ 75724 h 114300"/>
                  <a:gd name="connsiteX13" fmla="*/ 73819 w 114300"/>
                  <a:gd name="connsiteY13" fmla="*/ 74771 h 114300"/>
                  <a:gd name="connsiteX14" fmla="*/ 72866 w 114300"/>
                  <a:gd name="connsiteY14" fmla="*/ 77629 h 114300"/>
                  <a:gd name="connsiteX15" fmla="*/ 85249 w 114300"/>
                  <a:gd name="connsiteY15" fmla="*/ 90011 h 114300"/>
                  <a:gd name="connsiteX16" fmla="*/ 88106 w 114300"/>
                  <a:gd name="connsiteY16" fmla="*/ 89059 h 114300"/>
                  <a:gd name="connsiteX17" fmla="*/ 88106 w 114300"/>
                  <a:gd name="connsiteY17" fmla="*/ 90964 h 114300"/>
                  <a:gd name="connsiteX18" fmla="*/ 90964 w 114300"/>
                  <a:gd name="connsiteY18" fmla="*/ 99536 h 114300"/>
                  <a:gd name="connsiteX19" fmla="*/ 86201 w 114300"/>
                  <a:gd name="connsiteY19" fmla="*/ 106204 h 114300"/>
                  <a:gd name="connsiteX20" fmla="*/ 93821 w 114300"/>
                  <a:gd name="connsiteY20" fmla="*/ 113824 h 114300"/>
                  <a:gd name="connsiteX21" fmla="*/ 101441 w 114300"/>
                  <a:gd name="connsiteY21" fmla="*/ 106204 h 114300"/>
                  <a:gd name="connsiteX22" fmla="*/ 100489 w 114300"/>
                  <a:gd name="connsiteY22" fmla="*/ 103346 h 114300"/>
                  <a:gd name="connsiteX23" fmla="*/ 111919 w 114300"/>
                  <a:gd name="connsiteY23" fmla="*/ 91916 h 114300"/>
                  <a:gd name="connsiteX24" fmla="*/ 99536 w 114300"/>
                  <a:gd name="connsiteY24" fmla="*/ 79534 h 114300"/>
                  <a:gd name="connsiteX25" fmla="*/ 96679 w 114300"/>
                  <a:gd name="connsiteY25" fmla="*/ 80486 h 114300"/>
                  <a:gd name="connsiteX26" fmla="*/ 96679 w 114300"/>
                  <a:gd name="connsiteY26" fmla="*/ 78581 h 114300"/>
                  <a:gd name="connsiteX27" fmla="*/ 86201 w 114300"/>
                  <a:gd name="connsiteY27" fmla="*/ 67151 h 114300"/>
                  <a:gd name="connsiteX28" fmla="*/ 90964 w 114300"/>
                  <a:gd name="connsiteY28" fmla="*/ 53816 h 114300"/>
                  <a:gd name="connsiteX29" fmla="*/ 88106 w 114300"/>
                  <a:gd name="connsiteY29" fmla="*/ 43339 h 114300"/>
                  <a:gd name="connsiteX30" fmla="*/ 89059 w 114300"/>
                  <a:gd name="connsiteY30" fmla="*/ 42386 h 114300"/>
                  <a:gd name="connsiteX31" fmla="*/ 98584 w 114300"/>
                  <a:gd name="connsiteY31" fmla="*/ 43339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114300" h="114300">
                    <a:moveTo>
                      <a:pt x="98584" y="43339"/>
                    </a:moveTo>
                    <a:cubicBezTo>
                      <a:pt x="104299" y="43339"/>
                      <a:pt x="108109" y="38576"/>
                      <a:pt x="108109" y="33814"/>
                    </a:cubicBezTo>
                    <a:cubicBezTo>
                      <a:pt x="108109" y="29051"/>
                      <a:pt x="103346" y="24289"/>
                      <a:pt x="98584" y="24289"/>
                    </a:cubicBezTo>
                    <a:cubicBezTo>
                      <a:pt x="97631" y="24289"/>
                      <a:pt x="96679" y="24289"/>
                      <a:pt x="94774" y="25241"/>
                    </a:cubicBezTo>
                    <a:cubicBezTo>
                      <a:pt x="93821" y="15716"/>
                      <a:pt x="86201" y="7144"/>
                      <a:pt x="75724" y="7144"/>
                    </a:cubicBezTo>
                    <a:cubicBezTo>
                      <a:pt x="65246" y="7144"/>
                      <a:pt x="56674" y="15716"/>
                      <a:pt x="56674" y="26194"/>
                    </a:cubicBezTo>
                    <a:cubicBezTo>
                      <a:pt x="56674" y="28099"/>
                      <a:pt x="56674" y="29051"/>
                      <a:pt x="57626" y="30956"/>
                    </a:cubicBezTo>
                    <a:cubicBezTo>
                      <a:pt x="51911" y="33814"/>
                      <a:pt x="48101" y="39529"/>
                      <a:pt x="46196" y="46196"/>
                    </a:cubicBezTo>
                    <a:cubicBezTo>
                      <a:pt x="44291" y="37624"/>
                      <a:pt x="36671" y="30956"/>
                      <a:pt x="27146" y="30956"/>
                    </a:cubicBezTo>
                    <a:cubicBezTo>
                      <a:pt x="16669" y="30956"/>
                      <a:pt x="7144" y="39529"/>
                      <a:pt x="7144" y="50959"/>
                    </a:cubicBezTo>
                    <a:cubicBezTo>
                      <a:pt x="7144" y="62389"/>
                      <a:pt x="15716" y="70961"/>
                      <a:pt x="27146" y="70961"/>
                    </a:cubicBezTo>
                    <a:cubicBezTo>
                      <a:pt x="36671" y="70961"/>
                      <a:pt x="43339" y="64294"/>
                      <a:pt x="46196" y="56674"/>
                    </a:cubicBezTo>
                    <a:cubicBezTo>
                      <a:pt x="48101" y="68104"/>
                      <a:pt x="57626" y="75724"/>
                      <a:pt x="69056" y="75724"/>
                    </a:cubicBezTo>
                    <a:cubicBezTo>
                      <a:pt x="70961" y="75724"/>
                      <a:pt x="72866" y="75724"/>
                      <a:pt x="73819" y="74771"/>
                    </a:cubicBezTo>
                    <a:cubicBezTo>
                      <a:pt x="73819" y="75724"/>
                      <a:pt x="72866" y="76676"/>
                      <a:pt x="72866" y="77629"/>
                    </a:cubicBezTo>
                    <a:cubicBezTo>
                      <a:pt x="72866" y="84296"/>
                      <a:pt x="78581" y="90011"/>
                      <a:pt x="85249" y="90011"/>
                    </a:cubicBezTo>
                    <a:cubicBezTo>
                      <a:pt x="86201" y="90011"/>
                      <a:pt x="87154" y="90011"/>
                      <a:pt x="88106" y="89059"/>
                    </a:cubicBezTo>
                    <a:cubicBezTo>
                      <a:pt x="88106" y="90011"/>
                      <a:pt x="88106" y="90011"/>
                      <a:pt x="88106" y="90964"/>
                    </a:cubicBezTo>
                    <a:cubicBezTo>
                      <a:pt x="88106" y="93821"/>
                      <a:pt x="89059" y="96679"/>
                      <a:pt x="90964" y="99536"/>
                    </a:cubicBezTo>
                    <a:cubicBezTo>
                      <a:pt x="88106" y="100489"/>
                      <a:pt x="86201" y="103346"/>
                      <a:pt x="86201" y="106204"/>
                    </a:cubicBezTo>
                    <a:cubicBezTo>
                      <a:pt x="86201" y="110014"/>
                      <a:pt x="90011" y="113824"/>
                      <a:pt x="93821" y="113824"/>
                    </a:cubicBezTo>
                    <a:cubicBezTo>
                      <a:pt x="97631" y="113824"/>
                      <a:pt x="101441" y="110014"/>
                      <a:pt x="101441" y="106204"/>
                    </a:cubicBezTo>
                    <a:cubicBezTo>
                      <a:pt x="101441" y="105251"/>
                      <a:pt x="101441" y="104299"/>
                      <a:pt x="100489" y="103346"/>
                    </a:cubicBezTo>
                    <a:cubicBezTo>
                      <a:pt x="107156" y="103346"/>
                      <a:pt x="111919" y="97631"/>
                      <a:pt x="111919" y="91916"/>
                    </a:cubicBezTo>
                    <a:cubicBezTo>
                      <a:pt x="111919" y="85249"/>
                      <a:pt x="106204" y="79534"/>
                      <a:pt x="99536" y="79534"/>
                    </a:cubicBezTo>
                    <a:cubicBezTo>
                      <a:pt x="98584" y="79534"/>
                      <a:pt x="97631" y="79534"/>
                      <a:pt x="96679" y="80486"/>
                    </a:cubicBezTo>
                    <a:cubicBezTo>
                      <a:pt x="96679" y="79534"/>
                      <a:pt x="96679" y="79534"/>
                      <a:pt x="96679" y="78581"/>
                    </a:cubicBezTo>
                    <a:cubicBezTo>
                      <a:pt x="96679" y="72866"/>
                      <a:pt x="91916" y="68104"/>
                      <a:pt x="86201" y="67151"/>
                    </a:cubicBezTo>
                    <a:cubicBezTo>
                      <a:pt x="89059" y="63341"/>
                      <a:pt x="90964" y="58579"/>
                      <a:pt x="90964" y="53816"/>
                    </a:cubicBezTo>
                    <a:cubicBezTo>
                      <a:pt x="90964" y="50006"/>
                      <a:pt x="90011" y="46196"/>
                      <a:pt x="88106" y="43339"/>
                    </a:cubicBezTo>
                    <a:cubicBezTo>
                      <a:pt x="88106" y="43339"/>
                      <a:pt x="89059" y="42386"/>
                      <a:pt x="89059" y="42386"/>
                    </a:cubicBezTo>
                    <a:cubicBezTo>
                      <a:pt x="91916" y="41434"/>
                      <a:pt x="94774" y="43339"/>
                      <a:pt x="98584" y="4333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5" name="Freeform: Shape 315">
                <a:extLst>
                  <a:ext uri="{FF2B5EF4-FFF2-40B4-BE49-F238E27FC236}">
                    <a16:creationId xmlns:a16="http://schemas.microsoft.com/office/drawing/2014/main" xmlns="" id="{748ECAF0-AB7B-81BC-F53E-E33D3F09DE97}"/>
                  </a:ext>
                </a:extLst>
              </p:cNvPr>
              <p:cNvSpPr/>
              <p:nvPr/>
            </p:nvSpPr>
            <p:spPr>
              <a:xfrm>
                <a:off x="5531644" y="2882741"/>
                <a:ext cx="28575" cy="28575"/>
              </a:xfrm>
              <a:custGeom>
                <a:avLst/>
                <a:gdLst>
                  <a:gd name="connsiteX0" fmla="*/ 17621 w 28575"/>
                  <a:gd name="connsiteY0" fmla="*/ 28099 h 28575"/>
                  <a:gd name="connsiteX1" fmla="*/ 28099 w 28575"/>
                  <a:gd name="connsiteY1" fmla="*/ 17621 h 28575"/>
                  <a:gd name="connsiteX2" fmla="*/ 17621 w 28575"/>
                  <a:gd name="connsiteY2" fmla="*/ 7144 h 28575"/>
                  <a:gd name="connsiteX3" fmla="*/ 7144 w 28575"/>
                  <a:gd name="connsiteY3" fmla="*/ 17621 h 28575"/>
                  <a:gd name="connsiteX4" fmla="*/ 17621 w 28575"/>
                  <a:gd name="connsiteY4" fmla="*/ 2809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7621" y="28099"/>
                    </a:moveTo>
                    <a:cubicBezTo>
                      <a:pt x="23336" y="28099"/>
                      <a:pt x="28099" y="23336"/>
                      <a:pt x="28099" y="17621"/>
                    </a:cubicBezTo>
                    <a:cubicBezTo>
                      <a:pt x="28099" y="11906"/>
                      <a:pt x="23336" y="7144"/>
                      <a:pt x="17621" y="7144"/>
                    </a:cubicBezTo>
                    <a:cubicBezTo>
                      <a:pt x="11906" y="7144"/>
                      <a:pt x="7144" y="11906"/>
                      <a:pt x="7144" y="17621"/>
                    </a:cubicBezTo>
                    <a:cubicBezTo>
                      <a:pt x="7144" y="23336"/>
                      <a:pt x="11906" y="28099"/>
                      <a:pt x="17621" y="280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6" name="Freeform: Shape 316">
                <a:extLst>
                  <a:ext uri="{FF2B5EF4-FFF2-40B4-BE49-F238E27FC236}">
                    <a16:creationId xmlns:a16="http://schemas.microsoft.com/office/drawing/2014/main" xmlns="" id="{E37D00D9-DBC0-8915-5838-B3B48245E57D}"/>
                  </a:ext>
                </a:extLst>
              </p:cNvPr>
              <p:cNvSpPr/>
              <p:nvPr/>
            </p:nvSpPr>
            <p:spPr>
              <a:xfrm>
                <a:off x="5657374" y="3650456"/>
                <a:ext cx="57150" cy="85725"/>
              </a:xfrm>
              <a:custGeom>
                <a:avLst/>
                <a:gdLst>
                  <a:gd name="connsiteX0" fmla="*/ 53816 w 57150"/>
                  <a:gd name="connsiteY0" fmla="*/ 61436 h 85725"/>
                  <a:gd name="connsiteX1" fmla="*/ 46196 w 57150"/>
                  <a:gd name="connsiteY1" fmla="*/ 44291 h 85725"/>
                  <a:gd name="connsiteX2" fmla="*/ 58579 w 57150"/>
                  <a:gd name="connsiteY2" fmla="*/ 28099 h 85725"/>
                  <a:gd name="connsiteX3" fmla="*/ 41434 w 57150"/>
                  <a:gd name="connsiteY3" fmla="*/ 10954 h 85725"/>
                  <a:gd name="connsiteX4" fmla="*/ 27146 w 57150"/>
                  <a:gd name="connsiteY4" fmla="*/ 18574 h 85725"/>
                  <a:gd name="connsiteX5" fmla="*/ 28099 w 57150"/>
                  <a:gd name="connsiteY5" fmla="*/ 15716 h 85725"/>
                  <a:gd name="connsiteX6" fmla="*/ 19526 w 57150"/>
                  <a:gd name="connsiteY6" fmla="*/ 7144 h 85725"/>
                  <a:gd name="connsiteX7" fmla="*/ 10001 w 57150"/>
                  <a:gd name="connsiteY7" fmla="*/ 16669 h 85725"/>
                  <a:gd name="connsiteX8" fmla="*/ 18574 w 57150"/>
                  <a:gd name="connsiteY8" fmla="*/ 25241 h 85725"/>
                  <a:gd name="connsiteX9" fmla="*/ 25241 w 57150"/>
                  <a:gd name="connsiteY9" fmla="*/ 21431 h 85725"/>
                  <a:gd name="connsiteX10" fmla="*/ 24289 w 57150"/>
                  <a:gd name="connsiteY10" fmla="*/ 28099 h 85725"/>
                  <a:gd name="connsiteX11" fmla="*/ 28099 w 57150"/>
                  <a:gd name="connsiteY11" fmla="*/ 38576 h 85725"/>
                  <a:gd name="connsiteX12" fmla="*/ 7144 w 57150"/>
                  <a:gd name="connsiteY12" fmla="*/ 61436 h 85725"/>
                  <a:gd name="connsiteX13" fmla="*/ 30004 w 57150"/>
                  <a:gd name="connsiteY13" fmla="*/ 84296 h 85725"/>
                  <a:gd name="connsiteX14" fmla="*/ 53816 w 57150"/>
                  <a:gd name="connsiteY14" fmla="*/ 61436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57150" h="85725">
                    <a:moveTo>
                      <a:pt x="53816" y="61436"/>
                    </a:moveTo>
                    <a:cubicBezTo>
                      <a:pt x="53816" y="54769"/>
                      <a:pt x="50959" y="49054"/>
                      <a:pt x="46196" y="44291"/>
                    </a:cubicBezTo>
                    <a:cubicBezTo>
                      <a:pt x="52864" y="42386"/>
                      <a:pt x="58579" y="35719"/>
                      <a:pt x="58579" y="28099"/>
                    </a:cubicBezTo>
                    <a:cubicBezTo>
                      <a:pt x="58579" y="18574"/>
                      <a:pt x="50959" y="10954"/>
                      <a:pt x="41434" y="10954"/>
                    </a:cubicBezTo>
                    <a:cubicBezTo>
                      <a:pt x="35719" y="10954"/>
                      <a:pt x="30004" y="13811"/>
                      <a:pt x="27146" y="18574"/>
                    </a:cubicBezTo>
                    <a:cubicBezTo>
                      <a:pt x="27146" y="17621"/>
                      <a:pt x="28099" y="16669"/>
                      <a:pt x="28099" y="15716"/>
                    </a:cubicBezTo>
                    <a:cubicBezTo>
                      <a:pt x="28099" y="10954"/>
                      <a:pt x="24289" y="7144"/>
                      <a:pt x="19526" y="7144"/>
                    </a:cubicBezTo>
                    <a:cubicBezTo>
                      <a:pt x="14764" y="7144"/>
                      <a:pt x="10001" y="10954"/>
                      <a:pt x="10001" y="16669"/>
                    </a:cubicBezTo>
                    <a:cubicBezTo>
                      <a:pt x="10001" y="21431"/>
                      <a:pt x="13811" y="25241"/>
                      <a:pt x="18574" y="25241"/>
                    </a:cubicBezTo>
                    <a:cubicBezTo>
                      <a:pt x="21431" y="25241"/>
                      <a:pt x="24289" y="23336"/>
                      <a:pt x="25241" y="21431"/>
                    </a:cubicBezTo>
                    <a:cubicBezTo>
                      <a:pt x="24289" y="23336"/>
                      <a:pt x="24289" y="26194"/>
                      <a:pt x="24289" y="28099"/>
                    </a:cubicBezTo>
                    <a:cubicBezTo>
                      <a:pt x="24289" y="31909"/>
                      <a:pt x="25241" y="35719"/>
                      <a:pt x="28099" y="38576"/>
                    </a:cubicBezTo>
                    <a:cubicBezTo>
                      <a:pt x="16669" y="39529"/>
                      <a:pt x="7144" y="49054"/>
                      <a:pt x="7144" y="61436"/>
                    </a:cubicBezTo>
                    <a:cubicBezTo>
                      <a:pt x="7144" y="73819"/>
                      <a:pt x="17621" y="84296"/>
                      <a:pt x="30004" y="84296"/>
                    </a:cubicBezTo>
                    <a:cubicBezTo>
                      <a:pt x="43339" y="84296"/>
                      <a:pt x="53816" y="73819"/>
                      <a:pt x="53816" y="614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7" name="Freeform: Shape 317">
                <a:extLst>
                  <a:ext uri="{FF2B5EF4-FFF2-40B4-BE49-F238E27FC236}">
                    <a16:creationId xmlns:a16="http://schemas.microsoft.com/office/drawing/2014/main" xmlns="" id="{268EC802-99E0-F8AA-3F07-F3E4E2F46966}"/>
                  </a:ext>
                </a:extLst>
              </p:cNvPr>
              <p:cNvSpPr/>
              <p:nvPr/>
            </p:nvSpPr>
            <p:spPr>
              <a:xfrm>
                <a:off x="5672614" y="3374231"/>
                <a:ext cx="47625" cy="47625"/>
              </a:xfrm>
              <a:custGeom>
                <a:avLst/>
                <a:gdLst>
                  <a:gd name="connsiteX0" fmla="*/ 7144 w 47625"/>
                  <a:gd name="connsiteY0" fmla="*/ 25241 h 47625"/>
                  <a:gd name="connsiteX1" fmla="*/ 25241 w 47625"/>
                  <a:gd name="connsiteY1" fmla="*/ 43339 h 47625"/>
                  <a:gd name="connsiteX2" fmla="*/ 43339 w 47625"/>
                  <a:gd name="connsiteY2" fmla="*/ 25241 h 47625"/>
                  <a:gd name="connsiteX3" fmla="*/ 25241 w 47625"/>
                  <a:gd name="connsiteY3" fmla="*/ 7144 h 47625"/>
                  <a:gd name="connsiteX4" fmla="*/ 7144 w 47625"/>
                  <a:gd name="connsiteY4" fmla="*/ 25241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7144" y="25241"/>
                    </a:moveTo>
                    <a:cubicBezTo>
                      <a:pt x="7144" y="35719"/>
                      <a:pt x="15716" y="43339"/>
                      <a:pt x="25241" y="43339"/>
                    </a:cubicBezTo>
                    <a:cubicBezTo>
                      <a:pt x="34766" y="43339"/>
                      <a:pt x="43339" y="34766"/>
                      <a:pt x="43339" y="25241"/>
                    </a:cubicBezTo>
                    <a:cubicBezTo>
                      <a:pt x="43339" y="14764"/>
                      <a:pt x="34766" y="7144"/>
                      <a:pt x="25241" y="7144"/>
                    </a:cubicBezTo>
                    <a:cubicBezTo>
                      <a:pt x="15716" y="7144"/>
                      <a:pt x="7144" y="14764"/>
                      <a:pt x="7144" y="2524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8" name="Freeform: Shape 318">
                <a:extLst>
                  <a:ext uri="{FF2B5EF4-FFF2-40B4-BE49-F238E27FC236}">
                    <a16:creationId xmlns:a16="http://schemas.microsoft.com/office/drawing/2014/main" xmlns="" id="{613D5513-23BC-1D2A-4794-03FC37591805}"/>
                  </a:ext>
                </a:extLst>
              </p:cNvPr>
              <p:cNvSpPr/>
              <p:nvPr/>
            </p:nvSpPr>
            <p:spPr>
              <a:xfrm>
                <a:off x="5797391" y="4164806"/>
                <a:ext cx="28575" cy="28575"/>
              </a:xfrm>
              <a:custGeom>
                <a:avLst/>
                <a:gdLst>
                  <a:gd name="connsiteX0" fmla="*/ 24289 w 28575"/>
                  <a:gd name="connsiteY0" fmla="*/ 15716 h 28575"/>
                  <a:gd name="connsiteX1" fmla="*/ 15716 w 28575"/>
                  <a:gd name="connsiteY1" fmla="*/ 7144 h 28575"/>
                  <a:gd name="connsiteX2" fmla="*/ 7144 w 28575"/>
                  <a:gd name="connsiteY2" fmla="*/ 15716 h 28575"/>
                  <a:gd name="connsiteX3" fmla="*/ 15716 w 28575"/>
                  <a:gd name="connsiteY3" fmla="*/ 24289 h 28575"/>
                  <a:gd name="connsiteX4" fmla="*/ 24289 w 28575"/>
                  <a:gd name="connsiteY4" fmla="*/ 1571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4289" y="15716"/>
                    </a:moveTo>
                    <a:cubicBezTo>
                      <a:pt x="24289" y="10954"/>
                      <a:pt x="20479" y="7144"/>
                      <a:pt x="15716" y="7144"/>
                    </a:cubicBezTo>
                    <a:cubicBezTo>
                      <a:pt x="10954" y="7144"/>
                      <a:pt x="7144" y="10954"/>
                      <a:pt x="7144" y="15716"/>
                    </a:cubicBezTo>
                    <a:cubicBezTo>
                      <a:pt x="7144" y="20479"/>
                      <a:pt x="10954" y="24289"/>
                      <a:pt x="15716" y="24289"/>
                    </a:cubicBezTo>
                    <a:cubicBezTo>
                      <a:pt x="20479" y="23336"/>
                      <a:pt x="24289" y="19526"/>
                      <a:pt x="24289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99" name="Freeform: Shape 319">
                <a:extLst>
                  <a:ext uri="{FF2B5EF4-FFF2-40B4-BE49-F238E27FC236}">
                    <a16:creationId xmlns:a16="http://schemas.microsoft.com/office/drawing/2014/main" xmlns="" id="{4480F614-3F9B-3AF9-33AA-EBF4BB02B5D0}"/>
                  </a:ext>
                </a:extLst>
              </p:cNvPr>
              <p:cNvSpPr/>
              <p:nvPr/>
            </p:nvSpPr>
            <p:spPr>
              <a:xfrm>
                <a:off x="6067717" y="3886676"/>
                <a:ext cx="19050" cy="19050"/>
              </a:xfrm>
              <a:custGeom>
                <a:avLst/>
                <a:gdLst>
                  <a:gd name="connsiteX0" fmla="*/ 13043 w 19050"/>
                  <a:gd name="connsiteY0" fmla="*/ 18574 h 19050"/>
                  <a:gd name="connsiteX1" fmla="*/ 18758 w 19050"/>
                  <a:gd name="connsiteY1" fmla="*/ 12859 h 19050"/>
                  <a:gd name="connsiteX2" fmla="*/ 13043 w 19050"/>
                  <a:gd name="connsiteY2" fmla="*/ 7144 h 19050"/>
                  <a:gd name="connsiteX3" fmla="*/ 7328 w 19050"/>
                  <a:gd name="connsiteY3" fmla="*/ 12859 h 19050"/>
                  <a:gd name="connsiteX4" fmla="*/ 13043 w 19050"/>
                  <a:gd name="connsiteY4" fmla="*/ 18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3043" y="18574"/>
                    </a:moveTo>
                    <a:cubicBezTo>
                      <a:pt x="15901" y="18574"/>
                      <a:pt x="18758" y="15716"/>
                      <a:pt x="18758" y="12859"/>
                    </a:cubicBezTo>
                    <a:cubicBezTo>
                      <a:pt x="18758" y="10001"/>
                      <a:pt x="15901" y="7144"/>
                      <a:pt x="13043" y="7144"/>
                    </a:cubicBezTo>
                    <a:cubicBezTo>
                      <a:pt x="10186" y="7144"/>
                      <a:pt x="7328" y="10001"/>
                      <a:pt x="7328" y="12859"/>
                    </a:cubicBezTo>
                    <a:cubicBezTo>
                      <a:pt x="6376" y="15716"/>
                      <a:pt x="9233" y="18574"/>
                      <a:pt x="13043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0" name="Freeform: Shape 320">
                <a:extLst>
                  <a:ext uri="{FF2B5EF4-FFF2-40B4-BE49-F238E27FC236}">
                    <a16:creationId xmlns:a16="http://schemas.microsoft.com/office/drawing/2014/main" xmlns="" id="{82D14EA1-460D-5DF3-9357-6E59B9DEBF02}"/>
                  </a:ext>
                </a:extLst>
              </p:cNvPr>
              <p:cNvSpPr/>
              <p:nvPr/>
            </p:nvSpPr>
            <p:spPr>
              <a:xfrm>
                <a:off x="5555456" y="3539014"/>
                <a:ext cx="57150" cy="57150"/>
              </a:xfrm>
              <a:custGeom>
                <a:avLst/>
                <a:gdLst>
                  <a:gd name="connsiteX0" fmla="*/ 31909 w 57150"/>
                  <a:gd name="connsiteY0" fmla="*/ 56674 h 57150"/>
                  <a:gd name="connsiteX1" fmla="*/ 56674 w 57150"/>
                  <a:gd name="connsiteY1" fmla="*/ 31909 h 57150"/>
                  <a:gd name="connsiteX2" fmla="*/ 31909 w 57150"/>
                  <a:gd name="connsiteY2" fmla="*/ 7144 h 57150"/>
                  <a:gd name="connsiteX3" fmla="*/ 7144 w 57150"/>
                  <a:gd name="connsiteY3" fmla="*/ 31909 h 57150"/>
                  <a:gd name="connsiteX4" fmla="*/ 31909 w 57150"/>
                  <a:gd name="connsiteY4" fmla="*/ 56674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31909" y="56674"/>
                    </a:moveTo>
                    <a:cubicBezTo>
                      <a:pt x="45244" y="56674"/>
                      <a:pt x="56674" y="46196"/>
                      <a:pt x="56674" y="31909"/>
                    </a:cubicBezTo>
                    <a:cubicBezTo>
                      <a:pt x="56674" y="18574"/>
                      <a:pt x="46196" y="7144"/>
                      <a:pt x="31909" y="7144"/>
                    </a:cubicBezTo>
                    <a:cubicBezTo>
                      <a:pt x="18574" y="7144"/>
                      <a:pt x="7144" y="17621"/>
                      <a:pt x="7144" y="31909"/>
                    </a:cubicBezTo>
                    <a:cubicBezTo>
                      <a:pt x="7144" y="46196"/>
                      <a:pt x="18574" y="56674"/>
                      <a:pt x="31909" y="56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1" name="Freeform: Shape 321">
                <a:extLst>
                  <a:ext uri="{FF2B5EF4-FFF2-40B4-BE49-F238E27FC236}">
                    <a16:creationId xmlns:a16="http://schemas.microsoft.com/office/drawing/2014/main" xmlns="" id="{D3F47E80-0751-F65C-E9C7-0056F3428F88}"/>
                  </a:ext>
                </a:extLst>
              </p:cNvPr>
              <p:cNvSpPr/>
              <p:nvPr/>
            </p:nvSpPr>
            <p:spPr>
              <a:xfrm>
                <a:off x="6038374" y="4180046"/>
                <a:ext cx="19050" cy="19050"/>
              </a:xfrm>
              <a:custGeom>
                <a:avLst/>
                <a:gdLst>
                  <a:gd name="connsiteX0" fmla="*/ 7144 w 19050"/>
                  <a:gd name="connsiteY0" fmla="*/ 12859 h 19050"/>
                  <a:gd name="connsiteX1" fmla="*/ 12859 w 19050"/>
                  <a:gd name="connsiteY1" fmla="*/ 18574 h 19050"/>
                  <a:gd name="connsiteX2" fmla="*/ 18574 w 19050"/>
                  <a:gd name="connsiteY2" fmla="*/ 12859 h 19050"/>
                  <a:gd name="connsiteX3" fmla="*/ 12859 w 19050"/>
                  <a:gd name="connsiteY3" fmla="*/ 7144 h 19050"/>
                  <a:gd name="connsiteX4" fmla="*/ 714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7144" y="12859"/>
                    </a:move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5716" y="18574"/>
                      <a:pt x="18574" y="15716"/>
                      <a:pt x="18574" y="12859"/>
                    </a:cubicBez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8096"/>
                      <a:pt x="7144" y="10001"/>
                      <a:pt x="714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2" name="Freeform: Shape 322">
                <a:extLst>
                  <a:ext uri="{FF2B5EF4-FFF2-40B4-BE49-F238E27FC236}">
                    <a16:creationId xmlns:a16="http://schemas.microsoft.com/office/drawing/2014/main" xmlns="" id="{DF637C89-921E-B508-3C4E-CEC368FCBA3A}"/>
                  </a:ext>
                </a:extLst>
              </p:cNvPr>
              <p:cNvSpPr/>
              <p:nvPr/>
            </p:nvSpPr>
            <p:spPr>
              <a:xfrm>
                <a:off x="5919311" y="3565684"/>
                <a:ext cx="19050" cy="19050"/>
              </a:xfrm>
              <a:custGeom>
                <a:avLst/>
                <a:gdLst>
                  <a:gd name="connsiteX0" fmla="*/ 7144 w 19050"/>
                  <a:gd name="connsiteY0" fmla="*/ 12859 h 19050"/>
                  <a:gd name="connsiteX1" fmla="*/ 12859 w 19050"/>
                  <a:gd name="connsiteY1" fmla="*/ 18574 h 19050"/>
                  <a:gd name="connsiteX2" fmla="*/ 18574 w 19050"/>
                  <a:gd name="connsiteY2" fmla="*/ 12859 h 19050"/>
                  <a:gd name="connsiteX3" fmla="*/ 12859 w 19050"/>
                  <a:gd name="connsiteY3" fmla="*/ 7144 h 19050"/>
                  <a:gd name="connsiteX4" fmla="*/ 714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7144" y="12859"/>
                    </a:move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5716" y="18574"/>
                      <a:pt x="18574" y="15716"/>
                      <a:pt x="18574" y="12859"/>
                    </a:cubicBez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3" name="Freeform: Shape 323">
                <a:extLst>
                  <a:ext uri="{FF2B5EF4-FFF2-40B4-BE49-F238E27FC236}">
                    <a16:creationId xmlns:a16="http://schemas.microsoft.com/office/drawing/2014/main" xmlns="" id="{9FAC8BF1-7FC2-F52F-DC26-BB7C03D11A88}"/>
                  </a:ext>
                </a:extLst>
              </p:cNvPr>
              <p:cNvSpPr/>
              <p:nvPr/>
            </p:nvSpPr>
            <p:spPr>
              <a:xfrm>
                <a:off x="5928836" y="4101941"/>
                <a:ext cx="19050" cy="19050"/>
              </a:xfrm>
              <a:custGeom>
                <a:avLst/>
                <a:gdLst>
                  <a:gd name="connsiteX0" fmla="*/ 12859 w 19050"/>
                  <a:gd name="connsiteY0" fmla="*/ 18574 h 19050"/>
                  <a:gd name="connsiteX1" fmla="*/ 18574 w 19050"/>
                  <a:gd name="connsiteY1" fmla="*/ 12859 h 19050"/>
                  <a:gd name="connsiteX2" fmla="*/ 12859 w 19050"/>
                  <a:gd name="connsiteY2" fmla="*/ 7144 h 19050"/>
                  <a:gd name="connsiteX3" fmla="*/ 7144 w 19050"/>
                  <a:gd name="connsiteY3" fmla="*/ 12859 h 19050"/>
                  <a:gd name="connsiteX4" fmla="*/ 12859 w 19050"/>
                  <a:gd name="connsiteY4" fmla="*/ 1857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2859" y="18574"/>
                    </a:moveTo>
                    <a:cubicBezTo>
                      <a:pt x="15716" y="18574"/>
                      <a:pt x="18574" y="15716"/>
                      <a:pt x="18574" y="12859"/>
                    </a:cubicBez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5716"/>
                      <a:pt x="10001" y="18574"/>
                      <a:pt x="12859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4" name="Freeform: Shape 324">
                <a:extLst>
                  <a:ext uri="{FF2B5EF4-FFF2-40B4-BE49-F238E27FC236}">
                    <a16:creationId xmlns:a16="http://schemas.microsoft.com/office/drawing/2014/main" xmlns="" id="{D34520EC-4460-5E29-15E1-7409F7E9B1B9}"/>
                  </a:ext>
                </a:extLst>
              </p:cNvPr>
              <p:cNvSpPr/>
              <p:nvPr/>
            </p:nvSpPr>
            <p:spPr>
              <a:xfrm>
                <a:off x="5470684" y="3559016"/>
                <a:ext cx="66675" cy="66675"/>
              </a:xfrm>
              <a:custGeom>
                <a:avLst/>
                <a:gdLst>
                  <a:gd name="connsiteX0" fmla="*/ 33814 w 66675"/>
                  <a:gd name="connsiteY0" fmla="*/ 7144 h 66675"/>
                  <a:gd name="connsiteX1" fmla="*/ 7144 w 66675"/>
                  <a:gd name="connsiteY1" fmla="*/ 33814 h 66675"/>
                  <a:gd name="connsiteX2" fmla="*/ 33814 w 66675"/>
                  <a:gd name="connsiteY2" fmla="*/ 60484 h 66675"/>
                  <a:gd name="connsiteX3" fmla="*/ 60484 w 66675"/>
                  <a:gd name="connsiteY3" fmla="*/ 33814 h 66675"/>
                  <a:gd name="connsiteX4" fmla="*/ 33814 w 66675"/>
                  <a:gd name="connsiteY4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3814" y="7144"/>
                    </a:moveTo>
                    <a:cubicBezTo>
                      <a:pt x="19526" y="7144"/>
                      <a:pt x="7144" y="18574"/>
                      <a:pt x="7144" y="33814"/>
                    </a:cubicBezTo>
                    <a:cubicBezTo>
                      <a:pt x="7144" y="48101"/>
                      <a:pt x="18574" y="60484"/>
                      <a:pt x="33814" y="60484"/>
                    </a:cubicBezTo>
                    <a:cubicBezTo>
                      <a:pt x="48101" y="60484"/>
                      <a:pt x="60484" y="49054"/>
                      <a:pt x="60484" y="33814"/>
                    </a:cubicBezTo>
                    <a:cubicBezTo>
                      <a:pt x="59531" y="18574"/>
                      <a:pt x="48101" y="7144"/>
                      <a:pt x="3381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5" name="Freeform: Shape 325">
                <a:extLst>
                  <a:ext uri="{FF2B5EF4-FFF2-40B4-BE49-F238E27FC236}">
                    <a16:creationId xmlns:a16="http://schemas.microsoft.com/office/drawing/2014/main" xmlns="" id="{254DA6FC-F8DB-33B0-F0B8-CE43384627EF}"/>
                  </a:ext>
                </a:extLst>
              </p:cNvPr>
              <p:cNvSpPr/>
              <p:nvPr/>
            </p:nvSpPr>
            <p:spPr>
              <a:xfrm>
                <a:off x="5958364" y="3854291"/>
                <a:ext cx="38100" cy="38100"/>
              </a:xfrm>
              <a:custGeom>
                <a:avLst/>
                <a:gdLst>
                  <a:gd name="connsiteX0" fmla="*/ 20479 w 38100"/>
                  <a:gd name="connsiteY0" fmla="*/ 33814 h 38100"/>
                  <a:gd name="connsiteX1" fmla="*/ 33814 w 38100"/>
                  <a:gd name="connsiteY1" fmla="*/ 20479 h 38100"/>
                  <a:gd name="connsiteX2" fmla="*/ 20479 w 38100"/>
                  <a:gd name="connsiteY2" fmla="*/ 7144 h 38100"/>
                  <a:gd name="connsiteX3" fmla="*/ 7144 w 38100"/>
                  <a:gd name="connsiteY3" fmla="*/ 20479 h 38100"/>
                  <a:gd name="connsiteX4" fmla="*/ 20479 w 38100"/>
                  <a:gd name="connsiteY4" fmla="*/ 3381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0479" y="33814"/>
                    </a:moveTo>
                    <a:cubicBezTo>
                      <a:pt x="27146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3811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6" name="Freeform: Shape 326">
                <a:extLst>
                  <a:ext uri="{FF2B5EF4-FFF2-40B4-BE49-F238E27FC236}">
                    <a16:creationId xmlns:a16="http://schemas.microsoft.com/office/drawing/2014/main" xmlns="" id="{5EF34ED3-C072-CD24-273C-CCE5FA5AE2D7}"/>
                  </a:ext>
                </a:extLst>
              </p:cNvPr>
              <p:cNvSpPr/>
              <p:nvPr/>
            </p:nvSpPr>
            <p:spPr>
              <a:xfrm>
                <a:off x="6216491" y="2458879"/>
                <a:ext cx="19050" cy="19050"/>
              </a:xfrm>
              <a:custGeom>
                <a:avLst/>
                <a:gdLst>
                  <a:gd name="connsiteX0" fmla="*/ 13811 w 19050"/>
                  <a:gd name="connsiteY0" fmla="*/ 20479 h 19050"/>
                  <a:gd name="connsiteX1" fmla="*/ 20479 w 19050"/>
                  <a:gd name="connsiteY1" fmla="*/ 13811 h 19050"/>
                  <a:gd name="connsiteX2" fmla="*/ 13811 w 19050"/>
                  <a:gd name="connsiteY2" fmla="*/ 7144 h 19050"/>
                  <a:gd name="connsiteX3" fmla="*/ 7144 w 19050"/>
                  <a:gd name="connsiteY3" fmla="*/ 13811 h 19050"/>
                  <a:gd name="connsiteX4" fmla="*/ 13811 w 19050"/>
                  <a:gd name="connsiteY4" fmla="*/ 2047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3811" y="20479"/>
                    </a:moveTo>
                    <a:cubicBezTo>
                      <a:pt x="17621" y="20479"/>
                      <a:pt x="20479" y="17621"/>
                      <a:pt x="20479" y="13811"/>
                    </a:cubicBez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7" name="Freeform: Shape 327">
                <a:extLst>
                  <a:ext uri="{FF2B5EF4-FFF2-40B4-BE49-F238E27FC236}">
                    <a16:creationId xmlns:a16="http://schemas.microsoft.com/office/drawing/2014/main" xmlns="" id="{D1058E53-BDD5-1C91-2374-4585AC6173DF}"/>
                  </a:ext>
                </a:extLst>
              </p:cNvPr>
              <p:cNvSpPr/>
              <p:nvPr/>
            </p:nvSpPr>
            <p:spPr>
              <a:xfrm>
                <a:off x="5384006" y="3668554"/>
                <a:ext cx="66675" cy="66675"/>
              </a:xfrm>
              <a:custGeom>
                <a:avLst/>
                <a:gdLst>
                  <a:gd name="connsiteX0" fmla="*/ 34766 w 66675"/>
                  <a:gd name="connsiteY0" fmla="*/ 7144 h 66675"/>
                  <a:gd name="connsiteX1" fmla="*/ 7144 w 66675"/>
                  <a:gd name="connsiteY1" fmla="*/ 34766 h 66675"/>
                  <a:gd name="connsiteX2" fmla="*/ 34766 w 66675"/>
                  <a:gd name="connsiteY2" fmla="*/ 62389 h 66675"/>
                  <a:gd name="connsiteX3" fmla="*/ 62389 w 66675"/>
                  <a:gd name="connsiteY3" fmla="*/ 34766 h 66675"/>
                  <a:gd name="connsiteX4" fmla="*/ 34766 w 66675"/>
                  <a:gd name="connsiteY4" fmla="*/ 714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4766" y="7144"/>
                    </a:moveTo>
                    <a:cubicBezTo>
                      <a:pt x="19526" y="7144"/>
                      <a:pt x="7144" y="19526"/>
                      <a:pt x="7144" y="34766"/>
                    </a:cubicBezTo>
                    <a:cubicBezTo>
                      <a:pt x="7144" y="50006"/>
                      <a:pt x="19526" y="62389"/>
                      <a:pt x="34766" y="62389"/>
                    </a:cubicBezTo>
                    <a:cubicBezTo>
                      <a:pt x="50006" y="62389"/>
                      <a:pt x="62389" y="50006"/>
                      <a:pt x="62389" y="34766"/>
                    </a:cubicBezTo>
                    <a:cubicBezTo>
                      <a:pt x="62389" y="18574"/>
                      <a:pt x="50006" y="7144"/>
                      <a:pt x="3476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8" name="Freeform: Shape 328">
                <a:extLst>
                  <a:ext uri="{FF2B5EF4-FFF2-40B4-BE49-F238E27FC236}">
                    <a16:creationId xmlns:a16="http://schemas.microsoft.com/office/drawing/2014/main" xmlns="" id="{999ED01A-D437-C6E0-91EC-B193996DDDE7}"/>
                  </a:ext>
                </a:extLst>
              </p:cNvPr>
              <p:cNvSpPr/>
              <p:nvPr/>
            </p:nvSpPr>
            <p:spPr>
              <a:xfrm>
                <a:off x="5896451" y="3007519"/>
                <a:ext cx="57150" cy="57150"/>
              </a:xfrm>
              <a:custGeom>
                <a:avLst/>
                <a:gdLst>
                  <a:gd name="connsiteX0" fmla="*/ 7144 w 57150"/>
                  <a:gd name="connsiteY0" fmla="*/ 30004 h 57150"/>
                  <a:gd name="connsiteX1" fmla="*/ 30004 w 57150"/>
                  <a:gd name="connsiteY1" fmla="*/ 52864 h 57150"/>
                  <a:gd name="connsiteX2" fmla="*/ 52864 w 57150"/>
                  <a:gd name="connsiteY2" fmla="*/ 30004 h 57150"/>
                  <a:gd name="connsiteX3" fmla="*/ 30004 w 57150"/>
                  <a:gd name="connsiteY3" fmla="*/ 7144 h 57150"/>
                  <a:gd name="connsiteX4" fmla="*/ 7144 w 57150"/>
                  <a:gd name="connsiteY4" fmla="*/ 30004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7144" y="30004"/>
                    </a:moveTo>
                    <a:cubicBezTo>
                      <a:pt x="7144" y="43339"/>
                      <a:pt x="17621" y="52864"/>
                      <a:pt x="30004" y="52864"/>
                    </a:cubicBezTo>
                    <a:cubicBezTo>
                      <a:pt x="43339" y="52864"/>
                      <a:pt x="52864" y="42386"/>
                      <a:pt x="52864" y="30004"/>
                    </a:cubicBezTo>
                    <a:cubicBezTo>
                      <a:pt x="52864" y="16669"/>
                      <a:pt x="42386" y="7144"/>
                      <a:pt x="30004" y="7144"/>
                    </a:cubicBezTo>
                    <a:cubicBezTo>
                      <a:pt x="17621" y="7144"/>
                      <a:pt x="7144" y="17621"/>
                      <a:pt x="7144" y="300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09" name="Freeform: Shape 329">
                <a:extLst>
                  <a:ext uri="{FF2B5EF4-FFF2-40B4-BE49-F238E27FC236}">
                    <a16:creationId xmlns:a16="http://schemas.microsoft.com/office/drawing/2014/main" xmlns="" id="{93AB9252-4ABF-2573-B5B3-8FF168E2FC6C}"/>
                  </a:ext>
                </a:extLst>
              </p:cNvPr>
              <p:cNvSpPr/>
              <p:nvPr/>
            </p:nvSpPr>
            <p:spPr>
              <a:xfrm>
                <a:off x="6256496" y="2455069"/>
                <a:ext cx="28575" cy="28575"/>
              </a:xfrm>
              <a:custGeom>
                <a:avLst/>
                <a:gdLst>
                  <a:gd name="connsiteX0" fmla="*/ 14764 w 28575"/>
                  <a:gd name="connsiteY0" fmla="*/ 22384 h 28575"/>
                  <a:gd name="connsiteX1" fmla="*/ 22384 w 28575"/>
                  <a:gd name="connsiteY1" fmla="*/ 14764 h 28575"/>
                  <a:gd name="connsiteX2" fmla="*/ 14764 w 28575"/>
                  <a:gd name="connsiteY2" fmla="*/ 7144 h 28575"/>
                  <a:gd name="connsiteX3" fmla="*/ 7144 w 28575"/>
                  <a:gd name="connsiteY3" fmla="*/ 14764 h 28575"/>
                  <a:gd name="connsiteX4" fmla="*/ 14764 w 28575"/>
                  <a:gd name="connsiteY4" fmla="*/ 2238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4764" y="22384"/>
                    </a:moveTo>
                    <a:cubicBezTo>
                      <a:pt x="19526" y="22384"/>
                      <a:pt x="22384" y="18574"/>
                      <a:pt x="22384" y="14764"/>
                    </a:cubicBezTo>
                    <a:cubicBezTo>
                      <a:pt x="22384" y="10001"/>
                      <a:pt x="18574" y="7144"/>
                      <a:pt x="14764" y="7144"/>
                    </a:cubicBezTo>
                    <a:cubicBezTo>
                      <a:pt x="10954" y="7144"/>
                      <a:pt x="7144" y="10954"/>
                      <a:pt x="7144" y="14764"/>
                    </a:cubicBezTo>
                    <a:cubicBezTo>
                      <a:pt x="7144" y="18574"/>
                      <a:pt x="10001" y="22384"/>
                      <a:pt x="1476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0" name="Freeform: Shape 330">
                <a:extLst>
                  <a:ext uri="{FF2B5EF4-FFF2-40B4-BE49-F238E27FC236}">
                    <a16:creationId xmlns:a16="http://schemas.microsoft.com/office/drawing/2014/main" xmlns="" id="{2244E580-3546-F796-4F2B-34AC08872FE2}"/>
                  </a:ext>
                </a:extLst>
              </p:cNvPr>
              <p:cNvSpPr/>
              <p:nvPr/>
            </p:nvSpPr>
            <p:spPr>
              <a:xfrm>
                <a:off x="5407819" y="3471386"/>
                <a:ext cx="38100" cy="38100"/>
              </a:xfrm>
              <a:custGeom>
                <a:avLst/>
                <a:gdLst>
                  <a:gd name="connsiteX0" fmla="*/ 39529 w 38100"/>
                  <a:gd name="connsiteY0" fmla="*/ 23336 h 38100"/>
                  <a:gd name="connsiteX1" fmla="*/ 23336 w 38100"/>
                  <a:gd name="connsiteY1" fmla="*/ 39529 h 38100"/>
                  <a:gd name="connsiteX2" fmla="*/ 7144 w 38100"/>
                  <a:gd name="connsiteY2" fmla="*/ 23336 h 38100"/>
                  <a:gd name="connsiteX3" fmla="*/ 23336 w 38100"/>
                  <a:gd name="connsiteY3" fmla="*/ 7144 h 38100"/>
                  <a:gd name="connsiteX4" fmla="*/ 39529 w 38100"/>
                  <a:gd name="connsiteY4" fmla="*/ 2333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9529" y="23336"/>
                    </a:moveTo>
                    <a:cubicBezTo>
                      <a:pt x="39529" y="32279"/>
                      <a:pt x="32279" y="39529"/>
                      <a:pt x="23336" y="39529"/>
                    </a:cubicBezTo>
                    <a:cubicBezTo>
                      <a:pt x="14393" y="39529"/>
                      <a:pt x="7144" y="32279"/>
                      <a:pt x="7144" y="23336"/>
                    </a:cubicBezTo>
                    <a:cubicBezTo>
                      <a:pt x="7144" y="14393"/>
                      <a:pt x="14393" y="7144"/>
                      <a:pt x="23336" y="7144"/>
                    </a:cubicBezTo>
                    <a:cubicBezTo>
                      <a:pt x="32279" y="7144"/>
                      <a:pt x="39529" y="14393"/>
                      <a:pt x="39529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1" name="Freeform: Shape 331">
                <a:extLst>
                  <a:ext uri="{FF2B5EF4-FFF2-40B4-BE49-F238E27FC236}">
                    <a16:creationId xmlns:a16="http://schemas.microsoft.com/office/drawing/2014/main" xmlns="" id="{6B49C9C5-B14C-E13A-F955-1E8093E195F2}"/>
                  </a:ext>
                </a:extLst>
              </p:cNvPr>
              <p:cNvSpPr/>
              <p:nvPr/>
            </p:nvSpPr>
            <p:spPr>
              <a:xfrm>
                <a:off x="6014561" y="2881789"/>
                <a:ext cx="19050" cy="19050"/>
              </a:xfrm>
              <a:custGeom>
                <a:avLst/>
                <a:gdLst>
                  <a:gd name="connsiteX0" fmla="*/ 7144 w 19050"/>
                  <a:gd name="connsiteY0" fmla="*/ 12859 h 19050"/>
                  <a:gd name="connsiteX1" fmla="*/ 12859 w 19050"/>
                  <a:gd name="connsiteY1" fmla="*/ 18574 h 19050"/>
                  <a:gd name="connsiteX2" fmla="*/ 18574 w 19050"/>
                  <a:gd name="connsiteY2" fmla="*/ 12859 h 19050"/>
                  <a:gd name="connsiteX3" fmla="*/ 12859 w 19050"/>
                  <a:gd name="connsiteY3" fmla="*/ 7144 h 19050"/>
                  <a:gd name="connsiteX4" fmla="*/ 714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7144" y="12859"/>
                    </a:moveTo>
                    <a:cubicBezTo>
                      <a:pt x="7144" y="15716"/>
                      <a:pt x="9049" y="18574"/>
                      <a:pt x="12859" y="18574"/>
                    </a:cubicBezTo>
                    <a:cubicBezTo>
                      <a:pt x="15716" y="18574"/>
                      <a:pt x="18574" y="16669"/>
                      <a:pt x="18574" y="12859"/>
                    </a:cubicBezTo>
                    <a:cubicBezTo>
                      <a:pt x="18574" y="10001"/>
                      <a:pt x="16669" y="7144"/>
                      <a:pt x="12859" y="7144"/>
                    </a:cubicBezTo>
                    <a:cubicBezTo>
                      <a:pt x="9049" y="8096"/>
                      <a:pt x="7144" y="10001"/>
                      <a:pt x="714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2" name="Freeform: Shape 332">
                <a:extLst>
                  <a:ext uri="{FF2B5EF4-FFF2-40B4-BE49-F238E27FC236}">
                    <a16:creationId xmlns:a16="http://schemas.microsoft.com/office/drawing/2014/main" xmlns="" id="{C88001A5-6E36-6C05-F446-C09B35B98CDD}"/>
                  </a:ext>
                </a:extLst>
              </p:cNvPr>
              <p:cNvSpPr/>
              <p:nvPr/>
            </p:nvSpPr>
            <p:spPr>
              <a:xfrm>
                <a:off x="5963126" y="2893219"/>
                <a:ext cx="76200" cy="85725"/>
              </a:xfrm>
              <a:custGeom>
                <a:avLst/>
                <a:gdLst>
                  <a:gd name="connsiteX0" fmla="*/ 13811 w 76200"/>
                  <a:gd name="connsiteY0" fmla="*/ 37624 h 85725"/>
                  <a:gd name="connsiteX1" fmla="*/ 13811 w 76200"/>
                  <a:gd name="connsiteY1" fmla="*/ 40481 h 85725"/>
                  <a:gd name="connsiteX2" fmla="*/ 7144 w 76200"/>
                  <a:gd name="connsiteY2" fmla="*/ 57626 h 85725"/>
                  <a:gd name="connsiteX3" fmla="*/ 15716 w 76200"/>
                  <a:gd name="connsiteY3" fmla="*/ 77629 h 85725"/>
                  <a:gd name="connsiteX4" fmla="*/ 28099 w 76200"/>
                  <a:gd name="connsiteY4" fmla="*/ 86201 h 85725"/>
                  <a:gd name="connsiteX5" fmla="*/ 33814 w 76200"/>
                  <a:gd name="connsiteY5" fmla="*/ 84296 h 85725"/>
                  <a:gd name="connsiteX6" fmla="*/ 58579 w 76200"/>
                  <a:gd name="connsiteY6" fmla="*/ 64294 h 85725"/>
                  <a:gd name="connsiteX7" fmla="*/ 74771 w 76200"/>
                  <a:gd name="connsiteY7" fmla="*/ 37624 h 85725"/>
                  <a:gd name="connsiteX8" fmla="*/ 44291 w 76200"/>
                  <a:gd name="connsiteY8" fmla="*/ 7144 h 85725"/>
                  <a:gd name="connsiteX9" fmla="*/ 13811 w 76200"/>
                  <a:gd name="connsiteY9" fmla="*/ 3762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6200" h="85725">
                    <a:moveTo>
                      <a:pt x="13811" y="37624"/>
                    </a:moveTo>
                    <a:cubicBezTo>
                      <a:pt x="13811" y="38576"/>
                      <a:pt x="13811" y="39529"/>
                      <a:pt x="13811" y="40481"/>
                    </a:cubicBezTo>
                    <a:cubicBezTo>
                      <a:pt x="10001" y="45244"/>
                      <a:pt x="7144" y="50959"/>
                      <a:pt x="7144" y="57626"/>
                    </a:cubicBezTo>
                    <a:cubicBezTo>
                      <a:pt x="7144" y="65246"/>
                      <a:pt x="10954" y="71914"/>
                      <a:pt x="15716" y="77629"/>
                    </a:cubicBezTo>
                    <a:cubicBezTo>
                      <a:pt x="17621" y="82391"/>
                      <a:pt x="22384" y="86201"/>
                      <a:pt x="28099" y="86201"/>
                    </a:cubicBezTo>
                    <a:cubicBezTo>
                      <a:pt x="30004" y="86201"/>
                      <a:pt x="31909" y="85249"/>
                      <a:pt x="33814" y="84296"/>
                    </a:cubicBezTo>
                    <a:cubicBezTo>
                      <a:pt x="46196" y="84296"/>
                      <a:pt x="55721" y="75724"/>
                      <a:pt x="58579" y="64294"/>
                    </a:cubicBezTo>
                    <a:cubicBezTo>
                      <a:pt x="68104" y="58579"/>
                      <a:pt x="74771" y="49054"/>
                      <a:pt x="74771" y="37624"/>
                    </a:cubicBezTo>
                    <a:cubicBezTo>
                      <a:pt x="74771" y="20479"/>
                      <a:pt x="60484" y="7144"/>
                      <a:pt x="44291" y="7144"/>
                    </a:cubicBezTo>
                    <a:cubicBezTo>
                      <a:pt x="28099" y="7144"/>
                      <a:pt x="13811" y="20479"/>
                      <a:pt x="13811" y="376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3" name="Freeform: Shape 333">
                <a:extLst>
                  <a:ext uri="{FF2B5EF4-FFF2-40B4-BE49-F238E27FC236}">
                    <a16:creationId xmlns:a16="http://schemas.microsoft.com/office/drawing/2014/main" xmlns="" id="{30133FF5-7ACC-2EE9-2779-C83F9A8C5027}"/>
                  </a:ext>
                </a:extLst>
              </p:cNvPr>
              <p:cNvSpPr/>
              <p:nvPr/>
            </p:nvSpPr>
            <p:spPr>
              <a:xfrm>
                <a:off x="5599271" y="3773329"/>
                <a:ext cx="28575" cy="28575"/>
              </a:xfrm>
              <a:custGeom>
                <a:avLst/>
                <a:gdLst>
                  <a:gd name="connsiteX0" fmla="*/ 14764 w 28575"/>
                  <a:gd name="connsiteY0" fmla="*/ 22384 h 28575"/>
                  <a:gd name="connsiteX1" fmla="*/ 22384 w 28575"/>
                  <a:gd name="connsiteY1" fmla="*/ 14764 h 28575"/>
                  <a:gd name="connsiteX2" fmla="*/ 14764 w 28575"/>
                  <a:gd name="connsiteY2" fmla="*/ 7144 h 28575"/>
                  <a:gd name="connsiteX3" fmla="*/ 7144 w 28575"/>
                  <a:gd name="connsiteY3" fmla="*/ 14764 h 28575"/>
                  <a:gd name="connsiteX4" fmla="*/ 14764 w 28575"/>
                  <a:gd name="connsiteY4" fmla="*/ 2238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4764" y="22384"/>
                    </a:moveTo>
                    <a:cubicBezTo>
                      <a:pt x="18574" y="22384"/>
                      <a:pt x="22384" y="19526"/>
                      <a:pt x="22384" y="14764"/>
                    </a:cubicBezTo>
                    <a:cubicBezTo>
                      <a:pt x="22384" y="10954"/>
                      <a:pt x="18574" y="7144"/>
                      <a:pt x="14764" y="7144"/>
                    </a:cubicBezTo>
                    <a:cubicBezTo>
                      <a:pt x="10954" y="7144"/>
                      <a:pt x="7144" y="10001"/>
                      <a:pt x="7144" y="14764"/>
                    </a:cubicBezTo>
                    <a:cubicBezTo>
                      <a:pt x="7144" y="18574"/>
                      <a:pt x="10954" y="22384"/>
                      <a:pt x="1476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4" name="Freeform: Shape 334">
                <a:extLst>
                  <a:ext uri="{FF2B5EF4-FFF2-40B4-BE49-F238E27FC236}">
                    <a16:creationId xmlns:a16="http://schemas.microsoft.com/office/drawing/2014/main" xmlns="" id="{93958093-ADE4-7BD0-91C5-FD1C5A0E7502}"/>
                  </a:ext>
                </a:extLst>
              </p:cNvPr>
              <p:cNvSpPr/>
              <p:nvPr/>
            </p:nvSpPr>
            <p:spPr>
              <a:xfrm>
                <a:off x="5607844" y="3741896"/>
                <a:ext cx="38100" cy="38100"/>
              </a:xfrm>
              <a:custGeom>
                <a:avLst/>
                <a:gdLst>
                  <a:gd name="connsiteX0" fmla="*/ 23336 w 38100"/>
                  <a:gd name="connsiteY0" fmla="*/ 7144 h 38100"/>
                  <a:gd name="connsiteX1" fmla="*/ 7144 w 38100"/>
                  <a:gd name="connsiteY1" fmla="*/ 23336 h 38100"/>
                  <a:gd name="connsiteX2" fmla="*/ 23336 w 38100"/>
                  <a:gd name="connsiteY2" fmla="*/ 39529 h 38100"/>
                  <a:gd name="connsiteX3" fmla="*/ 39529 w 38100"/>
                  <a:gd name="connsiteY3" fmla="*/ 23336 h 38100"/>
                  <a:gd name="connsiteX4" fmla="*/ 23336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3336" y="7144"/>
                    </a:moveTo>
                    <a:cubicBezTo>
                      <a:pt x="13811" y="7144"/>
                      <a:pt x="7144" y="14764"/>
                      <a:pt x="7144" y="23336"/>
                    </a:cubicBezTo>
                    <a:cubicBezTo>
                      <a:pt x="7144" y="31909"/>
                      <a:pt x="14764" y="39529"/>
                      <a:pt x="23336" y="39529"/>
                    </a:cubicBezTo>
                    <a:cubicBezTo>
                      <a:pt x="32861" y="39529"/>
                      <a:pt x="39529" y="31909"/>
                      <a:pt x="39529" y="23336"/>
                    </a:cubicBezTo>
                    <a:cubicBezTo>
                      <a:pt x="39529" y="14764"/>
                      <a:pt x="31909" y="7144"/>
                      <a:pt x="2333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5" name="Freeform: Shape 335">
                <a:extLst>
                  <a:ext uri="{FF2B5EF4-FFF2-40B4-BE49-F238E27FC236}">
                    <a16:creationId xmlns:a16="http://schemas.microsoft.com/office/drawing/2014/main" xmlns="" id="{B2E6BFBA-5879-908A-996A-0FD6EE0AC221}"/>
                  </a:ext>
                </a:extLst>
              </p:cNvPr>
              <p:cNvSpPr/>
              <p:nvPr/>
            </p:nvSpPr>
            <p:spPr>
              <a:xfrm>
                <a:off x="6123146" y="2626519"/>
                <a:ext cx="47625" cy="47625"/>
              </a:xfrm>
              <a:custGeom>
                <a:avLst/>
                <a:gdLst>
                  <a:gd name="connsiteX0" fmla="*/ 28099 w 47625"/>
                  <a:gd name="connsiteY0" fmla="*/ 49054 h 47625"/>
                  <a:gd name="connsiteX1" fmla="*/ 49054 w 47625"/>
                  <a:gd name="connsiteY1" fmla="*/ 28099 h 47625"/>
                  <a:gd name="connsiteX2" fmla="*/ 28099 w 47625"/>
                  <a:gd name="connsiteY2" fmla="*/ 7144 h 47625"/>
                  <a:gd name="connsiteX3" fmla="*/ 7144 w 47625"/>
                  <a:gd name="connsiteY3" fmla="*/ 28099 h 47625"/>
                  <a:gd name="connsiteX4" fmla="*/ 28099 w 47625"/>
                  <a:gd name="connsiteY4" fmla="*/ 49054 h 476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7625" h="47625">
                    <a:moveTo>
                      <a:pt x="28099" y="49054"/>
                    </a:moveTo>
                    <a:cubicBezTo>
                      <a:pt x="39529" y="49054"/>
                      <a:pt x="49054" y="39529"/>
                      <a:pt x="49054" y="28099"/>
                    </a:cubicBezTo>
                    <a:cubicBezTo>
                      <a:pt x="49054" y="16669"/>
                      <a:pt x="39529" y="7144"/>
                      <a:pt x="28099" y="7144"/>
                    </a:cubicBezTo>
                    <a:cubicBezTo>
                      <a:pt x="16669" y="7144"/>
                      <a:pt x="7144" y="16669"/>
                      <a:pt x="7144" y="28099"/>
                    </a:cubicBezTo>
                    <a:cubicBezTo>
                      <a:pt x="7144" y="39529"/>
                      <a:pt x="16669" y="49054"/>
                      <a:pt x="28099" y="4905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6" name="Freeform: Shape 336">
                <a:extLst>
                  <a:ext uri="{FF2B5EF4-FFF2-40B4-BE49-F238E27FC236}">
                    <a16:creationId xmlns:a16="http://schemas.microsoft.com/office/drawing/2014/main" xmlns="" id="{28A70C53-7450-51C3-EBE2-C30110E51FA1}"/>
                  </a:ext>
                </a:extLst>
              </p:cNvPr>
              <p:cNvSpPr/>
              <p:nvPr/>
            </p:nvSpPr>
            <p:spPr>
              <a:xfrm>
                <a:off x="6023134" y="2957989"/>
                <a:ext cx="28575" cy="28575"/>
              </a:xfrm>
              <a:custGeom>
                <a:avLst/>
                <a:gdLst>
                  <a:gd name="connsiteX0" fmla="*/ 7144 w 28575"/>
                  <a:gd name="connsiteY0" fmla="*/ 15716 h 28575"/>
                  <a:gd name="connsiteX1" fmla="*/ 15716 w 28575"/>
                  <a:gd name="connsiteY1" fmla="*/ 24289 h 28575"/>
                  <a:gd name="connsiteX2" fmla="*/ 24289 w 28575"/>
                  <a:gd name="connsiteY2" fmla="*/ 15716 h 28575"/>
                  <a:gd name="connsiteX3" fmla="*/ 15716 w 28575"/>
                  <a:gd name="connsiteY3" fmla="*/ 7144 h 28575"/>
                  <a:gd name="connsiteX4" fmla="*/ 7144 w 28575"/>
                  <a:gd name="connsiteY4" fmla="*/ 1571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7144" y="15716"/>
                    </a:moveTo>
                    <a:cubicBezTo>
                      <a:pt x="7144" y="20479"/>
                      <a:pt x="10954" y="24289"/>
                      <a:pt x="15716" y="24289"/>
                    </a:cubicBezTo>
                    <a:cubicBezTo>
                      <a:pt x="20479" y="24289"/>
                      <a:pt x="24289" y="20479"/>
                      <a:pt x="24289" y="15716"/>
                    </a:cubicBezTo>
                    <a:cubicBezTo>
                      <a:pt x="24289" y="10954"/>
                      <a:pt x="20479" y="7144"/>
                      <a:pt x="15716" y="7144"/>
                    </a:cubicBezTo>
                    <a:cubicBezTo>
                      <a:pt x="10001" y="8096"/>
                      <a:pt x="7144" y="11906"/>
                      <a:pt x="7144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7" name="Freeform: Shape 337">
                <a:extLst>
                  <a:ext uri="{FF2B5EF4-FFF2-40B4-BE49-F238E27FC236}">
                    <a16:creationId xmlns:a16="http://schemas.microsoft.com/office/drawing/2014/main" xmlns="" id="{B3F7F49F-F69E-B6F3-EED6-360279460544}"/>
                  </a:ext>
                </a:extLst>
              </p:cNvPr>
              <p:cNvSpPr/>
              <p:nvPr/>
            </p:nvSpPr>
            <p:spPr>
              <a:xfrm>
                <a:off x="5868829" y="2835116"/>
                <a:ext cx="57150" cy="57150"/>
              </a:xfrm>
              <a:custGeom>
                <a:avLst/>
                <a:gdLst>
                  <a:gd name="connsiteX0" fmla="*/ 29051 w 57150"/>
                  <a:gd name="connsiteY0" fmla="*/ 50959 h 57150"/>
                  <a:gd name="connsiteX1" fmla="*/ 50959 w 57150"/>
                  <a:gd name="connsiteY1" fmla="*/ 29051 h 57150"/>
                  <a:gd name="connsiteX2" fmla="*/ 29051 w 57150"/>
                  <a:gd name="connsiteY2" fmla="*/ 7144 h 57150"/>
                  <a:gd name="connsiteX3" fmla="*/ 7144 w 57150"/>
                  <a:gd name="connsiteY3" fmla="*/ 29051 h 57150"/>
                  <a:gd name="connsiteX4" fmla="*/ 29051 w 57150"/>
                  <a:gd name="connsiteY4" fmla="*/ 5095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29051" y="50959"/>
                    </a:moveTo>
                    <a:cubicBezTo>
                      <a:pt x="41434" y="50959"/>
                      <a:pt x="50959" y="41434"/>
                      <a:pt x="50959" y="29051"/>
                    </a:cubicBezTo>
                    <a:cubicBezTo>
                      <a:pt x="50959" y="16669"/>
                      <a:pt x="41434" y="7144"/>
                      <a:pt x="29051" y="7144"/>
                    </a:cubicBezTo>
                    <a:cubicBezTo>
                      <a:pt x="16669" y="7144"/>
                      <a:pt x="7144" y="16669"/>
                      <a:pt x="7144" y="29051"/>
                    </a:cubicBezTo>
                    <a:cubicBezTo>
                      <a:pt x="7144" y="41434"/>
                      <a:pt x="16669" y="50959"/>
                      <a:pt x="29051" y="50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8" name="Freeform: Shape 338">
                <a:extLst>
                  <a:ext uri="{FF2B5EF4-FFF2-40B4-BE49-F238E27FC236}">
                    <a16:creationId xmlns:a16="http://schemas.microsoft.com/office/drawing/2014/main" xmlns="" id="{C3864227-C4A2-3731-FB8B-EEF8CEEAF7D2}"/>
                  </a:ext>
                </a:extLst>
              </p:cNvPr>
              <p:cNvSpPr/>
              <p:nvPr/>
            </p:nvSpPr>
            <p:spPr>
              <a:xfrm>
                <a:off x="5718334" y="3236119"/>
                <a:ext cx="28575" cy="28575"/>
              </a:xfrm>
              <a:custGeom>
                <a:avLst/>
                <a:gdLst>
                  <a:gd name="connsiteX0" fmla="*/ 16669 w 28575"/>
                  <a:gd name="connsiteY0" fmla="*/ 26194 h 28575"/>
                  <a:gd name="connsiteX1" fmla="*/ 26194 w 28575"/>
                  <a:gd name="connsiteY1" fmla="*/ 16669 h 28575"/>
                  <a:gd name="connsiteX2" fmla="*/ 16669 w 28575"/>
                  <a:gd name="connsiteY2" fmla="*/ 7144 h 28575"/>
                  <a:gd name="connsiteX3" fmla="*/ 7144 w 28575"/>
                  <a:gd name="connsiteY3" fmla="*/ 16669 h 28575"/>
                  <a:gd name="connsiteX4" fmla="*/ 16669 w 28575"/>
                  <a:gd name="connsiteY4" fmla="*/ 2619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26194"/>
                    </a:moveTo>
                    <a:cubicBezTo>
                      <a:pt x="22384" y="26194"/>
                      <a:pt x="26194" y="21431"/>
                      <a:pt x="26194" y="16669"/>
                    </a:cubicBezTo>
                    <a:cubicBezTo>
                      <a:pt x="26194" y="10954"/>
                      <a:pt x="21431" y="7144"/>
                      <a:pt x="16669" y="7144"/>
                    </a:cubicBezTo>
                    <a:cubicBezTo>
                      <a:pt x="10954" y="7144"/>
                      <a:pt x="7144" y="11906"/>
                      <a:pt x="7144" y="16669"/>
                    </a:cubicBezTo>
                    <a:cubicBezTo>
                      <a:pt x="7144" y="21431"/>
                      <a:pt x="11906" y="26194"/>
                      <a:pt x="16669" y="261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19" name="Freeform: Shape 339">
                <a:extLst>
                  <a:ext uri="{FF2B5EF4-FFF2-40B4-BE49-F238E27FC236}">
                    <a16:creationId xmlns:a16="http://schemas.microsoft.com/office/drawing/2014/main" xmlns="" id="{7CE42EBC-DADE-9FD9-6E49-3AC2424E8BBE}"/>
                  </a:ext>
                </a:extLst>
              </p:cNvPr>
              <p:cNvSpPr/>
              <p:nvPr/>
            </p:nvSpPr>
            <p:spPr>
              <a:xfrm>
                <a:off x="6134576" y="2823686"/>
                <a:ext cx="28575" cy="28575"/>
              </a:xfrm>
              <a:custGeom>
                <a:avLst/>
                <a:gdLst>
                  <a:gd name="connsiteX0" fmla="*/ 18574 w 28575"/>
                  <a:gd name="connsiteY0" fmla="*/ 30004 h 28575"/>
                  <a:gd name="connsiteX1" fmla="*/ 30004 w 28575"/>
                  <a:gd name="connsiteY1" fmla="*/ 18574 h 28575"/>
                  <a:gd name="connsiteX2" fmla="*/ 18574 w 28575"/>
                  <a:gd name="connsiteY2" fmla="*/ 7144 h 28575"/>
                  <a:gd name="connsiteX3" fmla="*/ 7144 w 28575"/>
                  <a:gd name="connsiteY3" fmla="*/ 18574 h 28575"/>
                  <a:gd name="connsiteX4" fmla="*/ 18574 w 28575"/>
                  <a:gd name="connsiteY4" fmla="*/ 3000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8574" y="30004"/>
                    </a:moveTo>
                    <a:cubicBezTo>
                      <a:pt x="25241" y="30004"/>
                      <a:pt x="30004" y="25241"/>
                      <a:pt x="30004" y="18574"/>
                    </a:cubicBezTo>
                    <a:cubicBezTo>
                      <a:pt x="30004" y="12859"/>
                      <a:pt x="25241" y="7144"/>
                      <a:pt x="18574" y="7144"/>
                    </a:cubicBezTo>
                    <a:cubicBezTo>
                      <a:pt x="11906" y="7144"/>
                      <a:pt x="7144" y="11906"/>
                      <a:pt x="7144" y="18574"/>
                    </a:cubicBezTo>
                    <a:cubicBezTo>
                      <a:pt x="7144" y="25241"/>
                      <a:pt x="11906" y="30004"/>
                      <a:pt x="18574" y="300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0" name="Freeform: Shape 340">
                <a:extLst>
                  <a:ext uri="{FF2B5EF4-FFF2-40B4-BE49-F238E27FC236}">
                    <a16:creationId xmlns:a16="http://schemas.microsoft.com/office/drawing/2014/main" xmlns="" id="{C6BB8778-8AC3-F6B6-B255-3AD01BD083F6}"/>
                  </a:ext>
                </a:extLst>
              </p:cNvPr>
              <p:cNvSpPr/>
              <p:nvPr/>
            </p:nvSpPr>
            <p:spPr>
              <a:xfrm>
                <a:off x="6121241" y="2847499"/>
                <a:ext cx="38100" cy="38100"/>
              </a:xfrm>
              <a:custGeom>
                <a:avLst/>
                <a:gdLst>
                  <a:gd name="connsiteX0" fmla="*/ 23336 w 38100"/>
                  <a:gd name="connsiteY0" fmla="*/ 39529 h 38100"/>
                  <a:gd name="connsiteX1" fmla="*/ 39529 w 38100"/>
                  <a:gd name="connsiteY1" fmla="*/ 23336 h 38100"/>
                  <a:gd name="connsiteX2" fmla="*/ 23336 w 38100"/>
                  <a:gd name="connsiteY2" fmla="*/ 7144 h 38100"/>
                  <a:gd name="connsiteX3" fmla="*/ 7144 w 38100"/>
                  <a:gd name="connsiteY3" fmla="*/ 23336 h 38100"/>
                  <a:gd name="connsiteX4" fmla="*/ 23336 w 38100"/>
                  <a:gd name="connsiteY4" fmla="*/ 3952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3336" y="39529"/>
                    </a:moveTo>
                    <a:cubicBezTo>
                      <a:pt x="31909" y="39529"/>
                      <a:pt x="39529" y="31909"/>
                      <a:pt x="39529" y="23336"/>
                    </a:cubicBezTo>
                    <a:cubicBezTo>
                      <a:pt x="39529" y="14764"/>
                      <a:pt x="32861" y="7144"/>
                      <a:pt x="23336" y="7144"/>
                    </a:cubicBezTo>
                    <a:cubicBezTo>
                      <a:pt x="14764" y="7144"/>
                      <a:pt x="7144" y="13811"/>
                      <a:pt x="7144" y="23336"/>
                    </a:cubicBezTo>
                    <a:cubicBezTo>
                      <a:pt x="8096" y="31909"/>
                      <a:pt x="14764" y="39529"/>
                      <a:pt x="23336" y="395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1" name="Freeform: Shape 341">
                <a:extLst>
                  <a:ext uri="{FF2B5EF4-FFF2-40B4-BE49-F238E27FC236}">
                    <a16:creationId xmlns:a16="http://schemas.microsoft.com/office/drawing/2014/main" xmlns="" id="{47A28543-49CE-B5BA-C342-6E8750195A67}"/>
                  </a:ext>
                </a:extLst>
              </p:cNvPr>
              <p:cNvSpPr/>
              <p:nvPr/>
            </p:nvSpPr>
            <p:spPr>
              <a:xfrm>
                <a:off x="5774531" y="3376136"/>
                <a:ext cx="76200" cy="95250"/>
              </a:xfrm>
              <a:custGeom>
                <a:avLst/>
                <a:gdLst>
                  <a:gd name="connsiteX0" fmla="*/ 25241 w 76200"/>
                  <a:gd name="connsiteY0" fmla="*/ 7144 h 95250"/>
                  <a:gd name="connsiteX1" fmla="*/ 7144 w 76200"/>
                  <a:gd name="connsiteY1" fmla="*/ 25241 h 95250"/>
                  <a:gd name="connsiteX2" fmla="*/ 18574 w 76200"/>
                  <a:gd name="connsiteY2" fmla="*/ 42386 h 95250"/>
                  <a:gd name="connsiteX3" fmla="*/ 14764 w 76200"/>
                  <a:gd name="connsiteY3" fmla="*/ 54769 h 95250"/>
                  <a:gd name="connsiteX4" fmla="*/ 14764 w 76200"/>
                  <a:gd name="connsiteY4" fmla="*/ 55721 h 95250"/>
                  <a:gd name="connsiteX5" fmla="*/ 7144 w 76200"/>
                  <a:gd name="connsiteY5" fmla="*/ 71914 h 95250"/>
                  <a:gd name="connsiteX6" fmla="*/ 29051 w 76200"/>
                  <a:gd name="connsiteY6" fmla="*/ 93821 h 95250"/>
                  <a:gd name="connsiteX7" fmla="*/ 50959 w 76200"/>
                  <a:gd name="connsiteY7" fmla="*/ 71914 h 95250"/>
                  <a:gd name="connsiteX8" fmla="*/ 50959 w 76200"/>
                  <a:gd name="connsiteY8" fmla="*/ 68104 h 95250"/>
                  <a:gd name="connsiteX9" fmla="*/ 54769 w 76200"/>
                  <a:gd name="connsiteY9" fmla="*/ 61436 h 95250"/>
                  <a:gd name="connsiteX10" fmla="*/ 61436 w 76200"/>
                  <a:gd name="connsiteY10" fmla="*/ 64294 h 95250"/>
                  <a:gd name="connsiteX11" fmla="*/ 71914 w 76200"/>
                  <a:gd name="connsiteY11" fmla="*/ 53816 h 95250"/>
                  <a:gd name="connsiteX12" fmla="*/ 61436 w 76200"/>
                  <a:gd name="connsiteY12" fmla="*/ 43339 h 95250"/>
                  <a:gd name="connsiteX13" fmla="*/ 54769 w 76200"/>
                  <a:gd name="connsiteY13" fmla="*/ 46196 h 95250"/>
                  <a:gd name="connsiteX14" fmla="*/ 40481 w 76200"/>
                  <a:gd name="connsiteY14" fmla="*/ 33814 h 95250"/>
                  <a:gd name="connsiteX15" fmla="*/ 42386 w 76200"/>
                  <a:gd name="connsiteY15" fmla="*/ 25241 h 95250"/>
                  <a:gd name="connsiteX16" fmla="*/ 25241 w 76200"/>
                  <a:gd name="connsiteY16" fmla="*/ 714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76200" h="95250">
                    <a:moveTo>
                      <a:pt x="25241" y="7144"/>
                    </a:moveTo>
                    <a:cubicBezTo>
                      <a:pt x="14764" y="7144"/>
                      <a:pt x="7144" y="15716"/>
                      <a:pt x="7144" y="25241"/>
                    </a:cubicBezTo>
                    <a:cubicBezTo>
                      <a:pt x="7144" y="32861"/>
                      <a:pt x="11906" y="39529"/>
                      <a:pt x="18574" y="42386"/>
                    </a:cubicBezTo>
                    <a:cubicBezTo>
                      <a:pt x="15716" y="46196"/>
                      <a:pt x="14764" y="50006"/>
                      <a:pt x="14764" y="54769"/>
                    </a:cubicBezTo>
                    <a:cubicBezTo>
                      <a:pt x="14764" y="55721"/>
                      <a:pt x="14764" y="55721"/>
                      <a:pt x="14764" y="55721"/>
                    </a:cubicBezTo>
                    <a:cubicBezTo>
                      <a:pt x="10001" y="59531"/>
                      <a:pt x="7144" y="65246"/>
                      <a:pt x="7144" y="71914"/>
                    </a:cubicBezTo>
                    <a:cubicBezTo>
                      <a:pt x="7144" y="84296"/>
                      <a:pt x="16669" y="93821"/>
                      <a:pt x="29051" y="93821"/>
                    </a:cubicBezTo>
                    <a:cubicBezTo>
                      <a:pt x="41434" y="93821"/>
                      <a:pt x="50959" y="84296"/>
                      <a:pt x="50959" y="71914"/>
                    </a:cubicBezTo>
                    <a:cubicBezTo>
                      <a:pt x="50959" y="70961"/>
                      <a:pt x="50959" y="70009"/>
                      <a:pt x="50959" y="68104"/>
                    </a:cubicBezTo>
                    <a:cubicBezTo>
                      <a:pt x="52864" y="66199"/>
                      <a:pt x="53816" y="64294"/>
                      <a:pt x="54769" y="61436"/>
                    </a:cubicBezTo>
                    <a:cubicBezTo>
                      <a:pt x="56674" y="63341"/>
                      <a:pt x="59531" y="64294"/>
                      <a:pt x="61436" y="64294"/>
                    </a:cubicBezTo>
                    <a:cubicBezTo>
                      <a:pt x="67151" y="64294"/>
                      <a:pt x="71914" y="59531"/>
                      <a:pt x="71914" y="53816"/>
                    </a:cubicBezTo>
                    <a:cubicBezTo>
                      <a:pt x="71914" y="48101"/>
                      <a:pt x="67151" y="43339"/>
                      <a:pt x="61436" y="43339"/>
                    </a:cubicBezTo>
                    <a:cubicBezTo>
                      <a:pt x="58579" y="43339"/>
                      <a:pt x="56674" y="44291"/>
                      <a:pt x="54769" y="46196"/>
                    </a:cubicBezTo>
                    <a:cubicBezTo>
                      <a:pt x="51911" y="39529"/>
                      <a:pt x="47149" y="34766"/>
                      <a:pt x="40481" y="33814"/>
                    </a:cubicBezTo>
                    <a:cubicBezTo>
                      <a:pt x="41434" y="30956"/>
                      <a:pt x="42386" y="28099"/>
                      <a:pt x="42386" y="25241"/>
                    </a:cubicBezTo>
                    <a:cubicBezTo>
                      <a:pt x="43339" y="15716"/>
                      <a:pt x="34766" y="7144"/>
                      <a:pt x="2524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2" name="Freeform: Shape 342">
                <a:extLst>
                  <a:ext uri="{FF2B5EF4-FFF2-40B4-BE49-F238E27FC236}">
                    <a16:creationId xmlns:a16="http://schemas.microsoft.com/office/drawing/2014/main" xmlns="" id="{BC64DA66-405A-FDB7-8AE0-8A63C9CAEA0D}"/>
                  </a:ext>
                </a:extLst>
              </p:cNvPr>
              <p:cNvSpPr/>
              <p:nvPr/>
            </p:nvSpPr>
            <p:spPr>
              <a:xfrm>
                <a:off x="5570696" y="3223736"/>
                <a:ext cx="28575" cy="28575"/>
              </a:xfrm>
              <a:custGeom>
                <a:avLst/>
                <a:gdLst>
                  <a:gd name="connsiteX0" fmla="*/ 28099 w 28575"/>
                  <a:gd name="connsiteY0" fmla="*/ 17621 h 28575"/>
                  <a:gd name="connsiteX1" fmla="*/ 17621 w 28575"/>
                  <a:gd name="connsiteY1" fmla="*/ 7144 h 28575"/>
                  <a:gd name="connsiteX2" fmla="*/ 7144 w 28575"/>
                  <a:gd name="connsiteY2" fmla="*/ 17621 h 28575"/>
                  <a:gd name="connsiteX3" fmla="*/ 17621 w 28575"/>
                  <a:gd name="connsiteY3" fmla="*/ 28099 h 28575"/>
                  <a:gd name="connsiteX4" fmla="*/ 28099 w 28575"/>
                  <a:gd name="connsiteY4" fmla="*/ 17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099" y="17621"/>
                    </a:moveTo>
                    <a:cubicBezTo>
                      <a:pt x="28099" y="11906"/>
                      <a:pt x="23336" y="7144"/>
                      <a:pt x="17621" y="7144"/>
                    </a:cubicBezTo>
                    <a:cubicBezTo>
                      <a:pt x="11906" y="7144"/>
                      <a:pt x="7144" y="11906"/>
                      <a:pt x="7144" y="17621"/>
                    </a:cubicBezTo>
                    <a:cubicBezTo>
                      <a:pt x="7144" y="23336"/>
                      <a:pt x="11906" y="28099"/>
                      <a:pt x="17621" y="28099"/>
                    </a:cubicBezTo>
                    <a:cubicBezTo>
                      <a:pt x="23336" y="28099"/>
                      <a:pt x="28099" y="23336"/>
                      <a:pt x="28099" y="17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3" name="Freeform: Shape 343">
                <a:extLst>
                  <a:ext uri="{FF2B5EF4-FFF2-40B4-BE49-F238E27FC236}">
                    <a16:creationId xmlns:a16="http://schemas.microsoft.com/office/drawing/2014/main" xmlns="" id="{D4E85334-D7A4-45C4-9EDB-A2C8B702266D}"/>
                  </a:ext>
                </a:extLst>
              </p:cNvPr>
              <p:cNvSpPr/>
              <p:nvPr/>
            </p:nvSpPr>
            <p:spPr>
              <a:xfrm>
                <a:off x="5915501" y="4155281"/>
                <a:ext cx="38100" cy="28575"/>
              </a:xfrm>
              <a:custGeom>
                <a:avLst/>
                <a:gdLst>
                  <a:gd name="connsiteX0" fmla="*/ 7144 w 38100"/>
                  <a:gd name="connsiteY0" fmla="*/ 20479 h 28575"/>
                  <a:gd name="connsiteX1" fmla="*/ 14764 w 38100"/>
                  <a:gd name="connsiteY1" fmla="*/ 28099 h 28575"/>
                  <a:gd name="connsiteX2" fmla="*/ 22384 w 38100"/>
                  <a:gd name="connsiteY2" fmla="*/ 20479 h 28575"/>
                  <a:gd name="connsiteX3" fmla="*/ 28099 w 38100"/>
                  <a:gd name="connsiteY3" fmla="*/ 23336 h 28575"/>
                  <a:gd name="connsiteX4" fmla="*/ 35719 w 38100"/>
                  <a:gd name="connsiteY4" fmla="*/ 15716 h 28575"/>
                  <a:gd name="connsiteX5" fmla="*/ 28099 w 38100"/>
                  <a:gd name="connsiteY5" fmla="*/ 7144 h 28575"/>
                  <a:gd name="connsiteX6" fmla="*/ 20479 w 38100"/>
                  <a:gd name="connsiteY6" fmla="*/ 14764 h 28575"/>
                  <a:gd name="connsiteX7" fmla="*/ 14764 w 38100"/>
                  <a:gd name="connsiteY7" fmla="*/ 11906 h 28575"/>
                  <a:gd name="connsiteX8" fmla="*/ 7144 w 38100"/>
                  <a:gd name="connsiteY8" fmla="*/ 2047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100" h="28575">
                    <a:moveTo>
                      <a:pt x="7144" y="20479"/>
                    </a:moveTo>
                    <a:cubicBezTo>
                      <a:pt x="7144" y="25241"/>
                      <a:pt x="10954" y="28099"/>
                      <a:pt x="14764" y="28099"/>
                    </a:cubicBezTo>
                    <a:cubicBezTo>
                      <a:pt x="19526" y="28099"/>
                      <a:pt x="22384" y="24289"/>
                      <a:pt x="22384" y="20479"/>
                    </a:cubicBezTo>
                    <a:cubicBezTo>
                      <a:pt x="23336" y="22384"/>
                      <a:pt x="26194" y="23336"/>
                      <a:pt x="28099" y="23336"/>
                    </a:cubicBezTo>
                    <a:cubicBezTo>
                      <a:pt x="31909" y="23336"/>
                      <a:pt x="35719" y="19526"/>
                      <a:pt x="35719" y="15716"/>
                    </a:cubicBezTo>
                    <a:cubicBezTo>
                      <a:pt x="35719" y="11906"/>
                      <a:pt x="32861" y="7144"/>
                      <a:pt x="28099" y="7144"/>
                    </a:cubicBezTo>
                    <a:cubicBezTo>
                      <a:pt x="24289" y="7144"/>
                      <a:pt x="20479" y="10954"/>
                      <a:pt x="20479" y="14764"/>
                    </a:cubicBezTo>
                    <a:cubicBezTo>
                      <a:pt x="18574" y="12859"/>
                      <a:pt x="16669" y="11906"/>
                      <a:pt x="14764" y="11906"/>
                    </a:cubicBezTo>
                    <a:cubicBezTo>
                      <a:pt x="10001" y="11906"/>
                      <a:pt x="7144" y="15716"/>
                      <a:pt x="7144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4" name="Freeform: Shape 344">
                <a:extLst>
                  <a:ext uri="{FF2B5EF4-FFF2-40B4-BE49-F238E27FC236}">
                    <a16:creationId xmlns:a16="http://schemas.microsoft.com/office/drawing/2014/main" xmlns="" id="{4506D2F7-2B6C-3E79-96EC-CCDA70362C20}"/>
                  </a:ext>
                </a:extLst>
              </p:cNvPr>
              <p:cNvSpPr/>
              <p:nvPr/>
            </p:nvSpPr>
            <p:spPr>
              <a:xfrm>
                <a:off x="5491639" y="3211354"/>
                <a:ext cx="66675" cy="66675"/>
              </a:xfrm>
              <a:custGeom>
                <a:avLst/>
                <a:gdLst>
                  <a:gd name="connsiteX0" fmla="*/ 37624 w 66675"/>
                  <a:gd name="connsiteY0" fmla="*/ 68104 h 66675"/>
                  <a:gd name="connsiteX1" fmla="*/ 68104 w 66675"/>
                  <a:gd name="connsiteY1" fmla="*/ 37624 h 66675"/>
                  <a:gd name="connsiteX2" fmla="*/ 37624 w 66675"/>
                  <a:gd name="connsiteY2" fmla="*/ 7144 h 66675"/>
                  <a:gd name="connsiteX3" fmla="*/ 7144 w 66675"/>
                  <a:gd name="connsiteY3" fmla="*/ 37624 h 66675"/>
                  <a:gd name="connsiteX4" fmla="*/ 37624 w 66675"/>
                  <a:gd name="connsiteY4" fmla="*/ 6810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7624" y="68104"/>
                    </a:moveTo>
                    <a:cubicBezTo>
                      <a:pt x="54769" y="68104"/>
                      <a:pt x="68104" y="54769"/>
                      <a:pt x="68104" y="37624"/>
                    </a:cubicBezTo>
                    <a:cubicBezTo>
                      <a:pt x="68104" y="20479"/>
                      <a:pt x="54769" y="7144"/>
                      <a:pt x="37624" y="7144"/>
                    </a:cubicBezTo>
                    <a:cubicBezTo>
                      <a:pt x="20479" y="7144"/>
                      <a:pt x="7144" y="20479"/>
                      <a:pt x="7144" y="37624"/>
                    </a:cubicBezTo>
                    <a:cubicBezTo>
                      <a:pt x="7144" y="54769"/>
                      <a:pt x="20479" y="68104"/>
                      <a:pt x="37624" y="681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5" name="Freeform: Shape 345">
                <a:extLst>
                  <a:ext uri="{FF2B5EF4-FFF2-40B4-BE49-F238E27FC236}">
                    <a16:creationId xmlns:a16="http://schemas.microsoft.com/office/drawing/2014/main" xmlns="" id="{D275B97C-78CD-2A95-A6AA-8AF25277C45C}"/>
                  </a:ext>
                </a:extLst>
              </p:cNvPr>
              <p:cNvSpPr/>
              <p:nvPr/>
            </p:nvSpPr>
            <p:spPr>
              <a:xfrm>
                <a:off x="5838349" y="3117056"/>
                <a:ext cx="76200" cy="85725"/>
              </a:xfrm>
              <a:custGeom>
                <a:avLst/>
                <a:gdLst>
                  <a:gd name="connsiteX0" fmla="*/ 49054 w 76200"/>
                  <a:gd name="connsiteY0" fmla="*/ 64294 h 85725"/>
                  <a:gd name="connsiteX1" fmla="*/ 73819 w 76200"/>
                  <a:gd name="connsiteY1" fmla="*/ 39529 h 85725"/>
                  <a:gd name="connsiteX2" fmla="*/ 55721 w 76200"/>
                  <a:gd name="connsiteY2" fmla="*/ 15716 h 85725"/>
                  <a:gd name="connsiteX3" fmla="*/ 35719 w 76200"/>
                  <a:gd name="connsiteY3" fmla="*/ 7144 h 85725"/>
                  <a:gd name="connsiteX4" fmla="*/ 8096 w 76200"/>
                  <a:gd name="connsiteY4" fmla="*/ 34766 h 85725"/>
                  <a:gd name="connsiteX5" fmla="*/ 15716 w 76200"/>
                  <a:gd name="connsiteY5" fmla="*/ 53816 h 85725"/>
                  <a:gd name="connsiteX6" fmla="*/ 7144 w 76200"/>
                  <a:gd name="connsiteY6" fmla="*/ 67151 h 85725"/>
                  <a:gd name="connsiteX7" fmla="*/ 22384 w 76200"/>
                  <a:gd name="connsiteY7" fmla="*/ 82391 h 85725"/>
                  <a:gd name="connsiteX8" fmla="*/ 37624 w 76200"/>
                  <a:gd name="connsiteY8" fmla="*/ 67151 h 85725"/>
                  <a:gd name="connsiteX9" fmla="*/ 36671 w 76200"/>
                  <a:gd name="connsiteY9" fmla="*/ 62389 h 85725"/>
                  <a:gd name="connsiteX10" fmla="*/ 40481 w 76200"/>
                  <a:gd name="connsiteY10" fmla="*/ 62389 h 85725"/>
                  <a:gd name="connsiteX11" fmla="*/ 49054 w 76200"/>
                  <a:gd name="connsiteY11" fmla="*/ 6429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6200" h="85725">
                    <a:moveTo>
                      <a:pt x="49054" y="64294"/>
                    </a:moveTo>
                    <a:cubicBezTo>
                      <a:pt x="62389" y="64294"/>
                      <a:pt x="73819" y="53816"/>
                      <a:pt x="73819" y="39529"/>
                    </a:cubicBezTo>
                    <a:cubicBezTo>
                      <a:pt x="73819" y="28099"/>
                      <a:pt x="66199" y="18574"/>
                      <a:pt x="55721" y="15716"/>
                    </a:cubicBezTo>
                    <a:cubicBezTo>
                      <a:pt x="50959" y="10001"/>
                      <a:pt x="43339" y="7144"/>
                      <a:pt x="35719" y="7144"/>
                    </a:cubicBezTo>
                    <a:cubicBezTo>
                      <a:pt x="20479" y="7144"/>
                      <a:pt x="8096" y="19526"/>
                      <a:pt x="8096" y="34766"/>
                    </a:cubicBezTo>
                    <a:cubicBezTo>
                      <a:pt x="8096" y="42386"/>
                      <a:pt x="10954" y="49054"/>
                      <a:pt x="15716" y="53816"/>
                    </a:cubicBezTo>
                    <a:cubicBezTo>
                      <a:pt x="10954" y="56674"/>
                      <a:pt x="7144" y="61436"/>
                      <a:pt x="7144" y="67151"/>
                    </a:cubicBezTo>
                    <a:cubicBezTo>
                      <a:pt x="7144" y="75724"/>
                      <a:pt x="13811" y="82391"/>
                      <a:pt x="22384" y="82391"/>
                    </a:cubicBezTo>
                    <a:cubicBezTo>
                      <a:pt x="30956" y="82391"/>
                      <a:pt x="37624" y="75724"/>
                      <a:pt x="37624" y="67151"/>
                    </a:cubicBezTo>
                    <a:cubicBezTo>
                      <a:pt x="37624" y="65246"/>
                      <a:pt x="37624" y="63341"/>
                      <a:pt x="36671" y="62389"/>
                    </a:cubicBezTo>
                    <a:cubicBezTo>
                      <a:pt x="37624" y="62389"/>
                      <a:pt x="38576" y="62389"/>
                      <a:pt x="40481" y="62389"/>
                    </a:cubicBezTo>
                    <a:cubicBezTo>
                      <a:pt x="43339" y="63341"/>
                      <a:pt x="46196" y="64294"/>
                      <a:pt x="49054" y="642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6" name="Freeform: Shape 346">
                <a:extLst>
                  <a:ext uri="{FF2B5EF4-FFF2-40B4-BE49-F238E27FC236}">
                    <a16:creationId xmlns:a16="http://schemas.microsoft.com/office/drawing/2014/main" xmlns="" id="{26EB93AC-E635-8CC6-986C-4924BEE93FB9}"/>
                  </a:ext>
                </a:extLst>
              </p:cNvPr>
              <p:cNvSpPr/>
              <p:nvPr/>
            </p:nvSpPr>
            <p:spPr>
              <a:xfrm>
                <a:off x="5675471" y="3245644"/>
                <a:ext cx="28575" cy="28575"/>
              </a:xfrm>
              <a:custGeom>
                <a:avLst/>
                <a:gdLst>
                  <a:gd name="connsiteX0" fmla="*/ 7144 w 28575"/>
                  <a:gd name="connsiteY0" fmla="*/ 18574 h 28575"/>
                  <a:gd name="connsiteX1" fmla="*/ 18574 w 28575"/>
                  <a:gd name="connsiteY1" fmla="*/ 30004 h 28575"/>
                  <a:gd name="connsiteX2" fmla="*/ 30004 w 28575"/>
                  <a:gd name="connsiteY2" fmla="*/ 18574 h 28575"/>
                  <a:gd name="connsiteX3" fmla="*/ 18574 w 28575"/>
                  <a:gd name="connsiteY3" fmla="*/ 7144 h 28575"/>
                  <a:gd name="connsiteX4" fmla="*/ 7144 w 28575"/>
                  <a:gd name="connsiteY4" fmla="*/ 1857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7144" y="18574"/>
                    </a:moveTo>
                    <a:cubicBezTo>
                      <a:pt x="7144" y="25241"/>
                      <a:pt x="11906" y="30004"/>
                      <a:pt x="18574" y="30004"/>
                    </a:cubicBezTo>
                    <a:cubicBezTo>
                      <a:pt x="25241" y="30004"/>
                      <a:pt x="30004" y="25241"/>
                      <a:pt x="30004" y="18574"/>
                    </a:cubicBezTo>
                    <a:cubicBezTo>
                      <a:pt x="30004" y="11906"/>
                      <a:pt x="25241" y="7144"/>
                      <a:pt x="18574" y="7144"/>
                    </a:cubicBezTo>
                    <a:cubicBezTo>
                      <a:pt x="12859" y="7144"/>
                      <a:pt x="7144" y="12859"/>
                      <a:pt x="7144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7" name="Freeform: Shape 347">
                <a:extLst>
                  <a:ext uri="{FF2B5EF4-FFF2-40B4-BE49-F238E27FC236}">
                    <a16:creationId xmlns:a16="http://schemas.microsoft.com/office/drawing/2014/main" xmlns="" id="{0A946114-D270-12BB-4E34-CBDB5DDA5587}"/>
                  </a:ext>
                </a:extLst>
              </p:cNvPr>
              <p:cNvSpPr/>
              <p:nvPr/>
            </p:nvSpPr>
            <p:spPr>
              <a:xfrm>
                <a:off x="5369719" y="3549491"/>
                <a:ext cx="38100" cy="38100"/>
              </a:xfrm>
              <a:custGeom>
                <a:avLst/>
                <a:gdLst>
                  <a:gd name="connsiteX0" fmla="*/ 39529 w 38100"/>
                  <a:gd name="connsiteY0" fmla="*/ 23336 h 38100"/>
                  <a:gd name="connsiteX1" fmla="*/ 23336 w 38100"/>
                  <a:gd name="connsiteY1" fmla="*/ 7144 h 38100"/>
                  <a:gd name="connsiteX2" fmla="*/ 7144 w 38100"/>
                  <a:gd name="connsiteY2" fmla="*/ 23336 h 38100"/>
                  <a:gd name="connsiteX3" fmla="*/ 23336 w 38100"/>
                  <a:gd name="connsiteY3" fmla="*/ 39529 h 38100"/>
                  <a:gd name="connsiteX4" fmla="*/ 39529 w 38100"/>
                  <a:gd name="connsiteY4" fmla="*/ 2333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9529" y="23336"/>
                    </a:moveTo>
                    <a:cubicBezTo>
                      <a:pt x="39529" y="13811"/>
                      <a:pt x="31909" y="7144"/>
                      <a:pt x="23336" y="7144"/>
                    </a:cubicBezTo>
                    <a:cubicBezTo>
                      <a:pt x="13811" y="7144"/>
                      <a:pt x="7144" y="14764"/>
                      <a:pt x="7144" y="23336"/>
                    </a:cubicBezTo>
                    <a:cubicBezTo>
                      <a:pt x="7144" y="32861"/>
                      <a:pt x="14764" y="39529"/>
                      <a:pt x="23336" y="39529"/>
                    </a:cubicBezTo>
                    <a:cubicBezTo>
                      <a:pt x="31909" y="40481"/>
                      <a:pt x="39529" y="32861"/>
                      <a:pt x="39529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8" name="Freeform: Shape 348">
                <a:extLst>
                  <a:ext uri="{FF2B5EF4-FFF2-40B4-BE49-F238E27FC236}">
                    <a16:creationId xmlns:a16="http://schemas.microsoft.com/office/drawing/2014/main" xmlns="" id="{F2077135-59E3-6FBA-FF6E-D387E89C8930}"/>
                  </a:ext>
                </a:extLst>
              </p:cNvPr>
              <p:cNvSpPr/>
              <p:nvPr/>
            </p:nvSpPr>
            <p:spPr>
              <a:xfrm>
                <a:off x="5723096" y="3647599"/>
                <a:ext cx="38100" cy="38100"/>
              </a:xfrm>
              <a:custGeom>
                <a:avLst/>
                <a:gdLst>
                  <a:gd name="connsiteX0" fmla="*/ 35719 w 38100"/>
                  <a:gd name="connsiteY0" fmla="*/ 21431 h 38100"/>
                  <a:gd name="connsiteX1" fmla="*/ 21431 w 38100"/>
                  <a:gd name="connsiteY1" fmla="*/ 7144 h 38100"/>
                  <a:gd name="connsiteX2" fmla="*/ 7144 w 38100"/>
                  <a:gd name="connsiteY2" fmla="*/ 21431 h 38100"/>
                  <a:gd name="connsiteX3" fmla="*/ 21431 w 38100"/>
                  <a:gd name="connsiteY3" fmla="*/ 35719 h 38100"/>
                  <a:gd name="connsiteX4" fmla="*/ 35719 w 38100"/>
                  <a:gd name="connsiteY4" fmla="*/ 2143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5719" y="21431"/>
                    </a:moveTo>
                    <a:cubicBezTo>
                      <a:pt x="35719" y="12859"/>
                      <a:pt x="29051" y="7144"/>
                      <a:pt x="21431" y="7144"/>
                    </a:cubicBez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30004"/>
                      <a:pt x="13811" y="35719"/>
                      <a:pt x="21431" y="35719"/>
                    </a:cubicBezTo>
                    <a:cubicBezTo>
                      <a:pt x="29051" y="35719"/>
                      <a:pt x="35719" y="30004"/>
                      <a:pt x="35719" y="214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29" name="Freeform: Shape 349">
                <a:extLst>
                  <a:ext uri="{FF2B5EF4-FFF2-40B4-BE49-F238E27FC236}">
                    <a16:creationId xmlns:a16="http://schemas.microsoft.com/office/drawing/2014/main" xmlns="" id="{E0C6749C-DC10-9CCE-762A-756FB7436DD5}"/>
                  </a:ext>
                </a:extLst>
              </p:cNvPr>
              <p:cNvSpPr/>
              <p:nvPr/>
            </p:nvSpPr>
            <p:spPr>
              <a:xfrm>
                <a:off x="6036469" y="2917984"/>
                <a:ext cx="161925" cy="133350"/>
              </a:xfrm>
              <a:custGeom>
                <a:avLst/>
                <a:gdLst>
                  <a:gd name="connsiteX0" fmla="*/ 74771 w 161925"/>
                  <a:gd name="connsiteY0" fmla="*/ 30004 h 133350"/>
                  <a:gd name="connsiteX1" fmla="*/ 77629 w 161925"/>
                  <a:gd name="connsiteY1" fmla="*/ 21431 h 133350"/>
                  <a:gd name="connsiteX2" fmla="*/ 63341 w 161925"/>
                  <a:gd name="connsiteY2" fmla="*/ 7144 h 133350"/>
                  <a:gd name="connsiteX3" fmla="*/ 49054 w 161925"/>
                  <a:gd name="connsiteY3" fmla="*/ 21431 h 133350"/>
                  <a:gd name="connsiteX4" fmla="*/ 49054 w 161925"/>
                  <a:gd name="connsiteY4" fmla="*/ 24289 h 133350"/>
                  <a:gd name="connsiteX5" fmla="*/ 22384 w 161925"/>
                  <a:gd name="connsiteY5" fmla="*/ 56674 h 133350"/>
                  <a:gd name="connsiteX6" fmla="*/ 27146 w 161925"/>
                  <a:gd name="connsiteY6" fmla="*/ 72866 h 133350"/>
                  <a:gd name="connsiteX7" fmla="*/ 25241 w 161925"/>
                  <a:gd name="connsiteY7" fmla="*/ 72866 h 133350"/>
                  <a:gd name="connsiteX8" fmla="*/ 7144 w 161925"/>
                  <a:gd name="connsiteY8" fmla="*/ 90964 h 133350"/>
                  <a:gd name="connsiteX9" fmla="*/ 25241 w 161925"/>
                  <a:gd name="connsiteY9" fmla="*/ 109061 h 133350"/>
                  <a:gd name="connsiteX10" fmla="*/ 42386 w 161925"/>
                  <a:gd name="connsiteY10" fmla="*/ 93821 h 133350"/>
                  <a:gd name="connsiteX11" fmla="*/ 78581 w 161925"/>
                  <a:gd name="connsiteY11" fmla="*/ 130016 h 133350"/>
                  <a:gd name="connsiteX12" fmla="*/ 114776 w 161925"/>
                  <a:gd name="connsiteY12" fmla="*/ 93821 h 133350"/>
                  <a:gd name="connsiteX13" fmla="*/ 109061 w 161925"/>
                  <a:gd name="connsiteY13" fmla="*/ 73819 h 133350"/>
                  <a:gd name="connsiteX14" fmla="*/ 124301 w 161925"/>
                  <a:gd name="connsiteY14" fmla="*/ 80486 h 133350"/>
                  <a:gd name="connsiteX15" fmla="*/ 146209 w 161925"/>
                  <a:gd name="connsiteY15" fmla="*/ 61436 h 133350"/>
                  <a:gd name="connsiteX16" fmla="*/ 151924 w 161925"/>
                  <a:gd name="connsiteY16" fmla="*/ 63341 h 133350"/>
                  <a:gd name="connsiteX17" fmla="*/ 163354 w 161925"/>
                  <a:gd name="connsiteY17" fmla="*/ 51911 h 133350"/>
                  <a:gd name="connsiteX18" fmla="*/ 151924 w 161925"/>
                  <a:gd name="connsiteY18" fmla="*/ 40481 h 133350"/>
                  <a:gd name="connsiteX19" fmla="*/ 142399 w 161925"/>
                  <a:gd name="connsiteY19" fmla="*/ 46196 h 133350"/>
                  <a:gd name="connsiteX20" fmla="*/ 124301 w 161925"/>
                  <a:gd name="connsiteY20" fmla="*/ 36671 h 133350"/>
                  <a:gd name="connsiteX21" fmla="*/ 102394 w 161925"/>
                  <a:gd name="connsiteY21" fmla="*/ 58579 h 133350"/>
                  <a:gd name="connsiteX22" fmla="*/ 105251 w 161925"/>
                  <a:gd name="connsiteY22" fmla="*/ 70009 h 133350"/>
                  <a:gd name="connsiteX23" fmla="*/ 88106 w 161925"/>
                  <a:gd name="connsiteY23" fmla="*/ 59531 h 133350"/>
                  <a:gd name="connsiteX24" fmla="*/ 88106 w 161925"/>
                  <a:gd name="connsiteY24" fmla="*/ 58579 h 133350"/>
                  <a:gd name="connsiteX25" fmla="*/ 74771 w 161925"/>
                  <a:gd name="connsiteY25" fmla="*/ 30004 h 133350"/>
                  <a:gd name="connsiteX26" fmla="*/ 42386 w 161925"/>
                  <a:gd name="connsiteY26" fmla="*/ 91916 h 133350"/>
                  <a:gd name="connsiteX27" fmla="*/ 42386 w 161925"/>
                  <a:gd name="connsiteY27" fmla="*/ 89059 h 133350"/>
                  <a:gd name="connsiteX28" fmla="*/ 43339 w 161925"/>
                  <a:gd name="connsiteY28" fmla="*/ 89059 h 133350"/>
                  <a:gd name="connsiteX29" fmla="*/ 42386 w 161925"/>
                  <a:gd name="connsiteY29" fmla="*/ 91916 h 133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61925" h="133350">
                    <a:moveTo>
                      <a:pt x="74771" y="30004"/>
                    </a:moveTo>
                    <a:cubicBezTo>
                      <a:pt x="76676" y="28099"/>
                      <a:pt x="77629" y="25241"/>
                      <a:pt x="77629" y="21431"/>
                    </a:cubicBezTo>
                    <a:cubicBezTo>
                      <a:pt x="77629" y="13811"/>
                      <a:pt x="70961" y="7144"/>
                      <a:pt x="63341" y="7144"/>
                    </a:cubicBezTo>
                    <a:cubicBezTo>
                      <a:pt x="55721" y="7144"/>
                      <a:pt x="49054" y="13811"/>
                      <a:pt x="49054" y="21431"/>
                    </a:cubicBezTo>
                    <a:cubicBezTo>
                      <a:pt x="49054" y="22384"/>
                      <a:pt x="49054" y="23336"/>
                      <a:pt x="49054" y="24289"/>
                    </a:cubicBezTo>
                    <a:cubicBezTo>
                      <a:pt x="33814" y="27146"/>
                      <a:pt x="22384" y="40481"/>
                      <a:pt x="22384" y="56674"/>
                    </a:cubicBezTo>
                    <a:cubicBezTo>
                      <a:pt x="22384" y="62389"/>
                      <a:pt x="24289" y="68104"/>
                      <a:pt x="27146" y="72866"/>
                    </a:cubicBezTo>
                    <a:cubicBezTo>
                      <a:pt x="26194" y="72866"/>
                      <a:pt x="26194" y="72866"/>
                      <a:pt x="25241" y="72866"/>
                    </a:cubicBezTo>
                    <a:cubicBezTo>
                      <a:pt x="15716" y="72866"/>
                      <a:pt x="7144" y="80486"/>
                      <a:pt x="7144" y="90964"/>
                    </a:cubicBezTo>
                    <a:cubicBezTo>
                      <a:pt x="7144" y="101441"/>
                      <a:pt x="14764" y="109061"/>
                      <a:pt x="25241" y="109061"/>
                    </a:cubicBezTo>
                    <a:cubicBezTo>
                      <a:pt x="33814" y="109061"/>
                      <a:pt x="41434" y="102394"/>
                      <a:pt x="42386" y="93821"/>
                    </a:cubicBezTo>
                    <a:cubicBezTo>
                      <a:pt x="42386" y="113824"/>
                      <a:pt x="58579" y="130016"/>
                      <a:pt x="78581" y="130016"/>
                    </a:cubicBezTo>
                    <a:cubicBezTo>
                      <a:pt x="98584" y="130016"/>
                      <a:pt x="114776" y="113824"/>
                      <a:pt x="114776" y="93821"/>
                    </a:cubicBezTo>
                    <a:cubicBezTo>
                      <a:pt x="114776" y="86201"/>
                      <a:pt x="112871" y="79534"/>
                      <a:pt x="109061" y="73819"/>
                    </a:cubicBezTo>
                    <a:cubicBezTo>
                      <a:pt x="112871" y="77629"/>
                      <a:pt x="118586" y="80486"/>
                      <a:pt x="124301" y="80486"/>
                    </a:cubicBezTo>
                    <a:cubicBezTo>
                      <a:pt x="135731" y="80486"/>
                      <a:pt x="144304" y="71914"/>
                      <a:pt x="146209" y="61436"/>
                    </a:cubicBezTo>
                    <a:cubicBezTo>
                      <a:pt x="148114" y="62389"/>
                      <a:pt x="150019" y="63341"/>
                      <a:pt x="151924" y="63341"/>
                    </a:cubicBezTo>
                    <a:cubicBezTo>
                      <a:pt x="158591" y="63341"/>
                      <a:pt x="163354" y="58579"/>
                      <a:pt x="163354" y="51911"/>
                    </a:cubicBezTo>
                    <a:cubicBezTo>
                      <a:pt x="163354" y="45244"/>
                      <a:pt x="158591" y="40481"/>
                      <a:pt x="151924" y="40481"/>
                    </a:cubicBezTo>
                    <a:cubicBezTo>
                      <a:pt x="148114" y="40481"/>
                      <a:pt x="144304" y="42386"/>
                      <a:pt x="142399" y="46196"/>
                    </a:cubicBezTo>
                    <a:cubicBezTo>
                      <a:pt x="138589" y="40481"/>
                      <a:pt x="131921" y="36671"/>
                      <a:pt x="124301" y="36671"/>
                    </a:cubicBezTo>
                    <a:cubicBezTo>
                      <a:pt x="111919" y="36671"/>
                      <a:pt x="102394" y="46196"/>
                      <a:pt x="102394" y="58579"/>
                    </a:cubicBezTo>
                    <a:cubicBezTo>
                      <a:pt x="102394" y="62389"/>
                      <a:pt x="103346" y="66199"/>
                      <a:pt x="105251" y="70009"/>
                    </a:cubicBezTo>
                    <a:cubicBezTo>
                      <a:pt x="100489" y="65246"/>
                      <a:pt x="94774" y="61436"/>
                      <a:pt x="88106" y="59531"/>
                    </a:cubicBezTo>
                    <a:cubicBezTo>
                      <a:pt x="88106" y="59531"/>
                      <a:pt x="88106" y="58579"/>
                      <a:pt x="88106" y="58579"/>
                    </a:cubicBezTo>
                    <a:cubicBezTo>
                      <a:pt x="89059" y="46196"/>
                      <a:pt x="83344" y="36671"/>
                      <a:pt x="74771" y="30004"/>
                    </a:cubicBezTo>
                    <a:close/>
                    <a:moveTo>
                      <a:pt x="42386" y="91916"/>
                    </a:moveTo>
                    <a:cubicBezTo>
                      <a:pt x="42386" y="90964"/>
                      <a:pt x="42386" y="90011"/>
                      <a:pt x="42386" y="89059"/>
                    </a:cubicBezTo>
                    <a:cubicBezTo>
                      <a:pt x="42386" y="89059"/>
                      <a:pt x="42386" y="89059"/>
                      <a:pt x="43339" y="89059"/>
                    </a:cubicBezTo>
                    <a:cubicBezTo>
                      <a:pt x="43339" y="89059"/>
                      <a:pt x="42386" y="90964"/>
                      <a:pt x="42386" y="919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0" name="Freeform: Shape 350">
                <a:extLst>
                  <a:ext uri="{FF2B5EF4-FFF2-40B4-BE49-F238E27FC236}">
                    <a16:creationId xmlns:a16="http://schemas.microsoft.com/office/drawing/2014/main" xmlns="" id="{C611D14E-B404-7E27-1EFE-26DF5DB8C784}"/>
                  </a:ext>
                </a:extLst>
              </p:cNvPr>
              <p:cNvSpPr/>
              <p:nvPr/>
            </p:nvSpPr>
            <p:spPr>
              <a:xfrm>
                <a:off x="5822156" y="3741896"/>
                <a:ext cx="28575" cy="28575"/>
              </a:xfrm>
              <a:custGeom>
                <a:avLst/>
                <a:gdLst>
                  <a:gd name="connsiteX0" fmla="*/ 22384 w 28575"/>
                  <a:gd name="connsiteY0" fmla="*/ 14764 h 28575"/>
                  <a:gd name="connsiteX1" fmla="*/ 14764 w 28575"/>
                  <a:gd name="connsiteY1" fmla="*/ 22384 h 28575"/>
                  <a:gd name="connsiteX2" fmla="*/ 7144 w 28575"/>
                  <a:gd name="connsiteY2" fmla="*/ 14764 h 28575"/>
                  <a:gd name="connsiteX3" fmla="*/ 14764 w 28575"/>
                  <a:gd name="connsiteY3" fmla="*/ 7144 h 28575"/>
                  <a:gd name="connsiteX4" fmla="*/ 22384 w 28575"/>
                  <a:gd name="connsiteY4" fmla="*/ 1476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2384" y="14764"/>
                    </a:moveTo>
                    <a:cubicBezTo>
                      <a:pt x="22384" y="18972"/>
                      <a:pt x="18972" y="22384"/>
                      <a:pt x="14764" y="22384"/>
                    </a:cubicBezTo>
                    <a:cubicBezTo>
                      <a:pt x="10555" y="22384"/>
                      <a:pt x="7144" y="18972"/>
                      <a:pt x="7144" y="14764"/>
                    </a:cubicBezTo>
                    <a:cubicBezTo>
                      <a:pt x="7144" y="10555"/>
                      <a:pt x="10555" y="7144"/>
                      <a:pt x="14764" y="7144"/>
                    </a:cubicBezTo>
                    <a:cubicBezTo>
                      <a:pt x="18972" y="7144"/>
                      <a:pt x="22384" y="10555"/>
                      <a:pt x="22384" y="14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1" name="Freeform: Shape 351">
                <a:extLst>
                  <a:ext uri="{FF2B5EF4-FFF2-40B4-BE49-F238E27FC236}">
                    <a16:creationId xmlns:a16="http://schemas.microsoft.com/office/drawing/2014/main" xmlns="" id="{9CBD08B7-8E86-513B-72C2-C8E0EA951098}"/>
                  </a:ext>
                </a:extLst>
              </p:cNvPr>
              <p:cNvSpPr/>
              <p:nvPr/>
            </p:nvSpPr>
            <p:spPr>
              <a:xfrm>
                <a:off x="5948839" y="2976086"/>
                <a:ext cx="28575" cy="28575"/>
              </a:xfrm>
              <a:custGeom>
                <a:avLst/>
                <a:gdLst>
                  <a:gd name="connsiteX0" fmla="*/ 15716 w 28575"/>
                  <a:gd name="connsiteY0" fmla="*/ 24289 h 28575"/>
                  <a:gd name="connsiteX1" fmla="*/ 24289 w 28575"/>
                  <a:gd name="connsiteY1" fmla="*/ 15716 h 28575"/>
                  <a:gd name="connsiteX2" fmla="*/ 15716 w 28575"/>
                  <a:gd name="connsiteY2" fmla="*/ 7144 h 28575"/>
                  <a:gd name="connsiteX3" fmla="*/ 7144 w 28575"/>
                  <a:gd name="connsiteY3" fmla="*/ 15716 h 28575"/>
                  <a:gd name="connsiteX4" fmla="*/ 15716 w 28575"/>
                  <a:gd name="connsiteY4" fmla="*/ 2428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5716" y="24289"/>
                    </a:moveTo>
                    <a:cubicBezTo>
                      <a:pt x="20479" y="24289"/>
                      <a:pt x="24289" y="20479"/>
                      <a:pt x="24289" y="15716"/>
                    </a:cubicBezTo>
                    <a:cubicBezTo>
                      <a:pt x="24289" y="10954"/>
                      <a:pt x="20479" y="7144"/>
                      <a:pt x="15716" y="7144"/>
                    </a:cubicBezTo>
                    <a:cubicBezTo>
                      <a:pt x="10954" y="7144"/>
                      <a:pt x="7144" y="10954"/>
                      <a:pt x="7144" y="15716"/>
                    </a:cubicBezTo>
                    <a:cubicBezTo>
                      <a:pt x="8096" y="20479"/>
                      <a:pt x="11906" y="24289"/>
                      <a:pt x="15716" y="2428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2" name="Freeform: Shape 352">
                <a:extLst>
                  <a:ext uri="{FF2B5EF4-FFF2-40B4-BE49-F238E27FC236}">
                    <a16:creationId xmlns:a16="http://schemas.microsoft.com/office/drawing/2014/main" xmlns="" id="{48D70DDE-B964-CA98-D586-C3BC1E08439F}"/>
                  </a:ext>
                </a:extLst>
              </p:cNvPr>
              <p:cNvSpPr/>
              <p:nvPr/>
            </p:nvSpPr>
            <p:spPr>
              <a:xfrm>
                <a:off x="5656094" y="3041809"/>
                <a:ext cx="95250" cy="114300"/>
              </a:xfrm>
              <a:custGeom>
                <a:avLst/>
                <a:gdLst>
                  <a:gd name="connsiteX0" fmla="*/ 20806 w 95250"/>
                  <a:gd name="connsiteY0" fmla="*/ 90964 h 114300"/>
                  <a:gd name="connsiteX1" fmla="*/ 27474 w 95250"/>
                  <a:gd name="connsiteY1" fmla="*/ 89059 h 114300"/>
                  <a:gd name="connsiteX2" fmla="*/ 57954 w 95250"/>
                  <a:gd name="connsiteY2" fmla="*/ 108109 h 114300"/>
                  <a:gd name="connsiteX3" fmla="*/ 92244 w 95250"/>
                  <a:gd name="connsiteY3" fmla="*/ 73819 h 114300"/>
                  <a:gd name="connsiteX4" fmla="*/ 63669 w 95250"/>
                  <a:gd name="connsiteY4" fmla="*/ 40481 h 114300"/>
                  <a:gd name="connsiteX5" fmla="*/ 64621 w 95250"/>
                  <a:gd name="connsiteY5" fmla="*/ 33814 h 114300"/>
                  <a:gd name="connsiteX6" fmla="*/ 37951 w 95250"/>
                  <a:gd name="connsiteY6" fmla="*/ 7144 h 114300"/>
                  <a:gd name="connsiteX7" fmla="*/ 11281 w 95250"/>
                  <a:gd name="connsiteY7" fmla="*/ 33814 h 114300"/>
                  <a:gd name="connsiteX8" fmla="*/ 28426 w 95250"/>
                  <a:gd name="connsiteY8" fmla="*/ 58579 h 114300"/>
                  <a:gd name="connsiteX9" fmla="*/ 27474 w 95250"/>
                  <a:gd name="connsiteY9" fmla="*/ 61436 h 114300"/>
                  <a:gd name="connsiteX10" fmla="*/ 22711 w 95250"/>
                  <a:gd name="connsiteY10" fmla="*/ 60484 h 114300"/>
                  <a:gd name="connsiteX11" fmla="*/ 7471 w 95250"/>
                  <a:gd name="connsiteY11" fmla="*/ 75724 h 114300"/>
                  <a:gd name="connsiteX12" fmla="*/ 20806 w 95250"/>
                  <a:gd name="connsiteY12" fmla="*/ 90964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50" h="114300">
                    <a:moveTo>
                      <a:pt x="20806" y="90964"/>
                    </a:moveTo>
                    <a:cubicBezTo>
                      <a:pt x="22711" y="90964"/>
                      <a:pt x="25569" y="90011"/>
                      <a:pt x="27474" y="89059"/>
                    </a:cubicBezTo>
                    <a:cubicBezTo>
                      <a:pt x="33189" y="100489"/>
                      <a:pt x="44619" y="108109"/>
                      <a:pt x="57954" y="108109"/>
                    </a:cubicBezTo>
                    <a:cubicBezTo>
                      <a:pt x="77004" y="108109"/>
                      <a:pt x="92244" y="92869"/>
                      <a:pt x="92244" y="73819"/>
                    </a:cubicBezTo>
                    <a:cubicBezTo>
                      <a:pt x="92244" y="56674"/>
                      <a:pt x="79861" y="43339"/>
                      <a:pt x="63669" y="40481"/>
                    </a:cubicBezTo>
                    <a:cubicBezTo>
                      <a:pt x="64621" y="38576"/>
                      <a:pt x="64621" y="36671"/>
                      <a:pt x="64621" y="33814"/>
                    </a:cubicBezTo>
                    <a:cubicBezTo>
                      <a:pt x="64621" y="18574"/>
                      <a:pt x="52239" y="7144"/>
                      <a:pt x="37951" y="7144"/>
                    </a:cubicBezTo>
                    <a:cubicBezTo>
                      <a:pt x="22711" y="7144"/>
                      <a:pt x="11281" y="19526"/>
                      <a:pt x="11281" y="33814"/>
                    </a:cubicBezTo>
                    <a:cubicBezTo>
                      <a:pt x="11281" y="45244"/>
                      <a:pt x="17949" y="54769"/>
                      <a:pt x="28426" y="58579"/>
                    </a:cubicBezTo>
                    <a:cubicBezTo>
                      <a:pt x="28426" y="59531"/>
                      <a:pt x="27474" y="60484"/>
                      <a:pt x="27474" y="61436"/>
                    </a:cubicBezTo>
                    <a:cubicBezTo>
                      <a:pt x="25569" y="60484"/>
                      <a:pt x="24616" y="60484"/>
                      <a:pt x="22711" y="60484"/>
                    </a:cubicBezTo>
                    <a:cubicBezTo>
                      <a:pt x="14139" y="60484"/>
                      <a:pt x="7471" y="67151"/>
                      <a:pt x="7471" y="75724"/>
                    </a:cubicBezTo>
                    <a:cubicBezTo>
                      <a:pt x="5566" y="84296"/>
                      <a:pt x="12234" y="90964"/>
                      <a:pt x="20806" y="909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3" name="Freeform: Shape 353">
                <a:extLst>
                  <a:ext uri="{FF2B5EF4-FFF2-40B4-BE49-F238E27FC236}">
                    <a16:creationId xmlns:a16="http://schemas.microsoft.com/office/drawing/2014/main" xmlns="" id="{4A7DB92D-1991-B249-6B79-1A0F8EADD32C}"/>
                  </a:ext>
                </a:extLst>
              </p:cNvPr>
              <p:cNvSpPr/>
              <p:nvPr/>
            </p:nvSpPr>
            <p:spPr>
              <a:xfrm>
                <a:off x="5755481" y="4182904"/>
                <a:ext cx="57150" cy="57150"/>
              </a:xfrm>
              <a:custGeom>
                <a:avLst/>
                <a:gdLst>
                  <a:gd name="connsiteX0" fmla="*/ 31909 w 57150"/>
                  <a:gd name="connsiteY0" fmla="*/ 7144 h 57150"/>
                  <a:gd name="connsiteX1" fmla="*/ 7144 w 57150"/>
                  <a:gd name="connsiteY1" fmla="*/ 31909 h 57150"/>
                  <a:gd name="connsiteX2" fmla="*/ 31909 w 57150"/>
                  <a:gd name="connsiteY2" fmla="*/ 56674 h 57150"/>
                  <a:gd name="connsiteX3" fmla="*/ 56674 w 57150"/>
                  <a:gd name="connsiteY3" fmla="*/ 31909 h 57150"/>
                  <a:gd name="connsiteX4" fmla="*/ 31909 w 57150"/>
                  <a:gd name="connsiteY4" fmla="*/ 7144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31909" y="7144"/>
                    </a:moveTo>
                    <a:cubicBezTo>
                      <a:pt x="18574" y="7144"/>
                      <a:pt x="7144" y="18574"/>
                      <a:pt x="7144" y="31909"/>
                    </a:cubicBezTo>
                    <a:cubicBezTo>
                      <a:pt x="7144" y="45244"/>
                      <a:pt x="18574" y="56674"/>
                      <a:pt x="31909" y="56674"/>
                    </a:cubicBezTo>
                    <a:cubicBezTo>
                      <a:pt x="45244" y="56674"/>
                      <a:pt x="56674" y="45244"/>
                      <a:pt x="56674" y="31909"/>
                    </a:cubicBezTo>
                    <a:cubicBezTo>
                      <a:pt x="56674" y="17621"/>
                      <a:pt x="45244" y="7144"/>
                      <a:pt x="3190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4" name="Freeform: Shape 354">
                <a:extLst>
                  <a:ext uri="{FF2B5EF4-FFF2-40B4-BE49-F238E27FC236}">
                    <a16:creationId xmlns:a16="http://schemas.microsoft.com/office/drawing/2014/main" xmlns="" id="{3A9BC4A0-1698-1DBE-3047-296A04453216}"/>
                  </a:ext>
                </a:extLst>
              </p:cNvPr>
              <p:cNvSpPr/>
              <p:nvPr/>
            </p:nvSpPr>
            <p:spPr>
              <a:xfrm>
                <a:off x="6033611" y="3938111"/>
                <a:ext cx="28575" cy="28575"/>
              </a:xfrm>
              <a:custGeom>
                <a:avLst/>
                <a:gdLst>
                  <a:gd name="connsiteX0" fmla="*/ 22384 w 28575"/>
                  <a:gd name="connsiteY0" fmla="*/ 14764 h 28575"/>
                  <a:gd name="connsiteX1" fmla="*/ 14764 w 28575"/>
                  <a:gd name="connsiteY1" fmla="*/ 7144 h 28575"/>
                  <a:gd name="connsiteX2" fmla="*/ 7144 w 28575"/>
                  <a:gd name="connsiteY2" fmla="*/ 14764 h 28575"/>
                  <a:gd name="connsiteX3" fmla="*/ 14764 w 28575"/>
                  <a:gd name="connsiteY3" fmla="*/ 22384 h 28575"/>
                  <a:gd name="connsiteX4" fmla="*/ 22384 w 28575"/>
                  <a:gd name="connsiteY4" fmla="*/ 1476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2384" y="14764"/>
                    </a:moveTo>
                    <a:cubicBezTo>
                      <a:pt x="22384" y="10001"/>
                      <a:pt x="18574" y="7144"/>
                      <a:pt x="14764" y="7144"/>
                    </a:cubicBezTo>
                    <a:cubicBezTo>
                      <a:pt x="10954" y="7144"/>
                      <a:pt x="7144" y="10954"/>
                      <a:pt x="7144" y="14764"/>
                    </a:cubicBezTo>
                    <a:cubicBezTo>
                      <a:pt x="7144" y="18574"/>
                      <a:pt x="10954" y="22384"/>
                      <a:pt x="14764" y="22384"/>
                    </a:cubicBezTo>
                    <a:cubicBezTo>
                      <a:pt x="18574" y="22384"/>
                      <a:pt x="22384" y="19526"/>
                      <a:pt x="22384" y="14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5" name="Freeform: Shape 355">
                <a:extLst>
                  <a:ext uri="{FF2B5EF4-FFF2-40B4-BE49-F238E27FC236}">
                    <a16:creationId xmlns:a16="http://schemas.microsoft.com/office/drawing/2014/main" xmlns="" id="{D46A3160-557F-8A3A-051E-CDABE46E920F}"/>
                  </a:ext>
                </a:extLst>
              </p:cNvPr>
              <p:cNvSpPr/>
              <p:nvPr/>
            </p:nvSpPr>
            <p:spPr>
              <a:xfrm>
                <a:off x="5585936" y="3662839"/>
                <a:ext cx="38100" cy="38100"/>
              </a:xfrm>
              <a:custGeom>
                <a:avLst/>
                <a:gdLst>
                  <a:gd name="connsiteX0" fmla="*/ 37624 w 38100"/>
                  <a:gd name="connsiteY0" fmla="*/ 22384 h 38100"/>
                  <a:gd name="connsiteX1" fmla="*/ 22384 w 38100"/>
                  <a:gd name="connsiteY1" fmla="*/ 7144 h 38100"/>
                  <a:gd name="connsiteX2" fmla="*/ 7144 w 38100"/>
                  <a:gd name="connsiteY2" fmla="*/ 22384 h 38100"/>
                  <a:gd name="connsiteX3" fmla="*/ 22384 w 38100"/>
                  <a:gd name="connsiteY3" fmla="*/ 37624 h 38100"/>
                  <a:gd name="connsiteX4" fmla="*/ 37624 w 38100"/>
                  <a:gd name="connsiteY4" fmla="*/ 2238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7624" y="22384"/>
                    </a:moveTo>
                    <a:cubicBezTo>
                      <a:pt x="37624" y="13811"/>
                      <a:pt x="30956" y="7144"/>
                      <a:pt x="22384" y="7144"/>
                    </a:cubicBezTo>
                    <a:cubicBezTo>
                      <a:pt x="13811" y="7144"/>
                      <a:pt x="7144" y="13811"/>
                      <a:pt x="7144" y="22384"/>
                    </a:cubicBezTo>
                    <a:cubicBezTo>
                      <a:pt x="7144" y="30956"/>
                      <a:pt x="13811" y="37624"/>
                      <a:pt x="22384" y="37624"/>
                    </a:cubicBezTo>
                    <a:cubicBezTo>
                      <a:pt x="30956" y="37624"/>
                      <a:pt x="37624" y="30956"/>
                      <a:pt x="3762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6" name="Freeform: Shape 356">
                <a:extLst>
                  <a:ext uri="{FF2B5EF4-FFF2-40B4-BE49-F238E27FC236}">
                    <a16:creationId xmlns:a16="http://schemas.microsoft.com/office/drawing/2014/main" xmlns="" id="{970B85D5-00FA-B07F-A3CC-8BC6D46AFAE9}"/>
                  </a:ext>
                </a:extLst>
              </p:cNvPr>
              <p:cNvSpPr/>
              <p:nvPr/>
            </p:nvSpPr>
            <p:spPr>
              <a:xfrm>
                <a:off x="5774531" y="3054191"/>
                <a:ext cx="28575" cy="28575"/>
              </a:xfrm>
              <a:custGeom>
                <a:avLst/>
                <a:gdLst>
                  <a:gd name="connsiteX0" fmla="*/ 28099 w 28575"/>
                  <a:gd name="connsiteY0" fmla="*/ 17621 h 28575"/>
                  <a:gd name="connsiteX1" fmla="*/ 17621 w 28575"/>
                  <a:gd name="connsiteY1" fmla="*/ 28099 h 28575"/>
                  <a:gd name="connsiteX2" fmla="*/ 7144 w 28575"/>
                  <a:gd name="connsiteY2" fmla="*/ 17621 h 28575"/>
                  <a:gd name="connsiteX3" fmla="*/ 17621 w 28575"/>
                  <a:gd name="connsiteY3" fmla="*/ 7144 h 28575"/>
                  <a:gd name="connsiteX4" fmla="*/ 28099 w 28575"/>
                  <a:gd name="connsiteY4" fmla="*/ 17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099" y="17621"/>
                    </a:moveTo>
                    <a:cubicBezTo>
                      <a:pt x="28099" y="23408"/>
                      <a:pt x="23408" y="28099"/>
                      <a:pt x="17621" y="28099"/>
                    </a:cubicBezTo>
                    <a:cubicBezTo>
                      <a:pt x="11835" y="28099"/>
                      <a:pt x="7144" y="23408"/>
                      <a:pt x="7144" y="17621"/>
                    </a:cubicBezTo>
                    <a:cubicBezTo>
                      <a:pt x="7144" y="11835"/>
                      <a:pt x="11835" y="7144"/>
                      <a:pt x="17621" y="7144"/>
                    </a:cubicBezTo>
                    <a:cubicBezTo>
                      <a:pt x="23408" y="7144"/>
                      <a:pt x="28099" y="11835"/>
                      <a:pt x="28099" y="17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7" name="Freeform: Shape 357">
                <a:extLst>
                  <a:ext uri="{FF2B5EF4-FFF2-40B4-BE49-F238E27FC236}">
                    <a16:creationId xmlns:a16="http://schemas.microsoft.com/office/drawing/2014/main" xmlns="" id="{FCE21636-C188-7C5F-C59A-0634661CFDCB}"/>
                  </a:ext>
                </a:extLst>
              </p:cNvPr>
              <p:cNvSpPr/>
              <p:nvPr/>
            </p:nvSpPr>
            <p:spPr>
              <a:xfrm>
                <a:off x="5801201" y="2997041"/>
                <a:ext cx="28575" cy="28575"/>
              </a:xfrm>
              <a:custGeom>
                <a:avLst/>
                <a:gdLst>
                  <a:gd name="connsiteX0" fmla="*/ 24289 w 28575"/>
                  <a:gd name="connsiteY0" fmla="*/ 15716 h 28575"/>
                  <a:gd name="connsiteX1" fmla="*/ 15716 w 28575"/>
                  <a:gd name="connsiteY1" fmla="*/ 24289 h 28575"/>
                  <a:gd name="connsiteX2" fmla="*/ 7144 w 28575"/>
                  <a:gd name="connsiteY2" fmla="*/ 15716 h 28575"/>
                  <a:gd name="connsiteX3" fmla="*/ 15716 w 28575"/>
                  <a:gd name="connsiteY3" fmla="*/ 7144 h 28575"/>
                  <a:gd name="connsiteX4" fmla="*/ 24289 w 28575"/>
                  <a:gd name="connsiteY4" fmla="*/ 1571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4289" y="15716"/>
                    </a:moveTo>
                    <a:cubicBezTo>
                      <a:pt x="24289" y="20451"/>
                      <a:pt x="20451" y="24289"/>
                      <a:pt x="15716" y="24289"/>
                    </a:cubicBezTo>
                    <a:cubicBezTo>
                      <a:pt x="10982" y="24289"/>
                      <a:pt x="7144" y="20451"/>
                      <a:pt x="7144" y="15716"/>
                    </a:cubicBezTo>
                    <a:cubicBezTo>
                      <a:pt x="7144" y="10982"/>
                      <a:pt x="10982" y="7144"/>
                      <a:pt x="15716" y="7144"/>
                    </a:cubicBezTo>
                    <a:cubicBezTo>
                      <a:pt x="20451" y="7144"/>
                      <a:pt x="24289" y="10982"/>
                      <a:pt x="24289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8" name="Freeform: Shape 358">
                <a:extLst>
                  <a:ext uri="{FF2B5EF4-FFF2-40B4-BE49-F238E27FC236}">
                    <a16:creationId xmlns:a16="http://schemas.microsoft.com/office/drawing/2014/main" xmlns="" id="{D0008FB4-A4A9-D50B-2E14-4ED77B927B56}"/>
                  </a:ext>
                </a:extLst>
              </p:cNvPr>
              <p:cNvSpPr/>
              <p:nvPr/>
            </p:nvSpPr>
            <p:spPr>
              <a:xfrm>
                <a:off x="5444966" y="3704749"/>
                <a:ext cx="85725" cy="85725"/>
              </a:xfrm>
              <a:custGeom>
                <a:avLst/>
                <a:gdLst>
                  <a:gd name="connsiteX0" fmla="*/ 81439 w 85725"/>
                  <a:gd name="connsiteY0" fmla="*/ 44291 h 85725"/>
                  <a:gd name="connsiteX1" fmla="*/ 44291 w 85725"/>
                  <a:gd name="connsiteY1" fmla="*/ 81439 h 85725"/>
                  <a:gd name="connsiteX2" fmla="*/ 7144 w 85725"/>
                  <a:gd name="connsiteY2" fmla="*/ 44291 h 85725"/>
                  <a:gd name="connsiteX3" fmla="*/ 44291 w 85725"/>
                  <a:gd name="connsiteY3" fmla="*/ 7144 h 85725"/>
                  <a:gd name="connsiteX4" fmla="*/ 81439 w 85725"/>
                  <a:gd name="connsiteY4" fmla="*/ 44291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5725" h="85725">
                    <a:moveTo>
                      <a:pt x="81439" y="44291"/>
                    </a:moveTo>
                    <a:cubicBezTo>
                      <a:pt x="81439" y="64807"/>
                      <a:pt x="64807" y="81439"/>
                      <a:pt x="44291" y="81439"/>
                    </a:cubicBezTo>
                    <a:cubicBezTo>
                      <a:pt x="23775" y="81439"/>
                      <a:pt x="7144" y="64807"/>
                      <a:pt x="7144" y="44291"/>
                    </a:cubicBezTo>
                    <a:cubicBezTo>
                      <a:pt x="7144" y="23775"/>
                      <a:pt x="23775" y="7144"/>
                      <a:pt x="44291" y="7144"/>
                    </a:cubicBezTo>
                    <a:cubicBezTo>
                      <a:pt x="64807" y="7144"/>
                      <a:pt x="81439" y="23775"/>
                      <a:pt x="81439" y="4429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39" name="Freeform: Shape 359">
                <a:extLst>
                  <a:ext uri="{FF2B5EF4-FFF2-40B4-BE49-F238E27FC236}">
                    <a16:creationId xmlns:a16="http://schemas.microsoft.com/office/drawing/2014/main" xmlns="" id="{CB50061A-60CD-8068-F357-D99ED192D15D}"/>
                  </a:ext>
                </a:extLst>
              </p:cNvPr>
              <p:cNvSpPr/>
              <p:nvPr/>
            </p:nvSpPr>
            <p:spPr>
              <a:xfrm>
                <a:off x="5544979" y="3427571"/>
                <a:ext cx="85725" cy="95250"/>
              </a:xfrm>
              <a:custGeom>
                <a:avLst/>
                <a:gdLst>
                  <a:gd name="connsiteX0" fmla="*/ 58579 w 85725"/>
                  <a:gd name="connsiteY0" fmla="*/ 39529 h 95250"/>
                  <a:gd name="connsiteX1" fmla="*/ 59531 w 85725"/>
                  <a:gd name="connsiteY1" fmla="*/ 32861 h 95250"/>
                  <a:gd name="connsiteX2" fmla="*/ 39529 w 85725"/>
                  <a:gd name="connsiteY2" fmla="*/ 12859 h 95250"/>
                  <a:gd name="connsiteX3" fmla="*/ 38576 w 85725"/>
                  <a:gd name="connsiteY3" fmla="*/ 12859 h 95250"/>
                  <a:gd name="connsiteX4" fmla="*/ 25241 w 85725"/>
                  <a:gd name="connsiteY4" fmla="*/ 7144 h 95250"/>
                  <a:gd name="connsiteX5" fmla="*/ 7144 w 85725"/>
                  <a:gd name="connsiteY5" fmla="*/ 25241 h 95250"/>
                  <a:gd name="connsiteX6" fmla="*/ 22384 w 85725"/>
                  <a:gd name="connsiteY6" fmla="*/ 43339 h 95250"/>
                  <a:gd name="connsiteX7" fmla="*/ 34766 w 85725"/>
                  <a:gd name="connsiteY7" fmla="*/ 52864 h 95250"/>
                  <a:gd name="connsiteX8" fmla="*/ 30004 w 85725"/>
                  <a:gd name="connsiteY8" fmla="*/ 68104 h 95250"/>
                  <a:gd name="connsiteX9" fmla="*/ 58579 w 85725"/>
                  <a:gd name="connsiteY9" fmla="*/ 96679 h 95250"/>
                  <a:gd name="connsiteX10" fmla="*/ 87154 w 85725"/>
                  <a:gd name="connsiteY10" fmla="*/ 68104 h 95250"/>
                  <a:gd name="connsiteX11" fmla="*/ 58579 w 85725"/>
                  <a:gd name="connsiteY11" fmla="*/ 39529 h 95250"/>
                  <a:gd name="connsiteX12" fmla="*/ 58579 w 85725"/>
                  <a:gd name="connsiteY12" fmla="*/ 39529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85725" h="95250">
                    <a:moveTo>
                      <a:pt x="58579" y="39529"/>
                    </a:moveTo>
                    <a:cubicBezTo>
                      <a:pt x="59531" y="37624"/>
                      <a:pt x="59531" y="35719"/>
                      <a:pt x="59531" y="32861"/>
                    </a:cubicBezTo>
                    <a:cubicBezTo>
                      <a:pt x="59531" y="21431"/>
                      <a:pt x="50006" y="12859"/>
                      <a:pt x="39529" y="12859"/>
                    </a:cubicBezTo>
                    <a:cubicBezTo>
                      <a:pt x="39529" y="12859"/>
                      <a:pt x="38576" y="12859"/>
                      <a:pt x="38576" y="12859"/>
                    </a:cubicBezTo>
                    <a:cubicBezTo>
                      <a:pt x="34766" y="9049"/>
                      <a:pt x="30956" y="7144"/>
                      <a:pt x="25241" y="7144"/>
                    </a:cubicBezTo>
                    <a:cubicBezTo>
                      <a:pt x="14764" y="7144"/>
                      <a:pt x="7144" y="15716"/>
                      <a:pt x="7144" y="25241"/>
                    </a:cubicBezTo>
                    <a:cubicBezTo>
                      <a:pt x="7144" y="33814"/>
                      <a:pt x="13811" y="41434"/>
                      <a:pt x="22384" y="43339"/>
                    </a:cubicBezTo>
                    <a:cubicBezTo>
                      <a:pt x="25241" y="48101"/>
                      <a:pt x="30004" y="50959"/>
                      <a:pt x="34766" y="52864"/>
                    </a:cubicBezTo>
                    <a:cubicBezTo>
                      <a:pt x="31909" y="57626"/>
                      <a:pt x="30004" y="62389"/>
                      <a:pt x="30004" y="68104"/>
                    </a:cubicBezTo>
                    <a:cubicBezTo>
                      <a:pt x="30004" y="84296"/>
                      <a:pt x="43339" y="96679"/>
                      <a:pt x="58579" y="96679"/>
                    </a:cubicBezTo>
                    <a:cubicBezTo>
                      <a:pt x="74771" y="96679"/>
                      <a:pt x="87154" y="83344"/>
                      <a:pt x="87154" y="68104"/>
                    </a:cubicBezTo>
                    <a:cubicBezTo>
                      <a:pt x="88106" y="52864"/>
                      <a:pt x="74771" y="39529"/>
                      <a:pt x="58579" y="39529"/>
                    </a:cubicBezTo>
                    <a:cubicBezTo>
                      <a:pt x="58579" y="39529"/>
                      <a:pt x="58579" y="39529"/>
                      <a:pt x="58579" y="395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0" name="Freeform: Shape 360">
                <a:extLst>
                  <a:ext uri="{FF2B5EF4-FFF2-40B4-BE49-F238E27FC236}">
                    <a16:creationId xmlns:a16="http://schemas.microsoft.com/office/drawing/2014/main" xmlns="" id="{9AF8FE98-D5EA-3A51-3C4B-2319B8DAC205}"/>
                  </a:ext>
                </a:extLst>
              </p:cNvPr>
              <p:cNvSpPr/>
              <p:nvPr/>
            </p:nvSpPr>
            <p:spPr>
              <a:xfrm>
                <a:off x="5965031" y="4117181"/>
                <a:ext cx="19050" cy="19050"/>
              </a:xfrm>
              <a:custGeom>
                <a:avLst/>
                <a:gdLst>
                  <a:gd name="connsiteX0" fmla="*/ 16669 w 19050"/>
                  <a:gd name="connsiteY0" fmla="*/ 11906 h 19050"/>
                  <a:gd name="connsiteX1" fmla="*/ 11906 w 19050"/>
                  <a:gd name="connsiteY1" fmla="*/ 7144 h 19050"/>
                  <a:gd name="connsiteX2" fmla="*/ 7144 w 19050"/>
                  <a:gd name="connsiteY2" fmla="*/ 11906 h 19050"/>
                  <a:gd name="connsiteX3" fmla="*/ 11906 w 19050"/>
                  <a:gd name="connsiteY3" fmla="*/ 16669 h 19050"/>
                  <a:gd name="connsiteX4" fmla="*/ 16669 w 19050"/>
                  <a:gd name="connsiteY4" fmla="*/ 1190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6669" y="11906"/>
                    </a:moveTo>
                    <a:cubicBezTo>
                      <a:pt x="16669" y="9049"/>
                      <a:pt x="14764" y="7144"/>
                      <a:pt x="11906" y="7144"/>
                    </a:cubicBezTo>
                    <a:cubicBezTo>
                      <a:pt x="9049" y="7144"/>
                      <a:pt x="7144" y="9049"/>
                      <a:pt x="7144" y="11906"/>
                    </a:cubicBezTo>
                    <a:cubicBezTo>
                      <a:pt x="7144" y="14764"/>
                      <a:pt x="9049" y="16669"/>
                      <a:pt x="11906" y="16669"/>
                    </a:cubicBezTo>
                    <a:cubicBezTo>
                      <a:pt x="14764" y="16669"/>
                      <a:pt x="16669" y="14764"/>
                      <a:pt x="16669" y="119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1" name="Freeform: Shape 361">
                <a:extLst>
                  <a:ext uri="{FF2B5EF4-FFF2-40B4-BE49-F238E27FC236}">
                    <a16:creationId xmlns:a16="http://schemas.microsoft.com/office/drawing/2014/main" xmlns="" id="{1B50F04C-CCDC-CBF9-1717-5D86193F89B7}"/>
                  </a:ext>
                </a:extLst>
              </p:cNvPr>
              <p:cNvSpPr/>
              <p:nvPr/>
            </p:nvSpPr>
            <p:spPr>
              <a:xfrm>
                <a:off x="5866924" y="3722846"/>
                <a:ext cx="76200" cy="76200"/>
              </a:xfrm>
              <a:custGeom>
                <a:avLst/>
                <a:gdLst>
                  <a:gd name="connsiteX0" fmla="*/ 65246 w 76200"/>
                  <a:gd name="connsiteY0" fmla="*/ 75724 h 76200"/>
                  <a:gd name="connsiteX1" fmla="*/ 75724 w 76200"/>
                  <a:gd name="connsiteY1" fmla="*/ 65246 h 76200"/>
                  <a:gd name="connsiteX2" fmla="*/ 65246 w 76200"/>
                  <a:gd name="connsiteY2" fmla="*/ 54769 h 76200"/>
                  <a:gd name="connsiteX3" fmla="*/ 62389 w 76200"/>
                  <a:gd name="connsiteY3" fmla="*/ 55721 h 76200"/>
                  <a:gd name="connsiteX4" fmla="*/ 68104 w 76200"/>
                  <a:gd name="connsiteY4" fmla="*/ 42386 h 76200"/>
                  <a:gd name="connsiteX5" fmla="*/ 50006 w 76200"/>
                  <a:gd name="connsiteY5" fmla="*/ 24289 h 76200"/>
                  <a:gd name="connsiteX6" fmla="*/ 42386 w 76200"/>
                  <a:gd name="connsiteY6" fmla="*/ 26194 h 76200"/>
                  <a:gd name="connsiteX7" fmla="*/ 30956 w 76200"/>
                  <a:gd name="connsiteY7" fmla="*/ 16669 h 76200"/>
                  <a:gd name="connsiteX8" fmla="*/ 31909 w 76200"/>
                  <a:gd name="connsiteY8" fmla="*/ 16669 h 76200"/>
                  <a:gd name="connsiteX9" fmla="*/ 36671 w 76200"/>
                  <a:gd name="connsiteY9" fmla="*/ 11906 h 76200"/>
                  <a:gd name="connsiteX10" fmla="*/ 31909 w 76200"/>
                  <a:gd name="connsiteY10" fmla="*/ 7144 h 76200"/>
                  <a:gd name="connsiteX11" fmla="*/ 27146 w 76200"/>
                  <a:gd name="connsiteY11" fmla="*/ 11906 h 76200"/>
                  <a:gd name="connsiteX12" fmla="*/ 30004 w 76200"/>
                  <a:gd name="connsiteY12" fmla="*/ 16669 h 76200"/>
                  <a:gd name="connsiteX13" fmla="*/ 26194 w 76200"/>
                  <a:gd name="connsiteY13" fmla="*/ 15716 h 76200"/>
                  <a:gd name="connsiteX14" fmla="*/ 7144 w 76200"/>
                  <a:gd name="connsiteY14" fmla="*/ 34766 h 76200"/>
                  <a:gd name="connsiteX15" fmla="*/ 26194 w 76200"/>
                  <a:gd name="connsiteY15" fmla="*/ 53816 h 76200"/>
                  <a:gd name="connsiteX16" fmla="*/ 35719 w 76200"/>
                  <a:gd name="connsiteY16" fmla="*/ 50959 h 76200"/>
                  <a:gd name="connsiteX17" fmla="*/ 50959 w 76200"/>
                  <a:gd name="connsiteY17" fmla="*/ 59531 h 76200"/>
                  <a:gd name="connsiteX18" fmla="*/ 57626 w 76200"/>
                  <a:gd name="connsiteY18" fmla="*/ 58579 h 76200"/>
                  <a:gd name="connsiteX19" fmla="*/ 54769 w 76200"/>
                  <a:gd name="connsiteY19" fmla="*/ 65246 h 76200"/>
                  <a:gd name="connsiteX20" fmla="*/ 65246 w 76200"/>
                  <a:gd name="connsiteY20" fmla="*/ 75724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76200" h="76200">
                    <a:moveTo>
                      <a:pt x="65246" y="75724"/>
                    </a:moveTo>
                    <a:cubicBezTo>
                      <a:pt x="70961" y="75724"/>
                      <a:pt x="75724" y="70961"/>
                      <a:pt x="75724" y="65246"/>
                    </a:cubicBezTo>
                    <a:cubicBezTo>
                      <a:pt x="75724" y="59531"/>
                      <a:pt x="70961" y="54769"/>
                      <a:pt x="65246" y="54769"/>
                    </a:cubicBezTo>
                    <a:cubicBezTo>
                      <a:pt x="64294" y="54769"/>
                      <a:pt x="63341" y="54769"/>
                      <a:pt x="62389" y="55721"/>
                    </a:cubicBezTo>
                    <a:cubicBezTo>
                      <a:pt x="66199" y="52864"/>
                      <a:pt x="68104" y="48101"/>
                      <a:pt x="68104" y="42386"/>
                    </a:cubicBezTo>
                    <a:cubicBezTo>
                      <a:pt x="68104" y="32861"/>
                      <a:pt x="60484" y="24289"/>
                      <a:pt x="50006" y="24289"/>
                    </a:cubicBezTo>
                    <a:cubicBezTo>
                      <a:pt x="47149" y="24289"/>
                      <a:pt x="44291" y="25241"/>
                      <a:pt x="42386" y="26194"/>
                    </a:cubicBezTo>
                    <a:cubicBezTo>
                      <a:pt x="39529" y="21431"/>
                      <a:pt x="35719" y="18574"/>
                      <a:pt x="30956" y="16669"/>
                    </a:cubicBezTo>
                    <a:cubicBezTo>
                      <a:pt x="30956" y="16669"/>
                      <a:pt x="31909" y="16669"/>
                      <a:pt x="31909" y="16669"/>
                    </a:cubicBezTo>
                    <a:cubicBezTo>
                      <a:pt x="34766" y="16669"/>
                      <a:pt x="36671" y="14764"/>
                      <a:pt x="36671" y="11906"/>
                    </a:cubicBezTo>
                    <a:cubicBezTo>
                      <a:pt x="36671" y="9049"/>
                      <a:pt x="34766" y="7144"/>
                      <a:pt x="31909" y="7144"/>
                    </a:cubicBezTo>
                    <a:cubicBezTo>
                      <a:pt x="29051" y="7144"/>
                      <a:pt x="27146" y="9049"/>
                      <a:pt x="27146" y="11906"/>
                    </a:cubicBezTo>
                    <a:cubicBezTo>
                      <a:pt x="27146" y="13811"/>
                      <a:pt x="28099" y="15716"/>
                      <a:pt x="30004" y="16669"/>
                    </a:cubicBezTo>
                    <a:cubicBezTo>
                      <a:pt x="29051" y="16669"/>
                      <a:pt x="27146" y="15716"/>
                      <a:pt x="26194" y="15716"/>
                    </a:cubicBezTo>
                    <a:cubicBezTo>
                      <a:pt x="15716" y="15716"/>
                      <a:pt x="7144" y="24289"/>
                      <a:pt x="7144" y="34766"/>
                    </a:cubicBezTo>
                    <a:cubicBezTo>
                      <a:pt x="7144" y="45244"/>
                      <a:pt x="15716" y="53816"/>
                      <a:pt x="26194" y="53816"/>
                    </a:cubicBezTo>
                    <a:cubicBezTo>
                      <a:pt x="29051" y="53816"/>
                      <a:pt x="32861" y="52864"/>
                      <a:pt x="35719" y="50959"/>
                    </a:cubicBezTo>
                    <a:cubicBezTo>
                      <a:pt x="38576" y="55721"/>
                      <a:pt x="44291" y="59531"/>
                      <a:pt x="50959" y="59531"/>
                    </a:cubicBezTo>
                    <a:cubicBezTo>
                      <a:pt x="52864" y="59531"/>
                      <a:pt x="55721" y="58579"/>
                      <a:pt x="57626" y="58579"/>
                    </a:cubicBezTo>
                    <a:cubicBezTo>
                      <a:pt x="55721" y="60484"/>
                      <a:pt x="54769" y="62389"/>
                      <a:pt x="54769" y="65246"/>
                    </a:cubicBezTo>
                    <a:cubicBezTo>
                      <a:pt x="54769" y="70961"/>
                      <a:pt x="59531" y="75724"/>
                      <a:pt x="65246" y="7572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2" name="Freeform: Shape 362">
                <a:extLst>
                  <a:ext uri="{FF2B5EF4-FFF2-40B4-BE49-F238E27FC236}">
                    <a16:creationId xmlns:a16="http://schemas.microsoft.com/office/drawing/2014/main" xmlns="" id="{BBE0533B-ADA2-3B97-A241-12BC316FE025}"/>
                  </a:ext>
                </a:extLst>
              </p:cNvPr>
              <p:cNvSpPr/>
              <p:nvPr/>
            </p:nvSpPr>
            <p:spPr>
              <a:xfrm>
                <a:off x="6027896" y="2811304"/>
                <a:ext cx="95250" cy="85725"/>
              </a:xfrm>
              <a:custGeom>
                <a:avLst/>
                <a:gdLst>
                  <a:gd name="connsiteX0" fmla="*/ 27146 w 95250"/>
                  <a:gd name="connsiteY0" fmla="*/ 7144 h 85725"/>
                  <a:gd name="connsiteX1" fmla="*/ 7144 w 95250"/>
                  <a:gd name="connsiteY1" fmla="*/ 27146 h 85725"/>
                  <a:gd name="connsiteX2" fmla="*/ 16669 w 95250"/>
                  <a:gd name="connsiteY2" fmla="*/ 44291 h 85725"/>
                  <a:gd name="connsiteX3" fmla="*/ 15716 w 95250"/>
                  <a:gd name="connsiteY3" fmla="*/ 49054 h 85725"/>
                  <a:gd name="connsiteX4" fmla="*/ 32861 w 95250"/>
                  <a:gd name="connsiteY4" fmla="*/ 66199 h 85725"/>
                  <a:gd name="connsiteX5" fmla="*/ 42386 w 95250"/>
                  <a:gd name="connsiteY5" fmla="*/ 63341 h 85725"/>
                  <a:gd name="connsiteX6" fmla="*/ 66199 w 95250"/>
                  <a:gd name="connsiteY6" fmla="*/ 84296 h 85725"/>
                  <a:gd name="connsiteX7" fmla="*/ 90964 w 95250"/>
                  <a:gd name="connsiteY7" fmla="*/ 59531 h 85725"/>
                  <a:gd name="connsiteX8" fmla="*/ 66199 w 95250"/>
                  <a:gd name="connsiteY8" fmla="*/ 34766 h 85725"/>
                  <a:gd name="connsiteX9" fmla="*/ 49054 w 95250"/>
                  <a:gd name="connsiteY9" fmla="*/ 41434 h 85725"/>
                  <a:gd name="connsiteX10" fmla="*/ 45244 w 95250"/>
                  <a:gd name="connsiteY10" fmla="*/ 34766 h 85725"/>
                  <a:gd name="connsiteX11" fmla="*/ 47149 w 95250"/>
                  <a:gd name="connsiteY11" fmla="*/ 25241 h 85725"/>
                  <a:gd name="connsiteX12" fmla="*/ 27146 w 95250"/>
                  <a:gd name="connsiteY12" fmla="*/ 7144 h 85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95250" h="85725">
                    <a:moveTo>
                      <a:pt x="27146" y="7144"/>
                    </a:moveTo>
                    <a:cubicBezTo>
                      <a:pt x="15716" y="7144"/>
                      <a:pt x="7144" y="15716"/>
                      <a:pt x="7144" y="27146"/>
                    </a:cubicBezTo>
                    <a:cubicBezTo>
                      <a:pt x="7144" y="33814"/>
                      <a:pt x="10954" y="40481"/>
                      <a:pt x="16669" y="44291"/>
                    </a:cubicBezTo>
                    <a:cubicBezTo>
                      <a:pt x="15716" y="46196"/>
                      <a:pt x="15716" y="47149"/>
                      <a:pt x="15716" y="49054"/>
                    </a:cubicBezTo>
                    <a:cubicBezTo>
                      <a:pt x="15716" y="58579"/>
                      <a:pt x="23336" y="66199"/>
                      <a:pt x="32861" y="66199"/>
                    </a:cubicBezTo>
                    <a:cubicBezTo>
                      <a:pt x="36671" y="66199"/>
                      <a:pt x="39529" y="65246"/>
                      <a:pt x="42386" y="63341"/>
                    </a:cubicBezTo>
                    <a:cubicBezTo>
                      <a:pt x="44291" y="74771"/>
                      <a:pt x="53816" y="84296"/>
                      <a:pt x="66199" y="84296"/>
                    </a:cubicBezTo>
                    <a:cubicBezTo>
                      <a:pt x="79534" y="84296"/>
                      <a:pt x="90964" y="72866"/>
                      <a:pt x="90964" y="59531"/>
                    </a:cubicBezTo>
                    <a:cubicBezTo>
                      <a:pt x="90964" y="46196"/>
                      <a:pt x="80486" y="34766"/>
                      <a:pt x="66199" y="34766"/>
                    </a:cubicBezTo>
                    <a:cubicBezTo>
                      <a:pt x="59531" y="34766"/>
                      <a:pt x="53816" y="37624"/>
                      <a:pt x="49054" y="41434"/>
                    </a:cubicBezTo>
                    <a:cubicBezTo>
                      <a:pt x="48101" y="38576"/>
                      <a:pt x="46196" y="36671"/>
                      <a:pt x="45244" y="34766"/>
                    </a:cubicBezTo>
                    <a:cubicBezTo>
                      <a:pt x="47149" y="31909"/>
                      <a:pt x="47149" y="29051"/>
                      <a:pt x="47149" y="25241"/>
                    </a:cubicBezTo>
                    <a:cubicBezTo>
                      <a:pt x="47149" y="16669"/>
                      <a:pt x="37624" y="7144"/>
                      <a:pt x="2714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3" name="Freeform: Shape 363">
                <a:extLst>
                  <a:ext uri="{FF2B5EF4-FFF2-40B4-BE49-F238E27FC236}">
                    <a16:creationId xmlns:a16="http://schemas.microsoft.com/office/drawing/2014/main" xmlns="" id="{D2FAEED6-C2D0-351E-B2A8-E804E059D734}"/>
                  </a:ext>
                </a:extLst>
              </p:cNvPr>
              <p:cNvSpPr/>
              <p:nvPr/>
            </p:nvSpPr>
            <p:spPr>
              <a:xfrm>
                <a:off x="6005989" y="2619851"/>
                <a:ext cx="76200" cy="76200"/>
              </a:xfrm>
              <a:custGeom>
                <a:avLst/>
                <a:gdLst>
                  <a:gd name="connsiteX0" fmla="*/ 42386 w 76200"/>
                  <a:gd name="connsiteY0" fmla="*/ 77629 h 76200"/>
                  <a:gd name="connsiteX1" fmla="*/ 77629 w 76200"/>
                  <a:gd name="connsiteY1" fmla="*/ 42386 h 76200"/>
                  <a:gd name="connsiteX2" fmla="*/ 42386 w 76200"/>
                  <a:gd name="connsiteY2" fmla="*/ 7144 h 76200"/>
                  <a:gd name="connsiteX3" fmla="*/ 7144 w 76200"/>
                  <a:gd name="connsiteY3" fmla="*/ 42386 h 76200"/>
                  <a:gd name="connsiteX4" fmla="*/ 42386 w 76200"/>
                  <a:gd name="connsiteY4" fmla="*/ 77629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6200" h="76200">
                    <a:moveTo>
                      <a:pt x="42386" y="77629"/>
                    </a:moveTo>
                    <a:cubicBezTo>
                      <a:pt x="61436" y="77629"/>
                      <a:pt x="77629" y="62389"/>
                      <a:pt x="77629" y="42386"/>
                    </a:cubicBezTo>
                    <a:cubicBezTo>
                      <a:pt x="77629" y="23336"/>
                      <a:pt x="62389" y="7144"/>
                      <a:pt x="42386" y="7144"/>
                    </a:cubicBezTo>
                    <a:cubicBezTo>
                      <a:pt x="23336" y="7144"/>
                      <a:pt x="7144" y="22384"/>
                      <a:pt x="7144" y="42386"/>
                    </a:cubicBezTo>
                    <a:cubicBezTo>
                      <a:pt x="7144" y="62389"/>
                      <a:pt x="23336" y="77629"/>
                      <a:pt x="42386" y="7762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4" name="Freeform: Shape 364">
                <a:extLst>
                  <a:ext uri="{FF2B5EF4-FFF2-40B4-BE49-F238E27FC236}">
                    <a16:creationId xmlns:a16="http://schemas.microsoft.com/office/drawing/2014/main" xmlns="" id="{888197AB-561F-DC7E-134A-8B82E24A1EB8}"/>
                  </a:ext>
                </a:extLst>
              </p:cNvPr>
              <p:cNvSpPr/>
              <p:nvPr/>
            </p:nvSpPr>
            <p:spPr>
              <a:xfrm>
                <a:off x="5885021" y="3175159"/>
                <a:ext cx="38100" cy="38100"/>
              </a:xfrm>
              <a:custGeom>
                <a:avLst/>
                <a:gdLst>
                  <a:gd name="connsiteX0" fmla="*/ 19526 w 38100"/>
                  <a:gd name="connsiteY0" fmla="*/ 31909 h 38100"/>
                  <a:gd name="connsiteX1" fmla="*/ 31909 w 38100"/>
                  <a:gd name="connsiteY1" fmla="*/ 19526 h 38100"/>
                  <a:gd name="connsiteX2" fmla="*/ 19526 w 38100"/>
                  <a:gd name="connsiteY2" fmla="*/ 7144 h 38100"/>
                  <a:gd name="connsiteX3" fmla="*/ 7144 w 38100"/>
                  <a:gd name="connsiteY3" fmla="*/ 19526 h 38100"/>
                  <a:gd name="connsiteX4" fmla="*/ 19526 w 38100"/>
                  <a:gd name="connsiteY4" fmla="*/ 3190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19526" y="31909"/>
                    </a:moveTo>
                    <a:cubicBezTo>
                      <a:pt x="26194" y="31909"/>
                      <a:pt x="31909" y="26194"/>
                      <a:pt x="31909" y="19526"/>
                    </a:cubicBezTo>
                    <a:cubicBezTo>
                      <a:pt x="31909" y="12859"/>
                      <a:pt x="26194" y="7144"/>
                      <a:pt x="19526" y="7144"/>
                    </a:cubicBezTo>
                    <a:cubicBezTo>
                      <a:pt x="12859" y="7144"/>
                      <a:pt x="7144" y="12859"/>
                      <a:pt x="7144" y="19526"/>
                    </a:cubicBezTo>
                    <a:cubicBezTo>
                      <a:pt x="7144" y="26194"/>
                      <a:pt x="12859" y="31909"/>
                      <a:pt x="19526" y="3190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5" name="Freeform: Shape 365">
                <a:extLst>
                  <a:ext uri="{FF2B5EF4-FFF2-40B4-BE49-F238E27FC236}">
                    <a16:creationId xmlns:a16="http://schemas.microsoft.com/office/drawing/2014/main" xmlns="" id="{900BB941-CABB-C12F-83E9-7F2A3D7637FA}"/>
                  </a:ext>
                </a:extLst>
              </p:cNvPr>
              <p:cNvSpPr/>
              <p:nvPr/>
            </p:nvSpPr>
            <p:spPr>
              <a:xfrm>
                <a:off x="6279356" y="3024664"/>
                <a:ext cx="38100" cy="38100"/>
              </a:xfrm>
              <a:custGeom>
                <a:avLst/>
                <a:gdLst>
                  <a:gd name="connsiteX0" fmla="*/ 21431 w 38100"/>
                  <a:gd name="connsiteY0" fmla="*/ 35719 h 38100"/>
                  <a:gd name="connsiteX1" fmla="*/ 35719 w 38100"/>
                  <a:gd name="connsiteY1" fmla="*/ 21431 h 38100"/>
                  <a:gd name="connsiteX2" fmla="*/ 21431 w 38100"/>
                  <a:gd name="connsiteY2" fmla="*/ 7144 h 38100"/>
                  <a:gd name="connsiteX3" fmla="*/ 7144 w 38100"/>
                  <a:gd name="connsiteY3" fmla="*/ 21431 h 38100"/>
                  <a:gd name="connsiteX4" fmla="*/ 21431 w 38100"/>
                  <a:gd name="connsiteY4" fmla="*/ 3571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1431" y="35719"/>
                    </a:moveTo>
                    <a:cubicBezTo>
                      <a:pt x="29051" y="35719"/>
                      <a:pt x="35719" y="29051"/>
                      <a:pt x="35719" y="21431"/>
                    </a:cubicBezTo>
                    <a:cubicBezTo>
                      <a:pt x="35719" y="13811"/>
                      <a:pt x="29051" y="7144"/>
                      <a:pt x="21431" y="7144"/>
                    </a:cubicBez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29051"/>
                      <a:pt x="12859" y="35719"/>
                      <a:pt x="21431" y="3571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6" name="Freeform: Shape 366">
                <a:extLst>
                  <a:ext uri="{FF2B5EF4-FFF2-40B4-BE49-F238E27FC236}">
                    <a16:creationId xmlns:a16="http://schemas.microsoft.com/office/drawing/2014/main" xmlns="" id="{443415DD-94F8-79A9-3F9C-2807D68C43D1}"/>
                  </a:ext>
                </a:extLst>
              </p:cNvPr>
              <p:cNvSpPr/>
              <p:nvPr/>
            </p:nvSpPr>
            <p:spPr>
              <a:xfrm>
                <a:off x="5935504" y="2767489"/>
                <a:ext cx="57150" cy="57150"/>
              </a:xfrm>
              <a:custGeom>
                <a:avLst/>
                <a:gdLst>
                  <a:gd name="connsiteX0" fmla="*/ 29051 w 57150"/>
                  <a:gd name="connsiteY0" fmla="*/ 50959 h 57150"/>
                  <a:gd name="connsiteX1" fmla="*/ 50959 w 57150"/>
                  <a:gd name="connsiteY1" fmla="*/ 29051 h 57150"/>
                  <a:gd name="connsiteX2" fmla="*/ 29051 w 57150"/>
                  <a:gd name="connsiteY2" fmla="*/ 7144 h 57150"/>
                  <a:gd name="connsiteX3" fmla="*/ 7144 w 57150"/>
                  <a:gd name="connsiteY3" fmla="*/ 29051 h 57150"/>
                  <a:gd name="connsiteX4" fmla="*/ 29051 w 57150"/>
                  <a:gd name="connsiteY4" fmla="*/ 5095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29051" y="50959"/>
                    </a:moveTo>
                    <a:cubicBezTo>
                      <a:pt x="40481" y="50959"/>
                      <a:pt x="50959" y="41434"/>
                      <a:pt x="50959" y="29051"/>
                    </a:cubicBezTo>
                    <a:cubicBezTo>
                      <a:pt x="50959" y="16669"/>
                      <a:pt x="41434" y="7144"/>
                      <a:pt x="29051" y="7144"/>
                    </a:cubicBezTo>
                    <a:cubicBezTo>
                      <a:pt x="17621" y="7144"/>
                      <a:pt x="7144" y="16669"/>
                      <a:pt x="7144" y="29051"/>
                    </a:cubicBezTo>
                    <a:cubicBezTo>
                      <a:pt x="7144" y="41434"/>
                      <a:pt x="17621" y="50959"/>
                      <a:pt x="29051" y="50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7" name="Freeform: Shape 367">
                <a:extLst>
                  <a:ext uri="{FF2B5EF4-FFF2-40B4-BE49-F238E27FC236}">
                    <a16:creationId xmlns:a16="http://schemas.microsoft.com/office/drawing/2014/main" xmlns="" id="{E1EC732C-79C4-909B-10EF-41C8840A9EB5}"/>
                  </a:ext>
                </a:extLst>
              </p:cNvPr>
              <p:cNvSpPr/>
              <p:nvPr/>
            </p:nvSpPr>
            <p:spPr>
              <a:xfrm>
                <a:off x="5359241" y="3210401"/>
                <a:ext cx="95250" cy="95250"/>
              </a:xfrm>
              <a:custGeom>
                <a:avLst/>
                <a:gdLst>
                  <a:gd name="connsiteX0" fmla="*/ 49054 w 95250"/>
                  <a:gd name="connsiteY0" fmla="*/ 90964 h 95250"/>
                  <a:gd name="connsiteX1" fmla="*/ 90964 w 95250"/>
                  <a:gd name="connsiteY1" fmla="*/ 49054 h 95250"/>
                  <a:gd name="connsiteX2" fmla="*/ 49054 w 95250"/>
                  <a:gd name="connsiteY2" fmla="*/ 7144 h 95250"/>
                  <a:gd name="connsiteX3" fmla="*/ 7144 w 95250"/>
                  <a:gd name="connsiteY3" fmla="*/ 49054 h 95250"/>
                  <a:gd name="connsiteX4" fmla="*/ 49054 w 95250"/>
                  <a:gd name="connsiteY4" fmla="*/ 90964 h 95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50" h="95250">
                    <a:moveTo>
                      <a:pt x="49054" y="90964"/>
                    </a:moveTo>
                    <a:cubicBezTo>
                      <a:pt x="71914" y="90964"/>
                      <a:pt x="90964" y="71914"/>
                      <a:pt x="90964" y="49054"/>
                    </a:cubicBezTo>
                    <a:cubicBezTo>
                      <a:pt x="90964" y="26194"/>
                      <a:pt x="71914" y="7144"/>
                      <a:pt x="49054" y="7144"/>
                    </a:cubicBezTo>
                    <a:cubicBezTo>
                      <a:pt x="26194" y="7144"/>
                      <a:pt x="7144" y="26194"/>
                      <a:pt x="7144" y="49054"/>
                    </a:cubicBezTo>
                    <a:cubicBezTo>
                      <a:pt x="7144" y="72866"/>
                      <a:pt x="25241" y="90964"/>
                      <a:pt x="49054" y="909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8" name="Freeform: Shape 368">
                <a:extLst>
                  <a:ext uri="{FF2B5EF4-FFF2-40B4-BE49-F238E27FC236}">
                    <a16:creationId xmlns:a16="http://schemas.microsoft.com/office/drawing/2014/main" xmlns="" id="{66835021-9D05-A280-2AE8-B631A5ABBAC0}"/>
                  </a:ext>
                </a:extLst>
              </p:cNvPr>
              <p:cNvSpPr/>
              <p:nvPr/>
            </p:nvSpPr>
            <p:spPr>
              <a:xfrm>
                <a:off x="6099187" y="3747611"/>
                <a:ext cx="28575" cy="28575"/>
              </a:xfrm>
              <a:custGeom>
                <a:avLst/>
                <a:gdLst>
                  <a:gd name="connsiteX0" fmla="*/ 14911 w 28575"/>
                  <a:gd name="connsiteY0" fmla="*/ 22384 h 28575"/>
                  <a:gd name="connsiteX1" fmla="*/ 22531 w 28575"/>
                  <a:gd name="connsiteY1" fmla="*/ 14764 h 28575"/>
                  <a:gd name="connsiteX2" fmla="*/ 14911 w 28575"/>
                  <a:gd name="connsiteY2" fmla="*/ 7144 h 28575"/>
                  <a:gd name="connsiteX3" fmla="*/ 7291 w 28575"/>
                  <a:gd name="connsiteY3" fmla="*/ 14764 h 28575"/>
                  <a:gd name="connsiteX4" fmla="*/ 14911 w 28575"/>
                  <a:gd name="connsiteY4" fmla="*/ 2238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4911" y="22384"/>
                    </a:moveTo>
                    <a:cubicBezTo>
                      <a:pt x="18721" y="22384"/>
                      <a:pt x="22531" y="18574"/>
                      <a:pt x="22531" y="14764"/>
                    </a:cubicBezTo>
                    <a:cubicBezTo>
                      <a:pt x="22531" y="10954"/>
                      <a:pt x="18721" y="7144"/>
                      <a:pt x="14911" y="7144"/>
                    </a:cubicBezTo>
                    <a:cubicBezTo>
                      <a:pt x="10148" y="7144"/>
                      <a:pt x="7291" y="10954"/>
                      <a:pt x="7291" y="14764"/>
                    </a:cubicBezTo>
                    <a:cubicBezTo>
                      <a:pt x="6338" y="18574"/>
                      <a:pt x="10148" y="22384"/>
                      <a:pt x="14911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49" name="Freeform: Shape 369">
                <a:extLst>
                  <a:ext uri="{FF2B5EF4-FFF2-40B4-BE49-F238E27FC236}">
                    <a16:creationId xmlns:a16="http://schemas.microsoft.com/office/drawing/2014/main" xmlns="" id="{6568B53B-8897-27D8-C483-A71A70AA089C}"/>
                  </a:ext>
                </a:extLst>
              </p:cNvPr>
              <p:cNvSpPr/>
              <p:nvPr/>
            </p:nvSpPr>
            <p:spPr>
              <a:xfrm>
                <a:off x="5931694" y="3081814"/>
                <a:ext cx="19050" cy="19050"/>
              </a:xfrm>
              <a:custGeom>
                <a:avLst/>
                <a:gdLst>
                  <a:gd name="connsiteX0" fmla="*/ 13811 w 19050"/>
                  <a:gd name="connsiteY0" fmla="*/ 7144 h 19050"/>
                  <a:gd name="connsiteX1" fmla="*/ 7144 w 19050"/>
                  <a:gd name="connsiteY1" fmla="*/ 13811 h 19050"/>
                  <a:gd name="connsiteX2" fmla="*/ 13811 w 19050"/>
                  <a:gd name="connsiteY2" fmla="*/ 20479 h 19050"/>
                  <a:gd name="connsiteX3" fmla="*/ 20479 w 19050"/>
                  <a:gd name="connsiteY3" fmla="*/ 13811 h 19050"/>
                  <a:gd name="connsiteX4" fmla="*/ 13811 w 19050"/>
                  <a:gd name="connsiteY4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3811" y="7144"/>
                    </a:move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ubicBezTo>
                      <a:pt x="17621" y="20479"/>
                      <a:pt x="20479" y="17621"/>
                      <a:pt x="20479" y="13811"/>
                    </a:cubicBezTo>
                    <a:cubicBezTo>
                      <a:pt x="19526" y="10001"/>
                      <a:pt x="16669" y="7144"/>
                      <a:pt x="1381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0" name="Freeform: Shape 370">
                <a:extLst>
                  <a:ext uri="{FF2B5EF4-FFF2-40B4-BE49-F238E27FC236}">
                    <a16:creationId xmlns:a16="http://schemas.microsoft.com/office/drawing/2014/main" xmlns="" id="{E881250E-263E-E987-663C-7A68DF83DF3E}"/>
                  </a:ext>
                </a:extLst>
              </p:cNvPr>
              <p:cNvSpPr/>
              <p:nvPr/>
            </p:nvSpPr>
            <p:spPr>
              <a:xfrm>
                <a:off x="5689759" y="3202634"/>
                <a:ext cx="28575" cy="28575"/>
              </a:xfrm>
              <a:custGeom>
                <a:avLst/>
                <a:gdLst>
                  <a:gd name="connsiteX0" fmla="*/ 7144 w 28575"/>
                  <a:gd name="connsiteY0" fmla="*/ 14911 h 28575"/>
                  <a:gd name="connsiteX1" fmla="*/ 14764 w 28575"/>
                  <a:gd name="connsiteY1" fmla="*/ 22531 h 28575"/>
                  <a:gd name="connsiteX2" fmla="*/ 22384 w 28575"/>
                  <a:gd name="connsiteY2" fmla="*/ 14911 h 28575"/>
                  <a:gd name="connsiteX3" fmla="*/ 14764 w 28575"/>
                  <a:gd name="connsiteY3" fmla="*/ 7291 h 28575"/>
                  <a:gd name="connsiteX4" fmla="*/ 7144 w 28575"/>
                  <a:gd name="connsiteY4" fmla="*/ 1491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7144" y="14911"/>
                    </a:moveTo>
                    <a:cubicBezTo>
                      <a:pt x="7144" y="19673"/>
                      <a:pt x="10954" y="22531"/>
                      <a:pt x="14764" y="22531"/>
                    </a:cubicBezTo>
                    <a:cubicBezTo>
                      <a:pt x="19526" y="22531"/>
                      <a:pt x="22384" y="18721"/>
                      <a:pt x="22384" y="14911"/>
                    </a:cubicBezTo>
                    <a:cubicBezTo>
                      <a:pt x="22384" y="11101"/>
                      <a:pt x="18574" y="7291"/>
                      <a:pt x="14764" y="7291"/>
                    </a:cubicBezTo>
                    <a:cubicBezTo>
                      <a:pt x="10954" y="6338"/>
                      <a:pt x="7144" y="10148"/>
                      <a:pt x="7144" y="149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1" name="Freeform: Shape 371">
                <a:extLst>
                  <a:ext uri="{FF2B5EF4-FFF2-40B4-BE49-F238E27FC236}">
                    <a16:creationId xmlns:a16="http://schemas.microsoft.com/office/drawing/2014/main" xmlns="" id="{A0653862-88FB-0152-BA34-5423137F8AEE}"/>
                  </a:ext>
                </a:extLst>
              </p:cNvPr>
              <p:cNvSpPr/>
              <p:nvPr/>
            </p:nvSpPr>
            <p:spPr>
              <a:xfrm>
                <a:off x="5458301" y="3294221"/>
                <a:ext cx="28575" cy="28575"/>
              </a:xfrm>
              <a:custGeom>
                <a:avLst/>
                <a:gdLst>
                  <a:gd name="connsiteX0" fmla="*/ 16669 w 28575"/>
                  <a:gd name="connsiteY0" fmla="*/ 26194 h 28575"/>
                  <a:gd name="connsiteX1" fmla="*/ 26194 w 28575"/>
                  <a:gd name="connsiteY1" fmla="*/ 16669 h 28575"/>
                  <a:gd name="connsiteX2" fmla="*/ 16669 w 28575"/>
                  <a:gd name="connsiteY2" fmla="*/ 7144 h 28575"/>
                  <a:gd name="connsiteX3" fmla="*/ 7144 w 28575"/>
                  <a:gd name="connsiteY3" fmla="*/ 16669 h 28575"/>
                  <a:gd name="connsiteX4" fmla="*/ 16669 w 28575"/>
                  <a:gd name="connsiteY4" fmla="*/ 2619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26194"/>
                    </a:moveTo>
                    <a:cubicBezTo>
                      <a:pt x="22384" y="26194"/>
                      <a:pt x="26194" y="21431"/>
                      <a:pt x="26194" y="16669"/>
                    </a:cubicBezTo>
                    <a:cubicBezTo>
                      <a:pt x="26194" y="11906"/>
                      <a:pt x="21431" y="7144"/>
                      <a:pt x="16669" y="7144"/>
                    </a:cubicBezTo>
                    <a:cubicBezTo>
                      <a:pt x="11906" y="7144"/>
                      <a:pt x="7144" y="11906"/>
                      <a:pt x="7144" y="16669"/>
                    </a:cubicBezTo>
                    <a:cubicBezTo>
                      <a:pt x="7144" y="21431"/>
                      <a:pt x="10954" y="26194"/>
                      <a:pt x="16669" y="261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2" name="Freeform: Shape 372">
                <a:extLst>
                  <a:ext uri="{FF2B5EF4-FFF2-40B4-BE49-F238E27FC236}">
                    <a16:creationId xmlns:a16="http://schemas.microsoft.com/office/drawing/2014/main" xmlns="" id="{0FD8AD27-15D2-7C15-632D-AAA9D648296B}"/>
                  </a:ext>
                </a:extLst>
              </p:cNvPr>
              <p:cNvSpPr/>
              <p:nvPr/>
            </p:nvSpPr>
            <p:spPr>
              <a:xfrm>
                <a:off x="5470684" y="3204686"/>
                <a:ext cx="19050" cy="19050"/>
              </a:xfrm>
              <a:custGeom>
                <a:avLst/>
                <a:gdLst>
                  <a:gd name="connsiteX0" fmla="*/ 13811 w 19050"/>
                  <a:gd name="connsiteY0" fmla="*/ 20479 h 19050"/>
                  <a:gd name="connsiteX1" fmla="*/ 20479 w 19050"/>
                  <a:gd name="connsiteY1" fmla="*/ 13811 h 19050"/>
                  <a:gd name="connsiteX2" fmla="*/ 13811 w 19050"/>
                  <a:gd name="connsiteY2" fmla="*/ 7144 h 19050"/>
                  <a:gd name="connsiteX3" fmla="*/ 7144 w 19050"/>
                  <a:gd name="connsiteY3" fmla="*/ 13811 h 19050"/>
                  <a:gd name="connsiteX4" fmla="*/ 13811 w 19050"/>
                  <a:gd name="connsiteY4" fmla="*/ 2047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3811" y="20479"/>
                    </a:moveTo>
                    <a:cubicBezTo>
                      <a:pt x="17621" y="20479"/>
                      <a:pt x="20479" y="17621"/>
                      <a:pt x="20479" y="13811"/>
                    </a:cubicBez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3" name="Freeform: Shape 373">
                <a:extLst>
                  <a:ext uri="{FF2B5EF4-FFF2-40B4-BE49-F238E27FC236}">
                    <a16:creationId xmlns:a16="http://schemas.microsoft.com/office/drawing/2014/main" xmlns="" id="{D350944B-29B0-3D89-DBD0-E423ABC116AA}"/>
                  </a:ext>
                </a:extLst>
              </p:cNvPr>
              <p:cNvSpPr/>
              <p:nvPr/>
            </p:nvSpPr>
            <p:spPr>
              <a:xfrm>
                <a:off x="5970746" y="3748564"/>
                <a:ext cx="57150" cy="57150"/>
              </a:xfrm>
              <a:custGeom>
                <a:avLst/>
                <a:gdLst>
                  <a:gd name="connsiteX0" fmla="*/ 29051 w 57150"/>
                  <a:gd name="connsiteY0" fmla="*/ 53816 h 57150"/>
                  <a:gd name="connsiteX1" fmla="*/ 50959 w 57150"/>
                  <a:gd name="connsiteY1" fmla="*/ 34766 h 57150"/>
                  <a:gd name="connsiteX2" fmla="*/ 55721 w 57150"/>
                  <a:gd name="connsiteY2" fmla="*/ 23336 h 57150"/>
                  <a:gd name="connsiteX3" fmla="*/ 39529 w 57150"/>
                  <a:gd name="connsiteY3" fmla="*/ 7144 h 57150"/>
                  <a:gd name="connsiteX4" fmla="*/ 30004 w 57150"/>
                  <a:gd name="connsiteY4" fmla="*/ 10001 h 57150"/>
                  <a:gd name="connsiteX5" fmla="*/ 29051 w 57150"/>
                  <a:gd name="connsiteY5" fmla="*/ 10001 h 57150"/>
                  <a:gd name="connsiteX6" fmla="*/ 7144 w 57150"/>
                  <a:gd name="connsiteY6" fmla="*/ 31909 h 57150"/>
                  <a:gd name="connsiteX7" fmla="*/ 29051 w 57150"/>
                  <a:gd name="connsiteY7" fmla="*/ 5381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7150" h="57150">
                    <a:moveTo>
                      <a:pt x="29051" y="53816"/>
                    </a:moveTo>
                    <a:cubicBezTo>
                      <a:pt x="40481" y="53816"/>
                      <a:pt x="49054" y="45244"/>
                      <a:pt x="50959" y="34766"/>
                    </a:cubicBezTo>
                    <a:cubicBezTo>
                      <a:pt x="53816" y="31909"/>
                      <a:pt x="55721" y="28099"/>
                      <a:pt x="55721" y="23336"/>
                    </a:cubicBezTo>
                    <a:cubicBezTo>
                      <a:pt x="55721" y="14764"/>
                      <a:pt x="48101" y="7144"/>
                      <a:pt x="39529" y="7144"/>
                    </a:cubicBezTo>
                    <a:cubicBezTo>
                      <a:pt x="35719" y="7144"/>
                      <a:pt x="32861" y="8096"/>
                      <a:pt x="30004" y="10001"/>
                    </a:cubicBezTo>
                    <a:cubicBezTo>
                      <a:pt x="30004" y="10001"/>
                      <a:pt x="29051" y="10001"/>
                      <a:pt x="29051" y="10001"/>
                    </a:cubicBezTo>
                    <a:cubicBezTo>
                      <a:pt x="16669" y="10001"/>
                      <a:pt x="7144" y="19526"/>
                      <a:pt x="7144" y="31909"/>
                    </a:cubicBezTo>
                    <a:cubicBezTo>
                      <a:pt x="7144" y="44291"/>
                      <a:pt x="17621" y="53816"/>
                      <a:pt x="29051" y="538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4" name="Freeform: Shape 374">
                <a:extLst>
                  <a:ext uri="{FF2B5EF4-FFF2-40B4-BE49-F238E27FC236}">
                    <a16:creationId xmlns:a16="http://schemas.microsoft.com/office/drawing/2014/main" xmlns="" id="{00DE471B-5BC9-7B95-94EA-879BA382427E}"/>
                  </a:ext>
                </a:extLst>
              </p:cNvPr>
              <p:cNvSpPr/>
              <p:nvPr/>
            </p:nvSpPr>
            <p:spPr>
              <a:xfrm>
                <a:off x="5732621" y="3876199"/>
                <a:ext cx="180975" cy="114300"/>
              </a:xfrm>
              <a:custGeom>
                <a:avLst/>
                <a:gdLst>
                  <a:gd name="connsiteX0" fmla="*/ 15716 w 180975"/>
                  <a:gd name="connsiteY0" fmla="*/ 79534 h 114300"/>
                  <a:gd name="connsiteX1" fmla="*/ 7144 w 180975"/>
                  <a:gd name="connsiteY1" fmla="*/ 93821 h 114300"/>
                  <a:gd name="connsiteX2" fmla="*/ 23336 w 180975"/>
                  <a:gd name="connsiteY2" fmla="*/ 110014 h 114300"/>
                  <a:gd name="connsiteX3" fmla="*/ 29051 w 180975"/>
                  <a:gd name="connsiteY3" fmla="*/ 109061 h 114300"/>
                  <a:gd name="connsiteX4" fmla="*/ 49054 w 180975"/>
                  <a:gd name="connsiteY4" fmla="*/ 115729 h 114300"/>
                  <a:gd name="connsiteX5" fmla="*/ 82391 w 180975"/>
                  <a:gd name="connsiteY5" fmla="*/ 82391 h 114300"/>
                  <a:gd name="connsiteX6" fmla="*/ 77629 w 180975"/>
                  <a:gd name="connsiteY6" fmla="*/ 66199 h 114300"/>
                  <a:gd name="connsiteX7" fmla="*/ 81439 w 180975"/>
                  <a:gd name="connsiteY7" fmla="*/ 65246 h 114300"/>
                  <a:gd name="connsiteX8" fmla="*/ 119539 w 180975"/>
                  <a:gd name="connsiteY8" fmla="*/ 98584 h 114300"/>
                  <a:gd name="connsiteX9" fmla="*/ 155734 w 180975"/>
                  <a:gd name="connsiteY9" fmla="*/ 73819 h 114300"/>
                  <a:gd name="connsiteX10" fmla="*/ 159544 w 180975"/>
                  <a:gd name="connsiteY10" fmla="*/ 72866 h 114300"/>
                  <a:gd name="connsiteX11" fmla="*/ 168116 w 180975"/>
                  <a:gd name="connsiteY11" fmla="*/ 77629 h 114300"/>
                  <a:gd name="connsiteX12" fmla="*/ 178594 w 180975"/>
                  <a:gd name="connsiteY12" fmla="*/ 67151 h 114300"/>
                  <a:gd name="connsiteX13" fmla="*/ 172879 w 180975"/>
                  <a:gd name="connsiteY13" fmla="*/ 58579 h 114300"/>
                  <a:gd name="connsiteX14" fmla="*/ 179546 w 180975"/>
                  <a:gd name="connsiteY14" fmla="*/ 48101 h 114300"/>
                  <a:gd name="connsiteX15" fmla="*/ 169069 w 180975"/>
                  <a:gd name="connsiteY15" fmla="*/ 36671 h 114300"/>
                  <a:gd name="connsiteX16" fmla="*/ 153829 w 180975"/>
                  <a:gd name="connsiteY16" fmla="*/ 27146 h 114300"/>
                  <a:gd name="connsiteX17" fmla="*/ 154781 w 180975"/>
                  <a:gd name="connsiteY17" fmla="*/ 24289 h 114300"/>
                  <a:gd name="connsiteX18" fmla="*/ 148114 w 180975"/>
                  <a:gd name="connsiteY18" fmla="*/ 17621 h 114300"/>
                  <a:gd name="connsiteX19" fmla="*/ 141446 w 180975"/>
                  <a:gd name="connsiteY19" fmla="*/ 24289 h 114300"/>
                  <a:gd name="connsiteX20" fmla="*/ 142399 w 180975"/>
                  <a:gd name="connsiteY20" fmla="*/ 28099 h 114300"/>
                  <a:gd name="connsiteX21" fmla="*/ 140494 w 180975"/>
                  <a:gd name="connsiteY21" fmla="*/ 29051 h 114300"/>
                  <a:gd name="connsiteX22" fmla="*/ 125254 w 180975"/>
                  <a:gd name="connsiteY22" fmla="*/ 22384 h 114300"/>
                  <a:gd name="connsiteX23" fmla="*/ 110966 w 180975"/>
                  <a:gd name="connsiteY23" fmla="*/ 14764 h 114300"/>
                  <a:gd name="connsiteX24" fmla="*/ 95726 w 180975"/>
                  <a:gd name="connsiteY24" fmla="*/ 24289 h 114300"/>
                  <a:gd name="connsiteX25" fmla="*/ 69056 w 180975"/>
                  <a:gd name="connsiteY25" fmla="*/ 7144 h 114300"/>
                  <a:gd name="connsiteX26" fmla="*/ 38576 w 180975"/>
                  <a:gd name="connsiteY26" fmla="*/ 37624 h 114300"/>
                  <a:gd name="connsiteX27" fmla="*/ 41434 w 180975"/>
                  <a:gd name="connsiteY27" fmla="*/ 50959 h 114300"/>
                  <a:gd name="connsiteX28" fmla="*/ 15716 w 180975"/>
                  <a:gd name="connsiteY28" fmla="*/ 79534 h 11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0975" h="114300">
                    <a:moveTo>
                      <a:pt x="15716" y="79534"/>
                    </a:moveTo>
                    <a:cubicBezTo>
                      <a:pt x="10954" y="82391"/>
                      <a:pt x="7144" y="88106"/>
                      <a:pt x="7144" y="93821"/>
                    </a:cubicBezTo>
                    <a:cubicBezTo>
                      <a:pt x="7144" y="103346"/>
                      <a:pt x="14764" y="110014"/>
                      <a:pt x="23336" y="110014"/>
                    </a:cubicBezTo>
                    <a:cubicBezTo>
                      <a:pt x="25241" y="110014"/>
                      <a:pt x="27146" y="110014"/>
                      <a:pt x="29051" y="109061"/>
                    </a:cubicBezTo>
                    <a:cubicBezTo>
                      <a:pt x="34766" y="112871"/>
                      <a:pt x="41434" y="115729"/>
                      <a:pt x="49054" y="115729"/>
                    </a:cubicBezTo>
                    <a:cubicBezTo>
                      <a:pt x="67151" y="115729"/>
                      <a:pt x="82391" y="100489"/>
                      <a:pt x="82391" y="82391"/>
                    </a:cubicBezTo>
                    <a:cubicBezTo>
                      <a:pt x="82391" y="76676"/>
                      <a:pt x="80486" y="70961"/>
                      <a:pt x="77629" y="66199"/>
                    </a:cubicBezTo>
                    <a:cubicBezTo>
                      <a:pt x="78581" y="66199"/>
                      <a:pt x="79534" y="65246"/>
                      <a:pt x="81439" y="65246"/>
                    </a:cubicBezTo>
                    <a:cubicBezTo>
                      <a:pt x="84296" y="84296"/>
                      <a:pt x="100489" y="98584"/>
                      <a:pt x="119539" y="98584"/>
                    </a:cubicBezTo>
                    <a:cubicBezTo>
                      <a:pt x="135731" y="98584"/>
                      <a:pt x="150019" y="88106"/>
                      <a:pt x="155734" y="73819"/>
                    </a:cubicBezTo>
                    <a:cubicBezTo>
                      <a:pt x="157639" y="73819"/>
                      <a:pt x="158591" y="72866"/>
                      <a:pt x="159544" y="72866"/>
                    </a:cubicBezTo>
                    <a:cubicBezTo>
                      <a:pt x="161449" y="75724"/>
                      <a:pt x="164306" y="77629"/>
                      <a:pt x="168116" y="77629"/>
                    </a:cubicBezTo>
                    <a:cubicBezTo>
                      <a:pt x="173831" y="77629"/>
                      <a:pt x="178594" y="72866"/>
                      <a:pt x="178594" y="67151"/>
                    </a:cubicBezTo>
                    <a:cubicBezTo>
                      <a:pt x="178594" y="63341"/>
                      <a:pt x="176689" y="59531"/>
                      <a:pt x="172879" y="58579"/>
                    </a:cubicBezTo>
                    <a:cubicBezTo>
                      <a:pt x="176689" y="56674"/>
                      <a:pt x="179546" y="52864"/>
                      <a:pt x="179546" y="48101"/>
                    </a:cubicBezTo>
                    <a:cubicBezTo>
                      <a:pt x="179546" y="42386"/>
                      <a:pt x="174784" y="37624"/>
                      <a:pt x="169069" y="36671"/>
                    </a:cubicBezTo>
                    <a:cubicBezTo>
                      <a:pt x="165259" y="31909"/>
                      <a:pt x="160496" y="28099"/>
                      <a:pt x="153829" y="27146"/>
                    </a:cubicBezTo>
                    <a:cubicBezTo>
                      <a:pt x="154781" y="26194"/>
                      <a:pt x="154781" y="25241"/>
                      <a:pt x="154781" y="24289"/>
                    </a:cubicBezTo>
                    <a:cubicBezTo>
                      <a:pt x="154781" y="20479"/>
                      <a:pt x="151924" y="17621"/>
                      <a:pt x="148114" y="17621"/>
                    </a:cubicBezTo>
                    <a:cubicBezTo>
                      <a:pt x="144304" y="17621"/>
                      <a:pt x="141446" y="20479"/>
                      <a:pt x="141446" y="24289"/>
                    </a:cubicBezTo>
                    <a:cubicBezTo>
                      <a:pt x="141446" y="26194"/>
                      <a:pt x="142399" y="27146"/>
                      <a:pt x="142399" y="28099"/>
                    </a:cubicBezTo>
                    <a:cubicBezTo>
                      <a:pt x="141446" y="28099"/>
                      <a:pt x="141446" y="28099"/>
                      <a:pt x="140494" y="29051"/>
                    </a:cubicBezTo>
                    <a:cubicBezTo>
                      <a:pt x="135731" y="26194"/>
                      <a:pt x="130969" y="23336"/>
                      <a:pt x="125254" y="22384"/>
                    </a:cubicBezTo>
                    <a:cubicBezTo>
                      <a:pt x="122396" y="17621"/>
                      <a:pt x="116681" y="14764"/>
                      <a:pt x="110966" y="14764"/>
                    </a:cubicBezTo>
                    <a:cubicBezTo>
                      <a:pt x="104299" y="14764"/>
                      <a:pt x="98584" y="18574"/>
                      <a:pt x="95726" y="24289"/>
                    </a:cubicBezTo>
                    <a:cubicBezTo>
                      <a:pt x="90964" y="14764"/>
                      <a:pt x="80486" y="7144"/>
                      <a:pt x="69056" y="7144"/>
                    </a:cubicBezTo>
                    <a:cubicBezTo>
                      <a:pt x="52864" y="7144"/>
                      <a:pt x="38576" y="20479"/>
                      <a:pt x="38576" y="37624"/>
                    </a:cubicBezTo>
                    <a:cubicBezTo>
                      <a:pt x="38576" y="42386"/>
                      <a:pt x="39529" y="46196"/>
                      <a:pt x="41434" y="50959"/>
                    </a:cubicBezTo>
                    <a:cubicBezTo>
                      <a:pt x="28099" y="52864"/>
                      <a:pt x="16669" y="64294"/>
                      <a:pt x="15716" y="7953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5" name="Freeform: Shape 375">
                <a:extLst>
                  <a:ext uri="{FF2B5EF4-FFF2-40B4-BE49-F238E27FC236}">
                    <a16:creationId xmlns:a16="http://schemas.microsoft.com/office/drawing/2014/main" xmlns="" id="{EBF72515-0BA8-FCD6-5358-5173F0B60979}"/>
                  </a:ext>
                </a:extLst>
              </p:cNvPr>
              <p:cNvSpPr/>
              <p:nvPr/>
            </p:nvSpPr>
            <p:spPr>
              <a:xfrm>
                <a:off x="5716429" y="4020026"/>
                <a:ext cx="28575" cy="28575"/>
              </a:xfrm>
              <a:custGeom>
                <a:avLst/>
                <a:gdLst>
                  <a:gd name="connsiteX0" fmla="*/ 24289 w 28575"/>
                  <a:gd name="connsiteY0" fmla="*/ 15716 h 28575"/>
                  <a:gd name="connsiteX1" fmla="*/ 15716 w 28575"/>
                  <a:gd name="connsiteY1" fmla="*/ 7144 h 28575"/>
                  <a:gd name="connsiteX2" fmla="*/ 7144 w 28575"/>
                  <a:gd name="connsiteY2" fmla="*/ 15716 h 28575"/>
                  <a:gd name="connsiteX3" fmla="*/ 15716 w 28575"/>
                  <a:gd name="connsiteY3" fmla="*/ 24289 h 28575"/>
                  <a:gd name="connsiteX4" fmla="*/ 24289 w 28575"/>
                  <a:gd name="connsiteY4" fmla="*/ 15716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4289" y="15716"/>
                    </a:moveTo>
                    <a:cubicBezTo>
                      <a:pt x="24289" y="10954"/>
                      <a:pt x="20479" y="7144"/>
                      <a:pt x="15716" y="7144"/>
                    </a:cubicBezTo>
                    <a:cubicBezTo>
                      <a:pt x="10954" y="7144"/>
                      <a:pt x="7144" y="10954"/>
                      <a:pt x="7144" y="15716"/>
                    </a:cubicBezTo>
                    <a:cubicBezTo>
                      <a:pt x="7144" y="20479"/>
                      <a:pt x="10954" y="24289"/>
                      <a:pt x="15716" y="24289"/>
                    </a:cubicBezTo>
                    <a:cubicBezTo>
                      <a:pt x="20479" y="23336"/>
                      <a:pt x="24289" y="19526"/>
                      <a:pt x="24289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6" name="Freeform: Shape 376">
                <a:extLst>
                  <a:ext uri="{FF2B5EF4-FFF2-40B4-BE49-F238E27FC236}">
                    <a16:creationId xmlns:a16="http://schemas.microsoft.com/office/drawing/2014/main" xmlns="" id="{1FDA5FA8-EAF6-DF41-6342-FB8D48C7BBAC}"/>
                  </a:ext>
                </a:extLst>
              </p:cNvPr>
              <p:cNvSpPr/>
              <p:nvPr/>
            </p:nvSpPr>
            <p:spPr>
              <a:xfrm>
                <a:off x="6147911" y="2889318"/>
                <a:ext cx="66675" cy="57150"/>
              </a:xfrm>
              <a:custGeom>
                <a:avLst/>
                <a:gdLst>
                  <a:gd name="connsiteX0" fmla="*/ 7144 w 66675"/>
                  <a:gd name="connsiteY0" fmla="*/ 21522 h 57150"/>
                  <a:gd name="connsiteX1" fmla="*/ 15716 w 66675"/>
                  <a:gd name="connsiteY1" fmla="*/ 35809 h 57150"/>
                  <a:gd name="connsiteX2" fmla="*/ 39529 w 66675"/>
                  <a:gd name="connsiteY2" fmla="*/ 58670 h 57150"/>
                  <a:gd name="connsiteX3" fmla="*/ 63341 w 66675"/>
                  <a:gd name="connsiteY3" fmla="*/ 34857 h 57150"/>
                  <a:gd name="connsiteX4" fmla="*/ 39529 w 66675"/>
                  <a:gd name="connsiteY4" fmla="*/ 11045 h 57150"/>
                  <a:gd name="connsiteX5" fmla="*/ 33814 w 66675"/>
                  <a:gd name="connsiteY5" fmla="*/ 11997 h 57150"/>
                  <a:gd name="connsiteX6" fmla="*/ 22384 w 66675"/>
                  <a:gd name="connsiteY6" fmla="*/ 7234 h 57150"/>
                  <a:gd name="connsiteX7" fmla="*/ 7144 w 66675"/>
                  <a:gd name="connsiteY7" fmla="*/ 2152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675" h="57150">
                    <a:moveTo>
                      <a:pt x="7144" y="21522"/>
                    </a:moveTo>
                    <a:cubicBezTo>
                      <a:pt x="7144" y="28189"/>
                      <a:pt x="10954" y="32952"/>
                      <a:pt x="15716" y="35809"/>
                    </a:cubicBezTo>
                    <a:cubicBezTo>
                      <a:pt x="16669" y="48192"/>
                      <a:pt x="27146" y="58670"/>
                      <a:pt x="39529" y="58670"/>
                    </a:cubicBezTo>
                    <a:cubicBezTo>
                      <a:pt x="52864" y="58670"/>
                      <a:pt x="63341" y="48192"/>
                      <a:pt x="63341" y="34857"/>
                    </a:cubicBezTo>
                    <a:cubicBezTo>
                      <a:pt x="63341" y="21522"/>
                      <a:pt x="52864" y="11045"/>
                      <a:pt x="39529" y="11045"/>
                    </a:cubicBezTo>
                    <a:cubicBezTo>
                      <a:pt x="37624" y="11045"/>
                      <a:pt x="35719" y="11045"/>
                      <a:pt x="33814" y="11997"/>
                    </a:cubicBezTo>
                    <a:cubicBezTo>
                      <a:pt x="30956" y="9139"/>
                      <a:pt x="27146" y="7234"/>
                      <a:pt x="22384" y="7234"/>
                    </a:cubicBezTo>
                    <a:cubicBezTo>
                      <a:pt x="14764" y="6282"/>
                      <a:pt x="7144" y="12950"/>
                      <a:pt x="7144" y="2152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7" name="Freeform: Shape 377">
                <a:extLst>
                  <a:ext uri="{FF2B5EF4-FFF2-40B4-BE49-F238E27FC236}">
                    <a16:creationId xmlns:a16="http://schemas.microsoft.com/office/drawing/2014/main" xmlns="" id="{BCFA1C27-DF08-354C-5833-A3306039D16F}"/>
                  </a:ext>
                </a:extLst>
              </p:cNvPr>
              <p:cNvSpPr/>
              <p:nvPr/>
            </p:nvSpPr>
            <p:spPr>
              <a:xfrm>
                <a:off x="5862161" y="3860959"/>
                <a:ext cx="19050" cy="19050"/>
              </a:xfrm>
              <a:custGeom>
                <a:avLst/>
                <a:gdLst>
                  <a:gd name="connsiteX0" fmla="*/ 20479 w 19050"/>
                  <a:gd name="connsiteY0" fmla="*/ 13811 h 19050"/>
                  <a:gd name="connsiteX1" fmla="*/ 13811 w 19050"/>
                  <a:gd name="connsiteY1" fmla="*/ 7144 h 19050"/>
                  <a:gd name="connsiteX2" fmla="*/ 7144 w 19050"/>
                  <a:gd name="connsiteY2" fmla="*/ 13811 h 19050"/>
                  <a:gd name="connsiteX3" fmla="*/ 13811 w 19050"/>
                  <a:gd name="connsiteY3" fmla="*/ 20479 h 19050"/>
                  <a:gd name="connsiteX4" fmla="*/ 20479 w 19050"/>
                  <a:gd name="connsiteY4" fmla="*/ 1381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20479" y="13811"/>
                    </a:move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ubicBezTo>
                      <a:pt x="17621" y="20479"/>
                      <a:pt x="20479" y="17621"/>
                      <a:pt x="20479" y="138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8" name="Freeform: Shape 378">
                <a:extLst>
                  <a:ext uri="{FF2B5EF4-FFF2-40B4-BE49-F238E27FC236}">
                    <a16:creationId xmlns:a16="http://schemas.microsoft.com/office/drawing/2014/main" xmlns="" id="{94DBB4A5-0348-4BA3-B415-F54A4E9D3B0D}"/>
                  </a:ext>
                </a:extLst>
              </p:cNvPr>
              <p:cNvSpPr/>
              <p:nvPr/>
            </p:nvSpPr>
            <p:spPr>
              <a:xfrm>
                <a:off x="5269706" y="3384709"/>
                <a:ext cx="38100" cy="38100"/>
              </a:xfrm>
              <a:custGeom>
                <a:avLst/>
                <a:gdLst>
                  <a:gd name="connsiteX0" fmla="*/ 21431 w 38100"/>
                  <a:gd name="connsiteY0" fmla="*/ 7144 h 38100"/>
                  <a:gd name="connsiteX1" fmla="*/ 7144 w 38100"/>
                  <a:gd name="connsiteY1" fmla="*/ 21431 h 38100"/>
                  <a:gd name="connsiteX2" fmla="*/ 21431 w 38100"/>
                  <a:gd name="connsiteY2" fmla="*/ 35719 h 38100"/>
                  <a:gd name="connsiteX3" fmla="*/ 35719 w 38100"/>
                  <a:gd name="connsiteY3" fmla="*/ 21431 h 38100"/>
                  <a:gd name="connsiteX4" fmla="*/ 21431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1431" y="7144"/>
                    </a:move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29051"/>
                      <a:pt x="13811" y="35719"/>
                      <a:pt x="21431" y="35719"/>
                    </a:cubicBezTo>
                    <a:cubicBezTo>
                      <a:pt x="29051" y="35719"/>
                      <a:pt x="35719" y="29051"/>
                      <a:pt x="35719" y="21431"/>
                    </a:cubicBezTo>
                    <a:cubicBezTo>
                      <a:pt x="35719" y="13811"/>
                      <a:pt x="29051" y="7144"/>
                      <a:pt x="2143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59" name="Freeform: Shape 379">
                <a:extLst>
                  <a:ext uri="{FF2B5EF4-FFF2-40B4-BE49-F238E27FC236}">
                    <a16:creationId xmlns:a16="http://schemas.microsoft.com/office/drawing/2014/main" xmlns="" id="{33235D8B-ED52-A84F-15F6-83EA7E5CB031}"/>
                  </a:ext>
                </a:extLst>
              </p:cNvPr>
              <p:cNvSpPr/>
              <p:nvPr/>
            </p:nvSpPr>
            <p:spPr>
              <a:xfrm>
                <a:off x="5923121" y="3529489"/>
                <a:ext cx="28575" cy="28575"/>
              </a:xfrm>
              <a:custGeom>
                <a:avLst/>
                <a:gdLst>
                  <a:gd name="connsiteX0" fmla="*/ 17621 w 28575"/>
                  <a:gd name="connsiteY0" fmla="*/ 28099 h 28575"/>
                  <a:gd name="connsiteX1" fmla="*/ 28099 w 28575"/>
                  <a:gd name="connsiteY1" fmla="*/ 17621 h 28575"/>
                  <a:gd name="connsiteX2" fmla="*/ 17621 w 28575"/>
                  <a:gd name="connsiteY2" fmla="*/ 7144 h 28575"/>
                  <a:gd name="connsiteX3" fmla="*/ 7144 w 28575"/>
                  <a:gd name="connsiteY3" fmla="*/ 17621 h 28575"/>
                  <a:gd name="connsiteX4" fmla="*/ 17621 w 28575"/>
                  <a:gd name="connsiteY4" fmla="*/ 28099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7621" y="28099"/>
                    </a:moveTo>
                    <a:cubicBezTo>
                      <a:pt x="23336" y="28099"/>
                      <a:pt x="28099" y="23336"/>
                      <a:pt x="28099" y="17621"/>
                    </a:cubicBezTo>
                    <a:cubicBezTo>
                      <a:pt x="28099" y="11906"/>
                      <a:pt x="23336" y="7144"/>
                      <a:pt x="17621" y="7144"/>
                    </a:cubicBezTo>
                    <a:cubicBezTo>
                      <a:pt x="11906" y="7144"/>
                      <a:pt x="7144" y="11906"/>
                      <a:pt x="7144" y="17621"/>
                    </a:cubicBezTo>
                    <a:cubicBezTo>
                      <a:pt x="7144" y="23336"/>
                      <a:pt x="11906" y="28099"/>
                      <a:pt x="17621" y="2809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0" name="Freeform: Shape 380">
                <a:extLst>
                  <a:ext uri="{FF2B5EF4-FFF2-40B4-BE49-F238E27FC236}">
                    <a16:creationId xmlns:a16="http://schemas.microsoft.com/office/drawing/2014/main" xmlns="" id="{E4673379-6312-45D3-C102-ED747429A7D2}"/>
                  </a:ext>
                </a:extLst>
              </p:cNvPr>
              <p:cNvSpPr/>
              <p:nvPr/>
            </p:nvSpPr>
            <p:spPr>
              <a:xfrm>
                <a:off x="6133624" y="2769394"/>
                <a:ext cx="38100" cy="38100"/>
              </a:xfrm>
              <a:custGeom>
                <a:avLst/>
                <a:gdLst>
                  <a:gd name="connsiteX0" fmla="*/ 33814 w 38100"/>
                  <a:gd name="connsiteY0" fmla="*/ 20479 h 38100"/>
                  <a:gd name="connsiteX1" fmla="*/ 20479 w 38100"/>
                  <a:gd name="connsiteY1" fmla="*/ 7144 h 38100"/>
                  <a:gd name="connsiteX2" fmla="*/ 7144 w 38100"/>
                  <a:gd name="connsiteY2" fmla="*/ 20479 h 38100"/>
                  <a:gd name="connsiteX3" fmla="*/ 20479 w 38100"/>
                  <a:gd name="connsiteY3" fmla="*/ 33814 h 38100"/>
                  <a:gd name="connsiteX4" fmla="*/ 33814 w 38100"/>
                  <a:gd name="connsiteY4" fmla="*/ 2047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3814" y="20479"/>
                    </a:move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2859" y="7144"/>
                      <a:pt x="7144" y="12859"/>
                      <a:pt x="7144" y="20479"/>
                    </a:cubicBez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7146"/>
                      <a:pt x="33814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1" name="Freeform: Shape 381">
                <a:extLst>
                  <a:ext uri="{FF2B5EF4-FFF2-40B4-BE49-F238E27FC236}">
                    <a16:creationId xmlns:a16="http://schemas.microsoft.com/office/drawing/2014/main" xmlns="" id="{B8FB0FC4-EF01-C3BD-54FB-18FCB03A256D}"/>
                  </a:ext>
                </a:extLst>
              </p:cNvPr>
              <p:cNvSpPr/>
              <p:nvPr/>
            </p:nvSpPr>
            <p:spPr>
              <a:xfrm>
                <a:off x="5578316" y="3253264"/>
                <a:ext cx="28575" cy="28575"/>
              </a:xfrm>
              <a:custGeom>
                <a:avLst/>
                <a:gdLst>
                  <a:gd name="connsiteX0" fmla="*/ 18574 w 28575"/>
                  <a:gd name="connsiteY0" fmla="*/ 7144 h 28575"/>
                  <a:gd name="connsiteX1" fmla="*/ 7144 w 28575"/>
                  <a:gd name="connsiteY1" fmla="*/ 18574 h 28575"/>
                  <a:gd name="connsiteX2" fmla="*/ 18574 w 28575"/>
                  <a:gd name="connsiteY2" fmla="*/ 30004 h 28575"/>
                  <a:gd name="connsiteX3" fmla="*/ 30004 w 28575"/>
                  <a:gd name="connsiteY3" fmla="*/ 18574 h 28575"/>
                  <a:gd name="connsiteX4" fmla="*/ 18574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8574" y="7144"/>
                    </a:moveTo>
                    <a:cubicBezTo>
                      <a:pt x="11906" y="7144"/>
                      <a:pt x="7144" y="11906"/>
                      <a:pt x="7144" y="18574"/>
                    </a:cubicBezTo>
                    <a:cubicBezTo>
                      <a:pt x="7144" y="25241"/>
                      <a:pt x="11906" y="30004"/>
                      <a:pt x="18574" y="30004"/>
                    </a:cubicBezTo>
                    <a:cubicBezTo>
                      <a:pt x="25241" y="30004"/>
                      <a:pt x="30004" y="25241"/>
                      <a:pt x="30004" y="18574"/>
                    </a:cubicBezTo>
                    <a:cubicBezTo>
                      <a:pt x="30004" y="11906"/>
                      <a:pt x="25241" y="7144"/>
                      <a:pt x="1857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2" name="Freeform: Shape 382">
                <a:extLst>
                  <a:ext uri="{FF2B5EF4-FFF2-40B4-BE49-F238E27FC236}">
                    <a16:creationId xmlns:a16="http://schemas.microsoft.com/office/drawing/2014/main" xmlns="" id="{369B6DB3-752F-480F-0577-7C9E92BBCCE4}"/>
                  </a:ext>
                </a:extLst>
              </p:cNvPr>
              <p:cNvSpPr/>
              <p:nvPr/>
            </p:nvSpPr>
            <p:spPr>
              <a:xfrm>
                <a:off x="5571649" y="3619024"/>
                <a:ext cx="28575" cy="28575"/>
              </a:xfrm>
              <a:custGeom>
                <a:avLst/>
                <a:gdLst>
                  <a:gd name="connsiteX0" fmla="*/ 22384 w 28575"/>
                  <a:gd name="connsiteY0" fmla="*/ 14764 h 28575"/>
                  <a:gd name="connsiteX1" fmla="*/ 14764 w 28575"/>
                  <a:gd name="connsiteY1" fmla="*/ 7144 h 28575"/>
                  <a:gd name="connsiteX2" fmla="*/ 7144 w 28575"/>
                  <a:gd name="connsiteY2" fmla="*/ 14764 h 28575"/>
                  <a:gd name="connsiteX3" fmla="*/ 14764 w 28575"/>
                  <a:gd name="connsiteY3" fmla="*/ 22384 h 28575"/>
                  <a:gd name="connsiteX4" fmla="*/ 22384 w 28575"/>
                  <a:gd name="connsiteY4" fmla="*/ 1476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2384" y="14764"/>
                    </a:moveTo>
                    <a:cubicBezTo>
                      <a:pt x="22384" y="10954"/>
                      <a:pt x="19526" y="7144"/>
                      <a:pt x="14764" y="7144"/>
                    </a:cubicBezTo>
                    <a:cubicBezTo>
                      <a:pt x="10954" y="7144"/>
                      <a:pt x="7144" y="10001"/>
                      <a:pt x="7144" y="14764"/>
                    </a:cubicBezTo>
                    <a:cubicBezTo>
                      <a:pt x="7144" y="18574"/>
                      <a:pt x="10001" y="22384"/>
                      <a:pt x="14764" y="22384"/>
                    </a:cubicBezTo>
                    <a:cubicBezTo>
                      <a:pt x="19526" y="21431"/>
                      <a:pt x="22384" y="18574"/>
                      <a:pt x="22384" y="14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3" name="Freeform: Shape 383">
                <a:extLst>
                  <a:ext uri="{FF2B5EF4-FFF2-40B4-BE49-F238E27FC236}">
                    <a16:creationId xmlns:a16="http://schemas.microsoft.com/office/drawing/2014/main" xmlns="" id="{2259FC9C-9C9B-5E72-707C-7A8F01AB25AB}"/>
                  </a:ext>
                </a:extLst>
              </p:cNvPr>
              <p:cNvSpPr/>
              <p:nvPr/>
            </p:nvSpPr>
            <p:spPr>
              <a:xfrm>
                <a:off x="5941219" y="4137184"/>
                <a:ext cx="28575" cy="28575"/>
              </a:xfrm>
              <a:custGeom>
                <a:avLst/>
                <a:gdLst>
                  <a:gd name="connsiteX0" fmla="*/ 16669 w 28575"/>
                  <a:gd name="connsiteY0" fmla="*/ 7144 h 28575"/>
                  <a:gd name="connsiteX1" fmla="*/ 7144 w 28575"/>
                  <a:gd name="connsiteY1" fmla="*/ 16669 h 28575"/>
                  <a:gd name="connsiteX2" fmla="*/ 16669 w 28575"/>
                  <a:gd name="connsiteY2" fmla="*/ 26194 h 28575"/>
                  <a:gd name="connsiteX3" fmla="*/ 26194 w 28575"/>
                  <a:gd name="connsiteY3" fmla="*/ 16669 h 28575"/>
                  <a:gd name="connsiteX4" fmla="*/ 16669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7144"/>
                    </a:moveTo>
                    <a:cubicBezTo>
                      <a:pt x="10954" y="7144"/>
                      <a:pt x="7144" y="11906"/>
                      <a:pt x="7144" y="16669"/>
                    </a:cubicBezTo>
                    <a:cubicBezTo>
                      <a:pt x="7144" y="21431"/>
                      <a:pt x="11906" y="26194"/>
                      <a:pt x="16669" y="26194"/>
                    </a:cubicBezTo>
                    <a:cubicBezTo>
                      <a:pt x="22384" y="26194"/>
                      <a:pt x="26194" y="21431"/>
                      <a:pt x="26194" y="16669"/>
                    </a:cubicBezTo>
                    <a:cubicBezTo>
                      <a:pt x="26194" y="11906"/>
                      <a:pt x="22384" y="7144"/>
                      <a:pt x="1666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4" name="Freeform: Shape 384">
                <a:extLst>
                  <a:ext uri="{FF2B5EF4-FFF2-40B4-BE49-F238E27FC236}">
                    <a16:creationId xmlns:a16="http://schemas.microsoft.com/office/drawing/2014/main" xmlns="" id="{B3F20FBD-FAE0-6CD3-BDBD-78185386CCB8}"/>
                  </a:ext>
                </a:extLst>
              </p:cNvPr>
              <p:cNvSpPr/>
              <p:nvPr/>
            </p:nvSpPr>
            <p:spPr>
              <a:xfrm>
                <a:off x="6075521" y="3037999"/>
                <a:ext cx="38100" cy="38100"/>
              </a:xfrm>
              <a:custGeom>
                <a:avLst/>
                <a:gdLst>
                  <a:gd name="connsiteX0" fmla="*/ 7144 w 38100"/>
                  <a:gd name="connsiteY0" fmla="*/ 20479 h 38100"/>
                  <a:gd name="connsiteX1" fmla="*/ 20479 w 38100"/>
                  <a:gd name="connsiteY1" fmla="*/ 33814 h 38100"/>
                  <a:gd name="connsiteX2" fmla="*/ 33814 w 38100"/>
                  <a:gd name="connsiteY2" fmla="*/ 20479 h 38100"/>
                  <a:gd name="connsiteX3" fmla="*/ 20479 w 38100"/>
                  <a:gd name="connsiteY3" fmla="*/ 7144 h 38100"/>
                  <a:gd name="connsiteX4" fmla="*/ 7144 w 38100"/>
                  <a:gd name="connsiteY4" fmla="*/ 20479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7144" y="20479"/>
                    </a:moveTo>
                    <a:cubicBezTo>
                      <a:pt x="7144" y="28099"/>
                      <a:pt x="12859" y="33814"/>
                      <a:pt x="20479" y="33814"/>
                    </a:cubicBezTo>
                    <a:cubicBezTo>
                      <a:pt x="28099" y="33814"/>
                      <a:pt x="33814" y="28099"/>
                      <a:pt x="33814" y="20479"/>
                    </a:cubicBezTo>
                    <a:cubicBezTo>
                      <a:pt x="33814" y="12859"/>
                      <a:pt x="28099" y="7144"/>
                      <a:pt x="20479" y="7144"/>
                    </a:cubicBezTo>
                    <a:cubicBezTo>
                      <a:pt x="13811" y="7144"/>
                      <a:pt x="7144" y="13811"/>
                      <a:pt x="7144" y="204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5" name="Freeform: Shape 385">
                <a:extLst>
                  <a:ext uri="{FF2B5EF4-FFF2-40B4-BE49-F238E27FC236}">
                    <a16:creationId xmlns:a16="http://schemas.microsoft.com/office/drawing/2014/main" xmlns="" id="{D1FFF3F4-2FF3-6131-592C-87D1CD615E71}"/>
                  </a:ext>
                </a:extLst>
              </p:cNvPr>
              <p:cNvSpPr/>
              <p:nvPr/>
            </p:nvSpPr>
            <p:spPr>
              <a:xfrm>
                <a:off x="5909786" y="3152299"/>
                <a:ext cx="38100" cy="38100"/>
              </a:xfrm>
              <a:custGeom>
                <a:avLst/>
                <a:gdLst>
                  <a:gd name="connsiteX0" fmla="*/ 35719 w 38100"/>
                  <a:gd name="connsiteY0" fmla="*/ 21431 h 38100"/>
                  <a:gd name="connsiteX1" fmla="*/ 21431 w 38100"/>
                  <a:gd name="connsiteY1" fmla="*/ 7144 h 38100"/>
                  <a:gd name="connsiteX2" fmla="*/ 7144 w 38100"/>
                  <a:gd name="connsiteY2" fmla="*/ 21431 h 38100"/>
                  <a:gd name="connsiteX3" fmla="*/ 21431 w 38100"/>
                  <a:gd name="connsiteY3" fmla="*/ 35719 h 38100"/>
                  <a:gd name="connsiteX4" fmla="*/ 35719 w 38100"/>
                  <a:gd name="connsiteY4" fmla="*/ 2143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5719" y="21431"/>
                    </a:moveTo>
                    <a:cubicBezTo>
                      <a:pt x="35719" y="13811"/>
                      <a:pt x="29051" y="7144"/>
                      <a:pt x="21431" y="7144"/>
                    </a:cubicBez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29051"/>
                      <a:pt x="13811" y="35719"/>
                      <a:pt x="21431" y="35719"/>
                    </a:cubicBezTo>
                    <a:cubicBezTo>
                      <a:pt x="29051" y="35719"/>
                      <a:pt x="35719" y="29051"/>
                      <a:pt x="35719" y="214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6" name="Freeform: Shape 386">
                <a:extLst>
                  <a:ext uri="{FF2B5EF4-FFF2-40B4-BE49-F238E27FC236}">
                    <a16:creationId xmlns:a16="http://schemas.microsoft.com/office/drawing/2014/main" xmlns="" id="{EA65FD7D-2FBA-A934-8FE7-A0B9AC200702}"/>
                  </a:ext>
                </a:extLst>
              </p:cNvPr>
              <p:cNvSpPr/>
              <p:nvPr/>
            </p:nvSpPr>
            <p:spPr>
              <a:xfrm>
                <a:off x="5516404" y="3698081"/>
                <a:ext cx="28575" cy="28575"/>
              </a:xfrm>
              <a:custGeom>
                <a:avLst/>
                <a:gdLst>
                  <a:gd name="connsiteX0" fmla="*/ 15716 w 28575"/>
                  <a:gd name="connsiteY0" fmla="*/ 7144 h 28575"/>
                  <a:gd name="connsiteX1" fmla="*/ 7144 w 28575"/>
                  <a:gd name="connsiteY1" fmla="*/ 15716 h 28575"/>
                  <a:gd name="connsiteX2" fmla="*/ 15716 w 28575"/>
                  <a:gd name="connsiteY2" fmla="*/ 24289 h 28575"/>
                  <a:gd name="connsiteX3" fmla="*/ 24289 w 28575"/>
                  <a:gd name="connsiteY3" fmla="*/ 15716 h 28575"/>
                  <a:gd name="connsiteX4" fmla="*/ 15716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5716" y="7144"/>
                    </a:moveTo>
                    <a:cubicBezTo>
                      <a:pt x="10954" y="7144"/>
                      <a:pt x="7144" y="10954"/>
                      <a:pt x="7144" y="15716"/>
                    </a:cubicBezTo>
                    <a:cubicBezTo>
                      <a:pt x="7144" y="20479"/>
                      <a:pt x="10954" y="24289"/>
                      <a:pt x="15716" y="24289"/>
                    </a:cubicBezTo>
                    <a:cubicBezTo>
                      <a:pt x="20479" y="24289"/>
                      <a:pt x="24289" y="20479"/>
                      <a:pt x="24289" y="15716"/>
                    </a:cubicBezTo>
                    <a:cubicBezTo>
                      <a:pt x="24289" y="10001"/>
                      <a:pt x="20479" y="7144"/>
                      <a:pt x="15716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7" name="Freeform: Shape 387">
                <a:extLst>
                  <a:ext uri="{FF2B5EF4-FFF2-40B4-BE49-F238E27FC236}">
                    <a16:creationId xmlns:a16="http://schemas.microsoft.com/office/drawing/2014/main" xmlns="" id="{EA005ABC-819A-7722-1E11-43DF7815A61A}"/>
                  </a:ext>
                </a:extLst>
              </p:cNvPr>
              <p:cNvSpPr/>
              <p:nvPr/>
            </p:nvSpPr>
            <p:spPr>
              <a:xfrm>
                <a:off x="5679281" y="3343751"/>
                <a:ext cx="28575" cy="28575"/>
              </a:xfrm>
              <a:custGeom>
                <a:avLst/>
                <a:gdLst>
                  <a:gd name="connsiteX0" fmla="*/ 30004 w 28575"/>
                  <a:gd name="connsiteY0" fmla="*/ 18574 h 28575"/>
                  <a:gd name="connsiteX1" fmla="*/ 18574 w 28575"/>
                  <a:gd name="connsiteY1" fmla="*/ 7144 h 28575"/>
                  <a:gd name="connsiteX2" fmla="*/ 7144 w 28575"/>
                  <a:gd name="connsiteY2" fmla="*/ 18574 h 28575"/>
                  <a:gd name="connsiteX3" fmla="*/ 18574 w 28575"/>
                  <a:gd name="connsiteY3" fmla="*/ 30004 h 28575"/>
                  <a:gd name="connsiteX4" fmla="*/ 30004 w 28575"/>
                  <a:gd name="connsiteY4" fmla="*/ 1857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30004" y="18574"/>
                    </a:moveTo>
                    <a:cubicBezTo>
                      <a:pt x="30004" y="12859"/>
                      <a:pt x="25241" y="7144"/>
                      <a:pt x="18574" y="7144"/>
                    </a:cubicBezTo>
                    <a:cubicBezTo>
                      <a:pt x="12859" y="7144"/>
                      <a:pt x="7144" y="11906"/>
                      <a:pt x="7144" y="18574"/>
                    </a:cubicBezTo>
                    <a:cubicBezTo>
                      <a:pt x="7144" y="24289"/>
                      <a:pt x="11906" y="30004"/>
                      <a:pt x="18574" y="30004"/>
                    </a:cubicBezTo>
                    <a:cubicBezTo>
                      <a:pt x="25241" y="30004"/>
                      <a:pt x="30004" y="25241"/>
                      <a:pt x="30004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8" name="Freeform: Shape 388">
                <a:extLst>
                  <a:ext uri="{FF2B5EF4-FFF2-40B4-BE49-F238E27FC236}">
                    <a16:creationId xmlns:a16="http://schemas.microsoft.com/office/drawing/2014/main" xmlns="" id="{5E99B86C-37EF-1814-4989-9EE7233ACB26}"/>
                  </a:ext>
                </a:extLst>
              </p:cNvPr>
              <p:cNvSpPr/>
              <p:nvPr/>
            </p:nvSpPr>
            <p:spPr>
              <a:xfrm>
                <a:off x="5951696" y="3265646"/>
                <a:ext cx="28575" cy="28575"/>
              </a:xfrm>
              <a:custGeom>
                <a:avLst/>
                <a:gdLst>
                  <a:gd name="connsiteX0" fmla="*/ 30004 w 28575"/>
                  <a:gd name="connsiteY0" fmla="*/ 18574 h 28575"/>
                  <a:gd name="connsiteX1" fmla="*/ 18574 w 28575"/>
                  <a:gd name="connsiteY1" fmla="*/ 7144 h 28575"/>
                  <a:gd name="connsiteX2" fmla="*/ 7144 w 28575"/>
                  <a:gd name="connsiteY2" fmla="*/ 18574 h 28575"/>
                  <a:gd name="connsiteX3" fmla="*/ 18574 w 28575"/>
                  <a:gd name="connsiteY3" fmla="*/ 30004 h 28575"/>
                  <a:gd name="connsiteX4" fmla="*/ 30004 w 28575"/>
                  <a:gd name="connsiteY4" fmla="*/ 1857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30004" y="18574"/>
                    </a:moveTo>
                    <a:cubicBezTo>
                      <a:pt x="30004" y="12859"/>
                      <a:pt x="25241" y="7144"/>
                      <a:pt x="18574" y="7144"/>
                    </a:cubicBezTo>
                    <a:cubicBezTo>
                      <a:pt x="12859" y="7144"/>
                      <a:pt x="7144" y="11906"/>
                      <a:pt x="7144" y="18574"/>
                    </a:cubicBezTo>
                    <a:cubicBezTo>
                      <a:pt x="7144" y="24289"/>
                      <a:pt x="11906" y="30004"/>
                      <a:pt x="18574" y="30004"/>
                    </a:cubicBezTo>
                    <a:cubicBezTo>
                      <a:pt x="25241" y="30004"/>
                      <a:pt x="30004" y="25241"/>
                      <a:pt x="30004" y="185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9" name="Freeform: Shape 389">
                <a:extLst>
                  <a:ext uri="{FF2B5EF4-FFF2-40B4-BE49-F238E27FC236}">
                    <a16:creationId xmlns:a16="http://schemas.microsoft.com/office/drawing/2014/main" xmlns="" id="{53770536-3C02-3977-C0E3-18FC93D69186}"/>
                  </a:ext>
                </a:extLst>
              </p:cNvPr>
              <p:cNvSpPr/>
              <p:nvPr/>
            </p:nvSpPr>
            <p:spPr>
              <a:xfrm>
                <a:off x="5435441" y="3113246"/>
                <a:ext cx="28575" cy="28575"/>
              </a:xfrm>
              <a:custGeom>
                <a:avLst/>
                <a:gdLst>
                  <a:gd name="connsiteX0" fmla="*/ 18574 w 28575"/>
                  <a:gd name="connsiteY0" fmla="*/ 30004 h 28575"/>
                  <a:gd name="connsiteX1" fmla="*/ 30004 w 28575"/>
                  <a:gd name="connsiteY1" fmla="*/ 18574 h 28575"/>
                  <a:gd name="connsiteX2" fmla="*/ 18574 w 28575"/>
                  <a:gd name="connsiteY2" fmla="*/ 7144 h 28575"/>
                  <a:gd name="connsiteX3" fmla="*/ 7144 w 28575"/>
                  <a:gd name="connsiteY3" fmla="*/ 18574 h 28575"/>
                  <a:gd name="connsiteX4" fmla="*/ 18574 w 28575"/>
                  <a:gd name="connsiteY4" fmla="*/ 3000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8574" y="30004"/>
                    </a:moveTo>
                    <a:cubicBezTo>
                      <a:pt x="24289" y="30004"/>
                      <a:pt x="30004" y="25241"/>
                      <a:pt x="30004" y="18574"/>
                    </a:cubicBezTo>
                    <a:cubicBezTo>
                      <a:pt x="30004" y="12859"/>
                      <a:pt x="25241" y="7144"/>
                      <a:pt x="18574" y="7144"/>
                    </a:cubicBezTo>
                    <a:cubicBezTo>
                      <a:pt x="12859" y="7144"/>
                      <a:pt x="7144" y="11906"/>
                      <a:pt x="7144" y="18574"/>
                    </a:cubicBezTo>
                    <a:cubicBezTo>
                      <a:pt x="8096" y="25241"/>
                      <a:pt x="12859" y="30004"/>
                      <a:pt x="18574" y="300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0" name="Freeform: Shape 390">
                <a:extLst>
                  <a:ext uri="{FF2B5EF4-FFF2-40B4-BE49-F238E27FC236}">
                    <a16:creationId xmlns:a16="http://schemas.microsoft.com/office/drawing/2014/main" xmlns="" id="{072649D6-5E38-83C8-D668-ABBB2F51A564}"/>
                  </a:ext>
                </a:extLst>
              </p:cNvPr>
              <p:cNvSpPr/>
              <p:nvPr/>
            </p:nvSpPr>
            <p:spPr>
              <a:xfrm>
                <a:off x="6027896" y="3622834"/>
                <a:ext cx="28575" cy="28575"/>
              </a:xfrm>
              <a:custGeom>
                <a:avLst/>
                <a:gdLst>
                  <a:gd name="connsiteX0" fmla="*/ 16669 w 28575"/>
                  <a:gd name="connsiteY0" fmla="*/ 7144 h 28575"/>
                  <a:gd name="connsiteX1" fmla="*/ 7144 w 28575"/>
                  <a:gd name="connsiteY1" fmla="*/ 16669 h 28575"/>
                  <a:gd name="connsiteX2" fmla="*/ 16669 w 28575"/>
                  <a:gd name="connsiteY2" fmla="*/ 26194 h 28575"/>
                  <a:gd name="connsiteX3" fmla="*/ 26194 w 28575"/>
                  <a:gd name="connsiteY3" fmla="*/ 16669 h 28575"/>
                  <a:gd name="connsiteX4" fmla="*/ 16669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7144"/>
                    </a:moveTo>
                    <a:cubicBezTo>
                      <a:pt x="11906" y="7144"/>
                      <a:pt x="7144" y="10954"/>
                      <a:pt x="7144" y="16669"/>
                    </a:cubicBezTo>
                    <a:cubicBezTo>
                      <a:pt x="7144" y="22384"/>
                      <a:pt x="10954" y="26194"/>
                      <a:pt x="16669" y="26194"/>
                    </a:cubicBezTo>
                    <a:cubicBezTo>
                      <a:pt x="22384" y="26194"/>
                      <a:pt x="26194" y="22384"/>
                      <a:pt x="26194" y="16669"/>
                    </a:cubicBezTo>
                    <a:cubicBezTo>
                      <a:pt x="26194" y="10954"/>
                      <a:pt x="21431" y="7144"/>
                      <a:pt x="1666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1" name="Freeform: Shape 391">
                <a:extLst>
                  <a:ext uri="{FF2B5EF4-FFF2-40B4-BE49-F238E27FC236}">
                    <a16:creationId xmlns:a16="http://schemas.microsoft.com/office/drawing/2014/main" xmlns="" id="{960E2E69-AB90-83AD-DED7-378831C58E5B}"/>
                  </a:ext>
                </a:extLst>
              </p:cNvPr>
              <p:cNvSpPr/>
              <p:nvPr/>
            </p:nvSpPr>
            <p:spPr>
              <a:xfrm>
                <a:off x="5681186" y="2920841"/>
                <a:ext cx="66675" cy="66675"/>
              </a:xfrm>
              <a:custGeom>
                <a:avLst/>
                <a:gdLst>
                  <a:gd name="connsiteX0" fmla="*/ 35719 w 66675"/>
                  <a:gd name="connsiteY0" fmla="*/ 64294 h 66675"/>
                  <a:gd name="connsiteX1" fmla="*/ 64294 w 66675"/>
                  <a:gd name="connsiteY1" fmla="*/ 35719 h 66675"/>
                  <a:gd name="connsiteX2" fmla="*/ 35719 w 66675"/>
                  <a:gd name="connsiteY2" fmla="*/ 7144 h 66675"/>
                  <a:gd name="connsiteX3" fmla="*/ 7144 w 66675"/>
                  <a:gd name="connsiteY3" fmla="*/ 35719 h 66675"/>
                  <a:gd name="connsiteX4" fmla="*/ 35719 w 66675"/>
                  <a:gd name="connsiteY4" fmla="*/ 64294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675" h="66675">
                    <a:moveTo>
                      <a:pt x="35719" y="64294"/>
                    </a:moveTo>
                    <a:cubicBezTo>
                      <a:pt x="50959" y="64294"/>
                      <a:pt x="64294" y="51911"/>
                      <a:pt x="64294" y="35719"/>
                    </a:cubicBezTo>
                    <a:cubicBezTo>
                      <a:pt x="64294" y="19526"/>
                      <a:pt x="51911" y="7144"/>
                      <a:pt x="35719" y="7144"/>
                    </a:cubicBezTo>
                    <a:cubicBezTo>
                      <a:pt x="20479" y="7144"/>
                      <a:pt x="7144" y="19526"/>
                      <a:pt x="7144" y="35719"/>
                    </a:cubicBezTo>
                    <a:cubicBezTo>
                      <a:pt x="7144" y="51911"/>
                      <a:pt x="19526" y="64294"/>
                      <a:pt x="35719" y="642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2" name="Freeform: Shape 392">
                <a:extLst>
                  <a:ext uri="{FF2B5EF4-FFF2-40B4-BE49-F238E27FC236}">
                    <a16:creationId xmlns:a16="http://schemas.microsoft.com/office/drawing/2014/main" xmlns="" id="{E5A7ED5E-4A8B-4C93-0F2E-29B0F998EFBC}"/>
                  </a:ext>
                </a:extLst>
              </p:cNvPr>
              <p:cNvSpPr/>
              <p:nvPr/>
            </p:nvSpPr>
            <p:spPr>
              <a:xfrm>
                <a:off x="6041231" y="4157186"/>
                <a:ext cx="19050" cy="19050"/>
              </a:xfrm>
              <a:custGeom>
                <a:avLst/>
                <a:gdLst>
                  <a:gd name="connsiteX0" fmla="*/ 18574 w 19050"/>
                  <a:gd name="connsiteY0" fmla="*/ 12859 h 19050"/>
                  <a:gd name="connsiteX1" fmla="*/ 12859 w 19050"/>
                  <a:gd name="connsiteY1" fmla="*/ 7144 h 19050"/>
                  <a:gd name="connsiteX2" fmla="*/ 7144 w 19050"/>
                  <a:gd name="connsiteY2" fmla="*/ 12859 h 19050"/>
                  <a:gd name="connsiteX3" fmla="*/ 12859 w 19050"/>
                  <a:gd name="connsiteY3" fmla="*/ 18574 h 19050"/>
                  <a:gd name="connsiteX4" fmla="*/ 1857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8574" y="12859"/>
                    </a:move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6669" y="18574"/>
                      <a:pt x="18574" y="15716"/>
                      <a:pt x="1857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3" name="Freeform: Shape 393">
                <a:extLst>
                  <a:ext uri="{FF2B5EF4-FFF2-40B4-BE49-F238E27FC236}">
                    <a16:creationId xmlns:a16="http://schemas.microsoft.com/office/drawing/2014/main" xmlns="" id="{E456486B-1E75-9AD3-1C99-4974245BA5F0}"/>
                  </a:ext>
                </a:extLst>
              </p:cNvPr>
              <p:cNvSpPr/>
              <p:nvPr/>
            </p:nvSpPr>
            <p:spPr>
              <a:xfrm>
                <a:off x="6189821" y="2763679"/>
                <a:ext cx="38100" cy="38100"/>
              </a:xfrm>
              <a:custGeom>
                <a:avLst/>
                <a:gdLst>
                  <a:gd name="connsiteX0" fmla="*/ 31909 w 38100"/>
                  <a:gd name="connsiteY0" fmla="*/ 19526 h 38100"/>
                  <a:gd name="connsiteX1" fmla="*/ 19526 w 38100"/>
                  <a:gd name="connsiteY1" fmla="*/ 7144 h 38100"/>
                  <a:gd name="connsiteX2" fmla="*/ 7144 w 38100"/>
                  <a:gd name="connsiteY2" fmla="*/ 19526 h 38100"/>
                  <a:gd name="connsiteX3" fmla="*/ 19526 w 38100"/>
                  <a:gd name="connsiteY3" fmla="*/ 31909 h 38100"/>
                  <a:gd name="connsiteX4" fmla="*/ 31909 w 38100"/>
                  <a:gd name="connsiteY4" fmla="*/ 1952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1909" y="19526"/>
                    </a:moveTo>
                    <a:cubicBezTo>
                      <a:pt x="31909" y="12859"/>
                      <a:pt x="26194" y="7144"/>
                      <a:pt x="19526" y="7144"/>
                    </a:cubicBezTo>
                    <a:cubicBezTo>
                      <a:pt x="12859" y="7144"/>
                      <a:pt x="7144" y="12859"/>
                      <a:pt x="7144" y="19526"/>
                    </a:cubicBezTo>
                    <a:cubicBezTo>
                      <a:pt x="7144" y="26194"/>
                      <a:pt x="12859" y="31909"/>
                      <a:pt x="19526" y="31909"/>
                    </a:cubicBezTo>
                    <a:cubicBezTo>
                      <a:pt x="26194" y="31909"/>
                      <a:pt x="31909" y="26194"/>
                      <a:pt x="31909" y="1952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4" name="Freeform: Shape 394">
                <a:extLst>
                  <a:ext uri="{FF2B5EF4-FFF2-40B4-BE49-F238E27FC236}">
                    <a16:creationId xmlns:a16="http://schemas.microsoft.com/office/drawing/2014/main" xmlns="" id="{04F6AC59-7A24-504A-3B99-92DE6D6F8E9F}"/>
                  </a:ext>
                </a:extLst>
              </p:cNvPr>
              <p:cNvSpPr/>
              <p:nvPr/>
            </p:nvSpPr>
            <p:spPr>
              <a:xfrm>
                <a:off x="5636419" y="3418046"/>
                <a:ext cx="28575" cy="28575"/>
              </a:xfrm>
              <a:custGeom>
                <a:avLst/>
                <a:gdLst>
                  <a:gd name="connsiteX0" fmla="*/ 18574 w 28575"/>
                  <a:gd name="connsiteY0" fmla="*/ 7144 h 28575"/>
                  <a:gd name="connsiteX1" fmla="*/ 7144 w 28575"/>
                  <a:gd name="connsiteY1" fmla="*/ 18574 h 28575"/>
                  <a:gd name="connsiteX2" fmla="*/ 18574 w 28575"/>
                  <a:gd name="connsiteY2" fmla="*/ 30004 h 28575"/>
                  <a:gd name="connsiteX3" fmla="*/ 30004 w 28575"/>
                  <a:gd name="connsiteY3" fmla="*/ 18574 h 28575"/>
                  <a:gd name="connsiteX4" fmla="*/ 18574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8574" y="7144"/>
                    </a:moveTo>
                    <a:cubicBezTo>
                      <a:pt x="11906" y="7144"/>
                      <a:pt x="7144" y="11906"/>
                      <a:pt x="7144" y="18574"/>
                    </a:cubicBezTo>
                    <a:cubicBezTo>
                      <a:pt x="7144" y="25241"/>
                      <a:pt x="11906" y="30004"/>
                      <a:pt x="18574" y="30004"/>
                    </a:cubicBezTo>
                    <a:cubicBezTo>
                      <a:pt x="25241" y="30004"/>
                      <a:pt x="30004" y="25241"/>
                      <a:pt x="30004" y="18574"/>
                    </a:cubicBezTo>
                    <a:cubicBezTo>
                      <a:pt x="30004" y="11906"/>
                      <a:pt x="25241" y="7144"/>
                      <a:pt x="18574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5" name="Freeform: Shape 395">
                <a:extLst>
                  <a:ext uri="{FF2B5EF4-FFF2-40B4-BE49-F238E27FC236}">
                    <a16:creationId xmlns:a16="http://schemas.microsoft.com/office/drawing/2014/main" xmlns="" id="{66612880-31EB-1D29-81AD-6423AC2BA12E}"/>
                  </a:ext>
                </a:extLst>
              </p:cNvPr>
              <p:cNvSpPr/>
              <p:nvPr/>
            </p:nvSpPr>
            <p:spPr>
              <a:xfrm>
                <a:off x="5991701" y="4151471"/>
                <a:ext cx="28575" cy="28575"/>
              </a:xfrm>
              <a:custGeom>
                <a:avLst/>
                <a:gdLst>
                  <a:gd name="connsiteX0" fmla="*/ 7144 w 28575"/>
                  <a:gd name="connsiteY0" fmla="*/ 14764 h 28575"/>
                  <a:gd name="connsiteX1" fmla="*/ 14764 w 28575"/>
                  <a:gd name="connsiteY1" fmla="*/ 22384 h 28575"/>
                  <a:gd name="connsiteX2" fmla="*/ 22384 w 28575"/>
                  <a:gd name="connsiteY2" fmla="*/ 14764 h 28575"/>
                  <a:gd name="connsiteX3" fmla="*/ 14764 w 28575"/>
                  <a:gd name="connsiteY3" fmla="*/ 7144 h 28575"/>
                  <a:gd name="connsiteX4" fmla="*/ 7144 w 28575"/>
                  <a:gd name="connsiteY4" fmla="*/ 1476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7144" y="14764"/>
                    </a:moveTo>
                    <a:cubicBezTo>
                      <a:pt x="7144" y="18574"/>
                      <a:pt x="10001" y="22384"/>
                      <a:pt x="14764" y="22384"/>
                    </a:cubicBezTo>
                    <a:cubicBezTo>
                      <a:pt x="19526" y="22384"/>
                      <a:pt x="22384" y="19526"/>
                      <a:pt x="22384" y="14764"/>
                    </a:cubicBezTo>
                    <a:cubicBezTo>
                      <a:pt x="22384" y="10001"/>
                      <a:pt x="19526" y="7144"/>
                      <a:pt x="14764" y="7144"/>
                    </a:cubicBezTo>
                    <a:cubicBezTo>
                      <a:pt x="10001" y="7144"/>
                      <a:pt x="7144" y="10954"/>
                      <a:pt x="7144" y="1476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6" name="Freeform: Shape 396">
                <a:extLst>
                  <a:ext uri="{FF2B5EF4-FFF2-40B4-BE49-F238E27FC236}">
                    <a16:creationId xmlns:a16="http://schemas.microsoft.com/office/drawing/2014/main" xmlns="" id="{10905DBA-B822-4C03-19D1-AC5169361B9F}"/>
                  </a:ext>
                </a:extLst>
              </p:cNvPr>
              <p:cNvSpPr/>
              <p:nvPr/>
            </p:nvSpPr>
            <p:spPr>
              <a:xfrm>
                <a:off x="5809774" y="4265771"/>
                <a:ext cx="19050" cy="19050"/>
              </a:xfrm>
              <a:custGeom>
                <a:avLst/>
                <a:gdLst>
                  <a:gd name="connsiteX0" fmla="*/ 7144 w 19050"/>
                  <a:gd name="connsiteY0" fmla="*/ 13811 h 19050"/>
                  <a:gd name="connsiteX1" fmla="*/ 13811 w 19050"/>
                  <a:gd name="connsiteY1" fmla="*/ 20479 h 19050"/>
                  <a:gd name="connsiteX2" fmla="*/ 20479 w 19050"/>
                  <a:gd name="connsiteY2" fmla="*/ 13811 h 19050"/>
                  <a:gd name="connsiteX3" fmla="*/ 13811 w 19050"/>
                  <a:gd name="connsiteY3" fmla="*/ 7144 h 19050"/>
                  <a:gd name="connsiteX4" fmla="*/ 7144 w 19050"/>
                  <a:gd name="connsiteY4" fmla="*/ 1381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7144" y="13811"/>
                    </a:moveTo>
                    <a:cubicBezTo>
                      <a:pt x="7144" y="17621"/>
                      <a:pt x="10001" y="20479"/>
                      <a:pt x="13811" y="20479"/>
                    </a:cubicBezTo>
                    <a:cubicBezTo>
                      <a:pt x="17621" y="20479"/>
                      <a:pt x="20479" y="17621"/>
                      <a:pt x="20479" y="13811"/>
                    </a:cubicBez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7" name="Freeform: Shape 397">
                <a:extLst>
                  <a:ext uri="{FF2B5EF4-FFF2-40B4-BE49-F238E27FC236}">
                    <a16:creationId xmlns:a16="http://schemas.microsoft.com/office/drawing/2014/main" xmlns="" id="{FCC5A7E7-CB96-B8A9-B65F-CA614905AB71}"/>
                  </a:ext>
                </a:extLst>
              </p:cNvPr>
              <p:cNvSpPr/>
              <p:nvPr/>
            </p:nvSpPr>
            <p:spPr>
              <a:xfrm>
                <a:off x="5965984" y="3198971"/>
                <a:ext cx="19050" cy="19050"/>
              </a:xfrm>
              <a:custGeom>
                <a:avLst/>
                <a:gdLst>
                  <a:gd name="connsiteX0" fmla="*/ 20479 w 19050"/>
                  <a:gd name="connsiteY0" fmla="*/ 13811 h 19050"/>
                  <a:gd name="connsiteX1" fmla="*/ 13811 w 19050"/>
                  <a:gd name="connsiteY1" fmla="*/ 7144 h 19050"/>
                  <a:gd name="connsiteX2" fmla="*/ 7144 w 19050"/>
                  <a:gd name="connsiteY2" fmla="*/ 13811 h 19050"/>
                  <a:gd name="connsiteX3" fmla="*/ 13811 w 19050"/>
                  <a:gd name="connsiteY3" fmla="*/ 20479 h 19050"/>
                  <a:gd name="connsiteX4" fmla="*/ 20479 w 19050"/>
                  <a:gd name="connsiteY4" fmla="*/ 13811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20479" y="13811"/>
                    </a:moveTo>
                    <a:cubicBezTo>
                      <a:pt x="20479" y="10001"/>
                      <a:pt x="17621" y="7144"/>
                      <a:pt x="13811" y="7144"/>
                    </a:cubicBezTo>
                    <a:cubicBezTo>
                      <a:pt x="10001" y="7144"/>
                      <a:pt x="7144" y="10001"/>
                      <a:pt x="7144" y="13811"/>
                    </a:cubicBezTo>
                    <a:cubicBezTo>
                      <a:pt x="7144" y="17621"/>
                      <a:pt x="10001" y="20479"/>
                      <a:pt x="13811" y="20479"/>
                    </a:cubicBezTo>
                    <a:cubicBezTo>
                      <a:pt x="17621" y="19526"/>
                      <a:pt x="20479" y="16669"/>
                      <a:pt x="20479" y="1381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8" name="Freeform: Shape 398">
                <a:extLst>
                  <a:ext uri="{FF2B5EF4-FFF2-40B4-BE49-F238E27FC236}">
                    <a16:creationId xmlns:a16="http://schemas.microsoft.com/office/drawing/2014/main" xmlns="" id="{B2087672-8EA0-BB70-E3BA-DDEFAE4B27A4}"/>
                  </a:ext>
                </a:extLst>
              </p:cNvPr>
              <p:cNvSpPr/>
              <p:nvPr/>
            </p:nvSpPr>
            <p:spPr>
              <a:xfrm>
                <a:off x="5540216" y="3513296"/>
                <a:ext cx="38100" cy="38100"/>
              </a:xfrm>
              <a:custGeom>
                <a:avLst/>
                <a:gdLst>
                  <a:gd name="connsiteX0" fmla="*/ 35719 w 38100"/>
                  <a:gd name="connsiteY0" fmla="*/ 21431 h 38100"/>
                  <a:gd name="connsiteX1" fmla="*/ 21431 w 38100"/>
                  <a:gd name="connsiteY1" fmla="*/ 7144 h 38100"/>
                  <a:gd name="connsiteX2" fmla="*/ 7144 w 38100"/>
                  <a:gd name="connsiteY2" fmla="*/ 21431 h 38100"/>
                  <a:gd name="connsiteX3" fmla="*/ 21431 w 38100"/>
                  <a:gd name="connsiteY3" fmla="*/ 35719 h 38100"/>
                  <a:gd name="connsiteX4" fmla="*/ 35719 w 38100"/>
                  <a:gd name="connsiteY4" fmla="*/ 2143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5719" y="21431"/>
                    </a:moveTo>
                    <a:cubicBezTo>
                      <a:pt x="35719" y="13811"/>
                      <a:pt x="29051" y="7144"/>
                      <a:pt x="21431" y="7144"/>
                    </a:cubicBez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29051"/>
                      <a:pt x="13811" y="35719"/>
                      <a:pt x="21431" y="35719"/>
                    </a:cubicBezTo>
                    <a:cubicBezTo>
                      <a:pt x="29051" y="35719"/>
                      <a:pt x="35719" y="29051"/>
                      <a:pt x="35719" y="2143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79" name="Freeform: Shape 399">
                <a:extLst>
                  <a:ext uri="{FF2B5EF4-FFF2-40B4-BE49-F238E27FC236}">
                    <a16:creationId xmlns:a16="http://schemas.microsoft.com/office/drawing/2014/main" xmlns="" id="{B9BA6644-E355-B7DA-00C2-F70EE3163FE4}"/>
                  </a:ext>
                </a:extLst>
              </p:cNvPr>
              <p:cNvSpPr/>
              <p:nvPr/>
            </p:nvSpPr>
            <p:spPr>
              <a:xfrm>
                <a:off x="5640229" y="3940016"/>
                <a:ext cx="19050" cy="19050"/>
              </a:xfrm>
              <a:custGeom>
                <a:avLst/>
                <a:gdLst>
                  <a:gd name="connsiteX0" fmla="*/ 12859 w 19050"/>
                  <a:gd name="connsiteY0" fmla="*/ 7144 h 19050"/>
                  <a:gd name="connsiteX1" fmla="*/ 7144 w 19050"/>
                  <a:gd name="connsiteY1" fmla="*/ 12859 h 19050"/>
                  <a:gd name="connsiteX2" fmla="*/ 12859 w 19050"/>
                  <a:gd name="connsiteY2" fmla="*/ 18574 h 19050"/>
                  <a:gd name="connsiteX3" fmla="*/ 18574 w 19050"/>
                  <a:gd name="connsiteY3" fmla="*/ 12859 h 19050"/>
                  <a:gd name="connsiteX4" fmla="*/ 12859 w 19050"/>
                  <a:gd name="connsiteY4" fmla="*/ 7144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2859" y="7144"/>
                    </a:move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5716" y="18574"/>
                      <a:pt x="18574" y="15716"/>
                      <a:pt x="18574" y="12859"/>
                    </a:cubicBezTo>
                    <a:cubicBezTo>
                      <a:pt x="18574" y="10001"/>
                      <a:pt x="15716" y="7144"/>
                      <a:pt x="12859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0" name="Freeform: Shape 400">
                <a:extLst>
                  <a:ext uri="{FF2B5EF4-FFF2-40B4-BE49-F238E27FC236}">
                    <a16:creationId xmlns:a16="http://schemas.microsoft.com/office/drawing/2014/main" xmlns="" id="{AADFC92F-F33A-737F-E52B-9795CC4D8C12}"/>
                  </a:ext>
                </a:extLst>
              </p:cNvPr>
              <p:cNvSpPr/>
              <p:nvPr/>
            </p:nvSpPr>
            <p:spPr>
              <a:xfrm>
                <a:off x="5954554" y="3885724"/>
                <a:ext cx="47625" cy="38100"/>
              </a:xfrm>
              <a:custGeom>
                <a:avLst/>
                <a:gdLst>
                  <a:gd name="connsiteX0" fmla="*/ 7144 w 47625"/>
                  <a:gd name="connsiteY0" fmla="*/ 17621 h 38100"/>
                  <a:gd name="connsiteX1" fmla="*/ 14764 w 47625"/>
                  <a:gd name="connsiteY1" fmla="*/ 25241 h 38100"/>
                  <a:gd name="connsiteX2" fmla="*/ 16669 w 47625"/>
                  <a:gd name="connsiteY2" fmla="*/ 25241 h 38100"/>
                  <a:gd name="connsiteX3" fmla="*/ 29051 w 47625"/>
                  <a:gd name="connsiteY3" fmla="*/ 33814 h 38100"/>
                  <a:gd name="connsiteX4" fmla="*/ 42386 w 47625"/>
                  <a:gd name="connsiteY4" fmla="*/ 20479 h 38100"/>
                  <a:gd name="connsiteX5" fmla="*/ 29051 w 47625"/>
                  <a:gd name="connsiteY5" fmla="*/ 7144 h 38100"/>
                  <a:gd name="connsiteX6" fmla="*/ 18574 w 47625"/>
                  <a:gd name="connsiteY6" fmla="*/ 11906 h 38100"/>
                  <a:gd name="connsiteX7" fmla="*/ 14764 w 47625"/>
                  <a:gd name="connsiteY7" fmla="*/ 10954 h 38100"/>
                  <a:gd name="connsiteX8" fmla="*/ 7144 w 47625"/>
                  <a:gd name="connsiteY8" fmla="*/ 17621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38100">
                    <a:moveTo>
                      <a:pt x="7144" y="17621"/>
                    </a:moveTo>
                    <a:cubicBezTo>
                      <a:pt x="7144" y="21431"/>
                      <a:pt x="10001" y="25241"/>
                      <a:pt x="14764" y="25241"/>
                    </a:cubicBezTo>
                    <a:cubicBezTo>
                      <a:pt x="15716" y="25241"/>
                      <a:pt x="15716" y="25241"/>
                      <a:pt x="16669" y="25241"/>
                    </a:cubicBezTo>
                    <a:cubicBezTo>
                      <a:pt x="18574" y="30004"/>
                      <a:pt x="23336" y="33814"/>
                      <a:pt x="29051" y="33814"/>
                    </a:cubicBezTo>
                    <a:cubicBezTo>
                      <a:pt x="36671" y="33814"/>
                      <a:pt x="42386" y="28099"/>
                      <a:pt x="42386" y="20479"/>
                    </a:cubicBezTo>
                    <a:cubicBezTo>
                      <a:pt x="42386" y="12859"/>
                      <a:pt x="36671" y="7144"/>
                      <a:pt x="29051" y="7144"/>
                    </a:cubicBezTo>
                    <a:cubicBezTo>
                      <a:pt x="25241" y="7144"/>
                      <a:pt x="21431" y="9049"/>
                      <a:pt x="18574" y="11906"/>
                    </a:cubicBezTo>
                    <a:cubicBezTo>
                      <a:pt x="17621" y="10954"/>
                      <a:pt x="15716" y="10954"/>
                      <a:pt x="14764" y="10954"/>
                    </a:cubicBezTo>
                    <a:cubicBezTo>
                      <a:pt x="10954" y="10001"/>
                      <a:pt x="7144" y="13811"/>
                      <a:pt x="7144" y="17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1" name="Freeform: Shape 401">
                <a:extLst>
                  <a:ext uri="{FF2B5EF4-FFF2-40B4-BE49-F238E27FC236}">
                    <a16:creationId xmlns:a16="http://schemas.microsoft.com/office/drawing/2014/main" xmlns="" id="{F60BC5D7-6C42-D641-D70D-68D174254FA0}"/>
                  </a:ext>
                </a:extLst>
              </p:cNvPr>
              <p:cNvSpPr/>
              <p:nvPr/>
            </p:nvSpPr>
            <p:spPr>
              <a:xfrm>
                <a:off x="6050756" y="3398044"/>
                <a:ext cx="19050" cy="19050"/>
              </a:xfrm>
              <a:custGeom>
                <a:avLst/>
                <a:gdLst>
                  <a:gd name="connsiteX0" fmla="*/ 16669 w 19050"/>
                  <a:gd name="connsiteY0" fmla="*/ 11906 h 19050"/>
                  <a:gd name="connsiteX1" fmla="*/ 11906 w 19050"/>
                  <a:gd name="connsiteY1" fmla="*/ 7144 h 19050"/>
                  <a:gd name="connsiteX2" fmla="*/ 7144 w 19050"/>
                  <a:gd name="connsiteY2" fmla="*/ 11906 h 19050"/>
                  <a:gd name="connsiteX3" fmla="*/ 11906 w 19050"/>
                  <a:gd name="connsiteY3" fmla="*/ 16669 h 19050"/>
                  <a:gd name="connsiteX4" fmla="*/ 16669 w 19050"/>
                  <a:gd name="connsiteY4" fmla="*/ 11906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6669" y="11906"/>
                    </a:moveTo>
                    <a:cubicBezTo>
                      <a:pt x="16669" y="9049"/>
                      <a:pt x="14764" y="7144"/>
                      <a:pt x="11906" y="7144"/>
                    </a:cubicBezTo>
                    <a:cubicBezTo>
                      <a:pt x="9049" y="7144"/>
                      <a:pt x="7144" y="9049"/>
                      <a:pt x="7144" y="11906"/>
                    </a:cubicBezTo>
                    <a:cubicBezTo>
                      <a:pt x="7144" y="14764"/>
                      <a:pt x="9049" y="16669"/>
                      <a:pt x="11906" y="16669"/>
                    </a:cubicBezTo>
                    <a:cubicBezTo>
                      <a:pt x="14764" y="17621"/>
                      <a:pt x="16669" y="14764"/>
                      <a:pt x="16669" y="1190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2" name="Freeform: Shape 402">
                <a:extLst>
                  <a:ext uri="{FF2B5EF4-FFF2-40B4-BE49-F238E27FC236}">
                    <a16:creationId xmlns:a16="http://schemas.microsoft.com/office/drawing/2014/main" xmlns="" id="{B4394D0B-E4F9-3328-C360-A440B4BA348F}"/>
                  </a:ext>
                </a:extLst>
              </p:cNvPr>
              <p:cNvSpPr/>
              <p:nvPr/>
            </p:nvSpPr>
            <p:spPr>
              <a:xfrm>
                <a:off x="5799296" y="4277201"/>
                <a:ext cx="142875" cy="123825"/>
              </a:xfrm>
              <a:custGeom>
                <a:avLst/>
                <a:gdLst>
                  <a:gd name="connsiteX0" fmla="*/ 109061 w 142875"/>
                  <a:gd name="connsiteY0" fmla="*/ 26194 h 123825"/>
                  <a:gd name="connsiteX1" fmla="*/ 95726 w 142875"/>
                  <a:gd name="connsiteY1" fmla="*/ 29051 h 123825"/>
                  <a:gd name="connsiteX2" fmla="*/ 81439 w 142875"/>
                  <a:gd name="connsiteY2" fmla="*/ 25241 h 123825"/>
                  <a:gd name="connsiteX3" fmla="*/ 79534 w 142875"/>
                  <a:gd name="connsiteY3" fmla="*/ 25241 h 123825"/>
                  <a:gd name="connsiteX4" fmla="*/ 82391 w 142875"/>
                  <a:gd name="connsiteY4" fmla="*/ 17621 h 123825"/>
                  <a:gd name="connsiteX5" fmla="*/ 71914 w 142875"/>
                  <a:gd name="connsiteY5" fmla="*/ 7144 h 123825"/>
                  <a:gd name="connsiteX6" fmla="*/ 61436 w 142875"/>
                  <a:gd name="connsiteY6" fmla="*/ 17621 h 123825"/>
                  <a:gd name="connsiteX7" fmla="*/ 69056 w 142875"/>
                  <a:gd name="connsiteY7" fmla="*/ 28099 h 123825"/>
                  <a:gd name="connsiteX8" fmla="*/ 52864 w 142875"/>
                  <a:gd name="connsiteY8" fmla="*/ 47149 h 123825"/>
                  <a:gd name="connsiteX9" fmla="*/ 49054 w 142875"/>
                  <a:gd name="connsiteY9" fmla="*/ 46196 h 123825"/>
                  <a:gd name="connsiteX10" fmla="*/ 48101 w 142875"/>
                  <a:gd name="connsiteY10" fmla="*/ 45244 h 123825"/>
                  <a:gd name="connsiteX11" fmla="*/ 55721 w 142875"/>
                  <a:gd name="connsiteY11" fmla="*/ 30956 h 123825"/>
                  <a:gd name="connsiteX12" fmla="*/ 39529 w 142875"/>
                  <a:gd name="connsiteY12" fmla="*/ 14764 h 123825"/>
                  <a:gd name="connsiteX13" fmla="*/ 23336 w 142875"/>
                  <a:gd name="connsiteY13" fmla="*/ 30956 h 123825"/>
                  <a:gd name="connsiteX14" fmla="*/ 23336 w 142875"/>
                  <a:gd name="connsiteY14" fmla="*/ 34766 h 123825"/>
                  <a:gd name="connsiteX15" fmla="*/ 7144 w 142875"/>
                  <a:gd name="connsiteY15" fmla="*/ 55721 h 123825"/>
                  <a:gd name="connsiteX16" fmla="*/ 25241 w 142875"/>
                  <a:gd name="connsiteY16" fmla="*/ 76676 h 123825"/>
                  <a:gd name="connsiteX17" fmla="*/ 34766 w 142875"/>
                  <a:gd name="connsiteY17" fmla="*/ 87154 h 123825"/>
                  <a:gd name="connsiteX18" fmla="*/ 34766 w 142875"/>
                  <a:gd name="connsiteY18" fmla="*/ 90011 h 123825"/>
                  <a:gd name="connsiteX19" fmla="*/ 58579 w 142875"/>
                  <a:gd name="connsiteY19" fmla="*/ 113824 h 123825"/>
                  <a:gd name="connsiteX20" fmla="*/ 81439 w 142875"/>
                  <a:gd name="connsiteY20" fmla="*/ 94774 h 123825"/>
                  <a:gd name="connsiteX21" fmla="*/ 82391 w 142875"/>
                  <a:gd name="connsiteY21" fmla="*/ 94774 h 123825"/>
                  <a:gd name="connsiteX22" fmla="*/ 80486 w 142875"/>
                  <a:gd name="connsiteY22" fmla="*/ 100489 h 123825"/>
                  <a:gd name="connsiteX23" fmla="*/ 79534 w 142875"/>
                  <a:gd name="connsiteY23" fmla="*/ 104299 h 123825"/>
                  <a:gd name="connsiteX24" fmla="*/ 80486 w 142875"/>
                  <a:gd name="connsiteY24" fmla="*/ 109061 h 123825"/>
                  <a:gd name="connsiteX25" fmla="*/ 99536 w 142875"/>
                  <a:gd name="connsiteY25" fmla="*/ 123349 h 123825"/>
                  <a:gd name="connsiteX26" fmla="*/ 119539 w 142875"/>
                  <a:gd name="connsiteY26" fmla="*/ 103346 h 123825"/>
                  <a:gd name="connsiteX27" fmla="*/ 110014 w 142875"/>
                  <a:gd name="connsiteY27" fmla="*/ 87154 h 123825"/>
                  <a:gd name="connsiteX28" fmla="*/ 139541 w 142875"/>
                  <a:gd name="connsiteY28" fmla="*/ 56674 h 123825"/>
                  <a:gd name="connsiteX29" fmla="*/ 109061 w 142875"/>
                  <a:gd name="connsiteY29" fmla="*/ 26194 h 123825"/>
                  <a:gd name="connsiteX30" fmla="*/ 94774 w 142875"/>
                  <a:gd name="connsiteY30" fmla="*/ 85249 h 123825"/>
                  <a:gd name="connsiteX31" fmla="*/ 94774 w 142875"/>
                  <a:gd name="connsiteY31" fmla="*/ 84296 h 123825"/>
                  <a:gd name="connsiteX32" fmla="*/ 96679 w 142875"/>
                  <a:gd name="connsiteY32" fmla="*/ 85249 h 123825"/>
                  <a:gd name="connsiteX33" fmla="*/ 94774 w 142875"/>
                  <a:gd name="connsiteY33" fmla="*/ 85249 h 123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142875" h="123825">
                    <a:moveTo>
                      <a:pt x="109061" y="26194"/>
                    </a:moveTo>
                    <a:cubicBezTo>
                      <a:pt x="104299" y="26194"/>
                      <a:pt x="99536" y="27146"/>
                      <a:pt x="95726" y="29051"/>
                    </a:cubicBezTo>
                    <a:cubicBezTo>
                      <a:pt x="91916" y="27146"/>
                      <a:pt x="87154" y="25241"/>
                      <a:pt x="81439" y="25241"/>
                    </a:cubicBezTo>
                    <a:cubicBezTo>
                      <a:pt x="80486" y="25241"/>
                      <a:pt x="79534" y="25241"/>
                      <a:pt x="79534" y="25241"/>
                    </a:cubicBezTo>
                    <a:cubicBezTo>
                      <a:pt x="81439" y="23336"/>
                      <a:pt x="82391" y="20479"/>
                      <a:pt x="82391" y="17621"/>
                    </a:cubicBezTo>
                    <a:cubicBezTo>
                      <a:pt x="82391" y="11906"/>
                      <a:pt x="77629" y="7144"/>
                      <a:pt x="71914" y="7144"/>
                    </a:cubicBezTo>
                    <a:cubicBezTo>
                      <a:pt x="66199" y="7144"/>
                      <a:pt x="61436" y="11906"/>
                      <a:pt x="61436" y="17621"/>
                    </a:cubicBezTo>
                    <a:cubicBezTo>
                      <a:pt x="61436" y="22384"/>
                      <a:pt x="65246" y="26194"/>
                      <a:pt x="69056" y="28099"/>
                    </a:cubicBezTo>
                    <a:cubicBezTo>
                      <a:pt x="61436" y="31909"/>
                      <a:pt x="55721" y="38576"/>
                      <a:pt x="52864" y="47149"/>
                    </a:cubicBezTo>
                    <a:cubicBezTo>
                      <a:pt x="51911" y="47149"/>
                      <a:pt x="50006" y="46196"/>
                      <a:pt x="49054" y="46196"/>
                    </a:cubicBezTo>
                    <a:cubicBezTo>
                      <a:pt x="49054" y="46196"/>
                      <a:pt x="49054" y="45244"/>
                      <a:pt x="48101" y="45244"/>
                    </a:cubicBezTo>
                    <a:cubicBezTo>
                      <a:pt x="52864" y="42386"/>
                      <a:pt x="55721" y="37624"/>
                      <a:pt x="55721" y="30956"/>
                    </a:cubicBezTo>
                    <a:cubicBezTo>
                      <a:pt x="55721" y="22384"/>
                      <a:pt x="48101" y="14764"/>
                      <a:pt x="39529" y="14764"/>
                    </a:cubicBezTo>
                    <a:cubicBezTo>
                      <a:pt x="30956" y="14764"/>
                      <a:pt x="23336" y="22384"/>
                      <a:pt x="23336" y="30956"/>
                    </a:cubicBezTo>
                    <a:cubicBezTo>
                      <a:pt x="23336" y="31909"/>
                      <a:pt x="23336" y="33814"/>
                      <a:pt x="23336" y="34766"/>
                    </a:cubicBezTo>
                    <a:cubicBezTo>
                      <a:pt x="13811" y="36671"/>
                      <a:pt x="7144" y="45244"/>
                      <a:pt x="7144" y="55721"/>
                    </a:cubicBezTo>
                    <a:cubicBezTo>
                      <a:pt x="7144" y="66199"/>
                      <a:pt x="14764" y="75724"/>
                      <a:pt x="25241" y="76676"/>
                    </a:cubicBezTo>
                    <a:cubicBezTo>
                      <a:pt x="27146" y="81439"/>
                      <a:pt x="30004" y="85249"/>
                      <a:pt x="34766" y="87154"/>
                    </a:cubicBezTo>
                    <a:cubicBezTo>
                      <a:pt x="34766" y="88106"/>
                      <a:pt x="34766" y="89059"/>
                      <a:pt x="34766" y="90011"/>
                    </a:cubicBezTo>
                    <a:cubicBezTo>
                      <a:pt x="34766" y="103346"/>
                      <a:pt x="45244" y="113824"/>
                      <a:pt x="58579" y="113824"/>
                    </a:cubicBezTo>
                    <a:cubicBezTo>
                      <a:pt x="70009" y="113824"/>
                      <a:pt x="79534" y="105251"/>
                      <a:pt x="81439" y="94774"/>
                    </a:cubicBezTo>
                    <a:cubicBezTo>
                      <a:pt x="81439" y="94774"/>
                      <a:pt x="82391" y="94774"/>
                      <a:pt x="82391" y="94774"/>
                    </a:cubicBezTo>
                    <a:cubicBezTo>
                      <a:pt x="81439" y="96679"/>
                      <a:pt x="80486" y="98584"/>
                      <a:pt x="80486" y="100489"/>
                    </a:cubicBezTo>
                    <a:cubicBezTo>
                      <a:pt x="79534" y="101441"/>
                      <a:pt x="79534" y="102394"/>
                      <a:pt x="79534" y="104299"/>
                    </a:cubicBezTo>
                    <a:cubicBezTo>
                      <a:pt x="79534" y="106204"/>
                      <a:pt x="80486" y="107156"/>
                      <a:pt x="80486" y="109061"/>
                    </a:cubicBezTo>
                    <a:cubicBezTo>
                      <a:pt x="82391" y="117634"/>
                      <a:pt x="90011" y="123349"/>
                      <a:pt x="99536" y="123349"/>
                    </a:cubicBezTo>
                    <a:cubicBezTo>
                      <a:pt x="110014" y="123349"/>
                      <a:pt x="119539" y="114776"/>
                      <a:pt x="119539" y="103346"/>
                    </a:cubicBezTo>
                    <a:cubicBezTo>
                      <a:pt x="119539" y="96679"/>
                      <a:pt x="115729" y="90011"/>
                      <a:pt x="110014" y="87154"/>
                    </a:cubicBezTo>
                    <a:cubicBezTo>
                      <a:pt x="126206" y="86201"/>
                      <a:pt x="139541" y="72866"/>
                      <a:pt x="139541" y="56674"/>
                    </a:cubicBezTo>
                    <a:cubicBezTo>
                      <a:pt x="140494" y="40481"/>
                      <a:pt x="126206" y="26194"/>
                      <a:pt x="109061" y="26194"/>
                    </a:cubicBezTo>
                    <a:close/>
                    <a:moveTo>
                      <a:pt x="94774" y="85249"/>
                    </a:moveTo>
                    <a:cubicBezTo>
                      <a:pt x="94774" y="85249"/>
                      <a:pt x="94774" y="84296"/>
                      <a:pt x="94774" y="84296"/>
                    </a:cubicBezTo>
                    <a:cubicBezTo>
                      <a:pt x="95726" y="84296"/>
                      <a:pt x="95726" y="85249"/>
                      <a:pt x="96679" y="85249"/>
                    </a:cubicBezTo>
                    <a:cubicBezTo>
                      <a:pt x="95726" y="85249"/>
                      <a:pt x="95726" y="85249"/>
                      <a:pt x="94774" y="8524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3" name="Freeform: Shape 403">
                <a:extLst>
                  <a:ext uri="{FF2B5EF4-FFF2-40B4-BE49-F238E27FC236}">
                    <a16:creationId xmlns:a16="http://schemas.microsoft.com/office/drawing/2014/main" xmlns="" id="{152AE2CA-3E16-54F0-A4A3-B3C2864E7807}"/>
                  </a:ext>
                </a:extLst>
              </p:cNvPr>
              <p:cNvSpPr/>
              <p:nvPr/>
            </p:nvSpPr>
            <p:spPr>
              <a:xfrm>
                <a:off x="5920160" y="3238976"/>
                <a:ext cx="28575" cy="28575"/>
              </a:xfrm>
              <a:custGeom>
                <a:avLst/>
                <a:gdLst>
                  <a:gd name="connsiteX0" fmla="*/ 18678 w 28575"/>
                  <a:gd name="connsiteY0" fmla="*/ 30004 h 28575"/>
                  <a:gd name="connsiteX1" fmla="*/ 30108 w 28575"/>
                  <a:gd name="connsiteY1" fmla="*/ 18574 h 28575"/>
                  <a:gd name="connsiteX2" fmla="*/ 18678 w 28575"/>
                  <a:gd name="connsiteY2" fmla="*/ 7144 h 28575"/>
                  <a:gd name="connsiteX3" fmla="*/ 7248 w 28575"/>
                  <a:gd name="connsiteY3" fmla="*/ 18574 h 28575"/>
                  <a:gd name="connsiteX4" fmla="*/ 18678 w 28575"/>
                  <a:gd name="connsiteY4" fmla="*/ 3000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8678" y="30004"/>
                    </a:moveTo>
                    <a:cubicBezTo>
                      <a:pt x="25345" y="30004"/>
                      <a:pt x="30108" y="25241"/>
                      <a:pt x="30108" y="18574"/>
                    </a:cubicBezTo>
                    <a:cubicBezTo>
                      <a:pt x="30108" y="11906"/>
                      <a:pt x="25345" y="7144"/>
                      <a:pt x="18678" y="7144"/>
                    </a:cubicBezTo>
                    <a:cubicBezTo>
                      <a:pt x="12010" y="7144"/>
                      <a:pt x="7248" y="11906"/>
                      <a:pt x="7248" y="18574"/>
                    </a:cubicBezTo>
                    <a:cubicBezTo>
                      <a:pt x="6295" y="24289"/>
                      <a:pt x="12010" y="30004"/>
                      <a:pt x="18678" y="3000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4" name="Freeform: Shape 404">
                <a:extLst>
                  <a:ext uri="{FF2B5EF4-FFF2-40B4-BE49-F238E27FC236}">
                    <a16:creationId xmlns:a16="http://schemas.microsoft.com/office/drawing/2014/main" xmlns="" id="{0D6BF3AE-49C2-9B2C-0653-EE6257700E97}"/>
                  </a:ext>
                </a:extLst>
              </p:cNvPr>
              <p:cNvSpPr/>
              <p:nvPr/>
            </p:nvSpPr>
            <p:spPr>
              <a:xfrm>
                <a:off x="5753576" y="3219926"/>
                <a:ext cx="19050" cy="19050"/>
              </a:xfrm>
              <a:custGeom>
                <a:avLst/>
                <a:gdLst>
                  <a:gd name="connsiteX0" fmla="*/ 18574 w 19050"/>
                  <a:gd name="connsiteY0" fmla="*/ 12859 h 19050"/>
                  <a:gd name="connsiteX1" fmla="*/ 12859 w 19050"/>
                  <a:gd name="connsiteY1" fmla="*/ 7144 h 19050"/>
                  <a:gd name="connsiteX2" fmla="*/ 7144 w 19050"/>
                  <a:gd name="connsiteY2" fmla="*/ 12859 h 19050"/>
                  <a:gd name="connsiteX3" fmla="*/ 12859 w 19050"/>
                  <a:gd name="connsiteY3" fmla="*/ 18574 h 19050"/>
                  <a:gd name="connsiteX4" fmla="*/ 1857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8574" y="12859"/>
                    </a:move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5716" y="18574"/>
                      <a:pt x="18574" y="16669"/>
                      <a:pt x="1857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5" name="Freeform: Shape 405">
                <a:extLst>
                  <a:ext uri="{FF2B5EF4-FFF2-40B4-BE49-F238E27FC236}">
                    <a16:creationId xmlns:a16="http://schemas.microsoft.com/office/drawing/2014/main" xmlns="" id="{7FCA9B53-C29D-ABE8-A43C-CB6929680C93}"/>
                  </a:ext>
                </a:extLst>
              </p:cNvPr>
              <p:cNvSpPr/>
              <p:nvPr/>
            </p:nvSpPr>
            <p:spPr>
              <a:xfrm>
                <a:off x="6035516" y="2895124"/>
                <a:ext cx="38100" cy="38100"/>
              </a:xfrm>
              <a:custGeom>
                <a:avLst/>
                <a:gdLst>
                  <a:gd name="connsiteX0" fmla="*/ 21431 w 38100"/>
                  <a:gd name="connsiteY0" fmla="*/ 7144 h 38100"/>
                  <a:gd name="connsiteX1" fmla="*/ 7144 w 38100"/>
                  <a:gd name="connsiteY1" fmla="*/ 21431 h 38100"/>
                  <a:gd name="connsiteX2" fmla="*/ 21431 w 38100"/>
                  <a:gd name="connsiteY2" fmla="*/ 35719 h 38100"/>
                  <a:gd name="connsiteX3" fmla="*/ 35719 w 38100"/>
                  <a:gd name="connsiteY3" fmla="*/ 21431 h 38100"/>
                  <a:gd name="connsiteX4" fmla="*/ 21431 w 38100"/>
                  <a:gd name="connsiteY4" fmla="*/ 714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21431" y="7144"/>
                    </a:moveTo>
                    <a:cubicBezTo>
                      <a:pt x="13811" y="7144"/>
                      <a:pt x="7144" y="13811"/>
                      <a:pt x="7144" y="21431"/>
                    </a:cubicBezTo>
                    <a:cubicBezTo>
                      <a:pt x="7144" y="29051"/>
                      <a:pt x="13811" y="35719"/>
                      <a:pt x="21431" y="35719"/>
                    </a:cubicBezTo>
                    <a:cubicBezTo>
                      <a:pt x="29051" y="35719"/>
                      <a:pt x="35719" y="29051"/>
                      <a:pt x="35719" y="21431"/>
                    </a:cubicBezTo>
                    <a:cubicBezTo>
                      <a:pt x="36671" y="13811"/>
                      <a:pt x="30004" y="7144"/>
                      <a:pt x="2143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6" name="Freeform: Shape 406">
                <a:extLst>
                  <a:ext uri="{FF2B5EF4-FFF2-40B4-BE49-F238E27FC236}">
                    <a16:creationId xmlns:a16="http://schemas.microsoft.com/office/drawing/2014/main" xmlns="" id="{31C4D4A6-4D9B-7C30-6041-0EC0F9A3196C}"/>
                  </a:ext>
                </a:extLst>
              </p:cNvPr>
              <p:cNvSpPr/>
              <p:nvPr/>
            </p:nvSpPr>
            <p:spPr>
              <a:xfrm>
                <a:off x="5612606" y="3429476"/>
                <a:ext cx="171450" cy="190500"/>
              </a:xfrm>
              <a:custGeom>
                <a:avLst/>
                <a:gdLst>
                  <a:gd name="connsiteX0" fmla="*/ 60484 w 171450"/>
                  <a:gd name="connsiteY0" fmla="*/ 172879 h 190500"/>
                  <a:gd name="connsiteX1" fmla="*/ 75724 w 171450"/>
                  <a:gd name="connsiteY1" fmla="*/ 188119 h 190500"/>
                  <a:gd name="connsiteX2" fmla="*/ 90964 w 171450"/>
                  <a:gd name="connsiteY2" fmla="*/ 172879 h 190500"/>
                  <a:gd name="connsiteX3" fmla="*/ 88106 w 171450"/>
                  <a:gd name="connsiteY3" fmla="*/ 164306 h 190500"/>
                  <a:gd name="connsiteX4" fmla="*/ 110966 w 171450"/>
                  <a:gd name="connsiteY4" fmla="*/ 131921 h 190500"/>
                  <a:gd name="connsiteX5" fmla="*/ 103346 w 171450"/>
                  <a:gd name="connsiteY5" fmla="*/ 110966 h 190500"/>
                  <a:gd name="connsiteX6" fmla="*/ 104299 w 171450"/>
                  <a:gd name="connsiteY6" fmla="*/ 102394 h 190500"/>
                  <a:gd name="connsiteX7" fmla="*/ 103346 w 171450"/>
                  <a:gd name="connsiteY7" fmla="*/ 94774 h 190500"/>
                  <a:gd name="connsiteX8" fmla="*/ 107156 w 171450"/>
                  <a:gd name="connsiteY8" fmla="*/ 94774 h 190500"/>
                  <a:gd name="connsiteX9" fmla="*/ 137636 w 171450"/>
                  <a:gd name="connsiteY9" fmla="*/ 70009 h 190500"/>
                  <a:gd name="connsiteX10" fmla="*/ 146209 w 171450"/>
                  <a:gd name="connsiteY10" fmla="*/ 71914 h 190500"/>
                  <a:gd name="connsiteX11" fmla="*/ 172879 w 171450"/>
                  <a:gd name="connsiteY11" fmla="*/ 45244 h 190500"/>
                  <a:gd name="connsiteX12" fmla="*/ 146209 w 171450"/>
                  <a:gd name="connsiteY12" fmla="*/ 18574 h 190500"/>
                  <a:gd name="connsiteX13" fmla="*/ 139541 w 171450"/>
                  <a:gd name="connsiteY13" fmla="*/ 19526 h 190500"/>
                  <a:gd name="connsiteX14" fmla="*/ 124301 w 171450"/>
                  <a:gd name="connsiteY14" fmla="*/ 7144 h 190500"/>
                  <a:gd name="connsiteX15" fmla="*/ 108109 w 171450"/>
                  <a:gd name="connsiteY15" fmla="*/ 23336 h 190500"/>
                  <a:gd name="connsiteX16" fmla="*/ 111919 w 171450"/>
                  <a:gd name="connsiteY16" fmla="*/ 33814 h 190500"/>
                  <a:gd name="connsiteX17" fmla="*/ 106204 w 171450"/>
                  <a:gd name="connsiteY17" fmla="*/ 32861 h 190500"/>
                  <a:gd name="connsiteX18" fmla="*/ 90964 w 171450"/>
                  <a:gd name="connsiteY18" fmla="*/ 36671 h 190500"/>
                  <a:gd name="connsiteX19" fmla="*/ 63341 w 171450"/>
                  <a:gd name="connsiteY19" fmla="*/ 19526 h 190500"/>
                  <a:gd name="connsiteX20" fmla="*/ 31909 w 171450"/>
                  <a:gd name="connsiteY20" fmla="*/ 50959 h 190500"/>
                  <a:gd name="connsiteX21" fmla="*/ 39529 w 171450"/>
                  <a:gd name="connsiteY21" fmla="*/ 70961 h 190500"/>
                  <a:gd name="connsiteX22" fmla="*/ 24289 w 171450"/>
                  <a:gd name="connsiteY22" fmla="*/ 101441 h 190500"/>
                  <a:gd name="connsiteX23" fmla="*/ 24289 w 171450"/>
                  <a:gd name="connsiteY23" fmla="*/ 105251 h 190500"/>
                  <a:gd name="connsiteX24" fmla="*/ 18574 w 171450"/>
                  <a:gd name="connsiteY24" fmla="*/ 103346 h 190500"/>
                  <a:gd name="connsiteX25" fmla="*/ 7144 w 171450"/>
                  <a:gd name="connsiteY25" fmla="*/ 114776 h 190500"/>
                  <a:gd name="connsiteX26" fmla="*/ 18574 w 171450"/>
                  <a:gd name="connsiteY26" fmla="*/ 126206 h 190500"/>
                  <a:gd name="connsiteX27" fmla="*/ 26194 w 171450"/>
                  <a:gd name="connsiteY27" fmla="*/ 123349 h 190500"/>
                  <a:gd name="connsiteX28" fmla="*/ 41434 w 171450"/>
                  <a:gd name="connsiteY28" fmla="*/ 140494 h 190500"/>
                  <a:gd name="connsiteX29" fmla="*/ 62389 w 171450"/>
                  <a:gd name="connsiteY29" fmla="*/ 164306 h 190500"/>
                  <a:gd name="connsiteX30" fmla="*/ 60484 w 171450"/>
                  <a:gd name="connsiteY30" fmla="*/ 172879 h 1905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71450" h="190500">
                    <a:moveTo>
                      <a:pt x="60484" y="172879"/>
                    </a:moveTo>
                    <a:cubicBezTo>
                      <a:pt x="60484" y="181451"/>
                      <a:pt x="67151" y="188119"/>
                      <a:pt x="75724" y="188119"/>
                    </a:cubicBezTo>
                    <a:cubicBezTo>
                      <a:pt x="84296" y="188119"/>
                      <a:pt x="90964" y="181451"/>
                      <a:pt x="90964" y="172879"/>
                    </a:cubicBezTo>
                    <a:cubicBezTo>
                      <a:pt x="90964" y="169069"/>
                      <a:pt x="90011" y="166211"/>
                      <a:pt x="88106" y="164306"/>
                    </a:cubicBezTo>
                    <a:cubicBezTo>
                      <a:pt x="101441" y="159544"/>
                      <a:pt x="110966" y="147161"/>
                      <a:pt x="110966" y="131921"/>
                    </a:cubicBezTo>
                    <a:cubicBezTo>
                      <a:pt x="110966" y="124301"/>
                      <a:pt x="108109" y="116681"/>
                      <a:pt x="103346" y="110966"/>
                    </a:cubicBezTo>
                    <a:cubicBezTo>
                      <a:pt x="104299" y="108109"/>
                      <a:pt x="104299" y="105251"/>
                      <a:pt x="104299" y="102394"/>
                    </a:cubicBezTo>
                    <a:cubicBezTo>
                      <a:pt x="104299" y="99536"/>
                      <a:pt x="104299" y="97631"/>
                      <a:pt x="103346" y="94774"/>
                    </a:cubicBezTo>
                    <a:cubicBezTo>
                      <a:pt x="104299" y="94774"/>
                      <a:pt x="106204" y="94774"/>
                      <a:pt x="107156" y="94774"/>
                    </a:cubicBezTo>
                    <a:cubicBezTo>
                      <a:pt x="122396" y="94774"/>
                      <a:pt x="134779" y="84296"/>
                      <a:pt x="137636" y="70009"/>
                    </a:cubicBezTo>
                    <a:cubicBezTo>
                      <a:pt x="140494" y="70961"/>
                      <a:pt x="143351" y="71914"/>
                      <a:pt x="146209" y="71914"/>
                    </a:cubicBezTo>
                    <a:cubicBezTo>
                      <a:pt x="161449" y="71914"/>
                      <a:pt x="172879" y="59531"/>
                      <a:pt x="172879" y="45244"/>
                    </a:cubicBezTo>
                    <a:cubicBezTo>
                      <a:pt x="172879" y="30956"/>
                      <a:pt x="160496" y="18574"/>
                      <a:pt x="146209" y="18574"/>
                    </a:cubicBezTo>
                    <a:cubicBezTo>
                      <a:pt x="144304" y="18574"/>
                      <a:pt x="141446" y="18574"/>
                      <a:pt x="139541" y="19526"/>
                    </a:cubicBezTo>
                    <a:cubicBezTo>
                      <a:pt x="138589" y="11906"/>
                      <a:pt x="131921" y="7144"/>
                      <a:pt x="124301" y="7144"/>
                    </a:cubicBezTo>
                    <a:cubicBezTo>
                      <a:pt x="115729" y="7144"/>
                      <a:pt x="108109" y="13811"/>
                      <a:pt x="108109" y="23336"/>
                    </a:cubicBezTo>
                    <a:cubicBezTo>
                      <a:pt x="108109" y="27146"/>
                      <a:pt x="110014" y="30956"/>
                      <a:pt x="111919" y="33814"/>
                    </a:cubicBezTo>
                    <a:cubicBezTo>
                      <a:pt x="110014" y="33814"/>
                      <a:pt x="108109" y="32861"/>
                      <a:pt x="106204" y="32861"/>
                    </a:cubicBezTo>
                    <a:cubicBezTo>
                      <a:pt x="100489" y="32861"/>
                      <a:pt x="95726" y="34766"/>
                      <a:pt x="90964" y="36671"/>
                    </a:cubicBezTo>
                    <a:cubicBezTo>
                      <a:pt x="85249" y="27146"/>
                      <a:pt x="75724" y="19526"/>
                      <a:pt x="63341" y="19526"/>
                    </a:cubicBezTo>
                    <a:cubicBezTo>
                      <a:pt x="46196" y="19526"/>
                      <a:pt x="31909" y="33814"/>
                      <a:pt x="31909" y="50959"/>
                    </a:cubicBezTo>
                    <a:cubicBezTo>
                      <a:pt x="31909" y="58579"/>
                      <a:pt x="34766" y="65246"/>
                      <a:pt x="39529" y="70961"/>
                    </a:cubicBezTo>
                    <a:cubicBezTo>
                      <a:pt x="30004" y="78581"/>
                      <a:pt x="24289" y="89059"/>
                      <a:pt x="24289" y="101441"/>
                    </a:cubicBezTo>
                    <a:cubicBezTo>
                      <a:pt x="24289" y="103346"/>
                      <a:pt x="24289" y="104299"/>
                      <a:pt x="24289" y="105251"/>
                    </a:cubicBezTo>
                    <a:cubicBezTo>
                      <a:pt x="22384" y="104299"/>
                      <a:pt x="20479" y="103346"/>
                      <a:pt x="18574" y="103346"/>
                    </a:cubicBezTo>
                    <a:cubicBezTo>
                      <a:pt x="12859" y="103346"/>
                      <a:pt x="7144" y="108109"/>
                      <a:pt x="7144" y="114776"/>
                    </a:cubicBezTo>
                    <a:cubicBezTo>
                      <a:pt x="7144" y="120491"/>
                      <a:pt x="11906" y="126206"/>
                      <a:pt x="18574" y="126206"/>
                    </a:cubicBezTo>
                    <a:cubicBezTo>
                      <a:pt x="21431" y="126206"/>
                      <a:pt x="24289" y="125254"/>
                      <a:pt x="26194" y="123349"/>
                    </a:cubicBezTo>
                    <a:cubicBezTo>
                      <a:pt x="28099" y="130969"/>
                      <a:pt x="33814" y="137636"/>
                      <a:pt x="41434" y="140494"/>
                    </a:cubicBezTo>
                    <a:cubicBezTo>
                      <a:pt x="44291" y="151924"/>
                      <a:pt x="51911" y="160496"/>
                      <a:pt x="62389" y="164306"/>
                    </a:cubicBezTo>
                    <a:cubicBezTo>
                      <a:pt x="61436" y="166211"/>
                      <a:pt x="60484" y="169069"/>
                      <a:pt x="60484" y="17287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7" name="Freeform: Shape 407">
                <a:extLst>
                  <a:ext uri="{FF2B5EF4-FFF2-40B4-BE49-F238E27FC236}">
                    <a16:creationId xmlns:a16="http://schemas.microsoft.com/office/drawing/2014/main" xmlns="" id="{6477E869-ACB7-6B38-4759-AF35EDD60273}"/>
                  </a:ext>
                </a:extLst>
              </p:cNvPr>
              <p:cNvSpPr/>
              <p:nvPr/>
            </p:nvSpPr>
            <p:spPr>
              <a:xfrm>
                <a:off x="5805011" y="4197191"/>
                <a:ext cx="66675" cy="57150"/>
              </a:xfrm>
              <a:custGeom>
                <a:avLst/>
                <a:gdLst>
                  <a:gd name="connsiteX0" fmla="*/ 39529 w 66675"/>
                  <a:gd name="connsiteY0" fmla="*/ 50959 h 57150"/>
                  <a:gd name="connsiteX1" fmla="*/ 61436 w 66675"/>
                  <a:gd name="connsiteY1" fmla="*/ 29051 h 57150"/>
                  <a:gd name="connsiteX2" fmla="*/ 39529 w 66675"/>
                  <a:gd name="connsiteY2" fmla="*/ 7144 h 57150"/>
                  <a:gd name="connsiteX3" fmla="*/ 20479 w 66675"/>
                  <a:gd name="connsiteY3" fmla="*/ 17621 h 57150"/>
                  <a:gd name="connsiteX4" fmla="*/ 19526 w 66675"/>
                  <a:gd name="connsiteY4" fmla="*/ 17621 h 57150"/>
                  <a:gd name="connsiteX5" fmla="*/ 7144 w 66675"/>
                  <a:gd name="connsiteY5" fmla="*/ 30004 h 57150"/>
                  <a:gd name="connsiteX6" fmla="*/ 19526 w 66675"/>
                  <a:gd name="connsiteY6" fmla="*/ 42386 h 57150"/>
                  <a:gd name="connsiteX7" fmla="*/ 22384 w 66675"/>
                  <a:gd name="connsiteY7" fmla="*/ 41434 h 57150"/>
                  <a:gd name="connsiteX8" fmla="*/ 39529 w 66675"/>
                  <a:gd name="connsiteY8" fmla="*/ 50959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6675" h="57150">
                    <a:moveTo>
                      <a:pt x="39529" y="50959"/>
                    </a:moveTo>
                    <a:cubicBezTo>
                      <a:pt x="51911" y="50959"/>
                      <a:pt x="61436" y="41434"/>
                      <a:pt x="61436" y="29051"/>
                    </a:cubicBezTo>
                    <a:cubicBezTo>
                      <a:pt x="61436" y="16669"/>
                      <a:pt x="51911" y="7144"/>
                      <a:pt x="39529" y="7144"/>
                    </a:cubicBezTo>
                    <a:cubicBezTo>
                      <a:pt x="31909" y="7144"/>
                      <a:pt x="24289" y="11906"/>
                      <a:pt x="20479" y="17621"/>
                    </a:cubicBezTo>
                    <a:cubicBezTo>
                      <a:pt x="20479" y="17621"/>
                      <a:pt x="20479" y="17621"/>
                      <a:pt x="19526" y="17621"/>
                    </a:cubicBezTo>
                    <a:cubicBezTo>
                      <a:pt x="12859" y="17621"/>
                      <a:pt x="7144" y="23336"/>
                      <a:pt x="7144" y="30004"/>
                    </a:cubicBezTo>
                    <a:cubicBezTo>
                      <a:pt x="7144" y="36671"/>
                      <a:pt x="12859" y="42386"/>
                      <a:pt x="19526" y="42386"/>
                    </a:cubicBezTo>
                    <a:cubicBezTo>
                      <a:pt x="20479" y="42386"/>
                      <a:pt x="21431" y="42386"/>
                      <a:pt x="22384" y="41434"/>
                    </a:cubicBezTo>
                    <a:cubicBezTo>
                      <a:pt x="27146" y="48101"/>
                      <a:pt x="32861" y="50959"/>
                      <a:pt x="39529" y="509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8" name="Freeform: Shape 408">
                <a:extLst>
                  <a:ext uri="{FF2B5EF4-FFF2-40B4-BE49-F238E27FC236}">
                    <a16:creationId xmlns:a16="http://schemas.microsoft.com/office/drawing/2014/main" xmlns="" id="{73421171-7847-42CF-B8D8-A6A70FE83E31}"/>
                  </a:ext>
                </a:extLst>
              </p:cNvPr>
              <p:cNvSpPr/>
              <p:nvPr/>
            </p:nvSpPr>
            <p:spPr>
              <a:xfrm>
                <a:off x="5743099" y="3115151"/>
                <a:ext cx="66675" cy="76200"/>
              </a:xfrm>
              <a:custGeom>
                <a:avLst/>
                <a:gdLst>
                  <a:gd name="connsiteX0" fmla="*/ 18574 w 66675"/>
                  <a:gd name="connsiteY0" fmla="*/ 56674 h 76200"/>
                  <a:gd name="connsiteX1" fmla="*/ 10954 w 66675"/>
                  <a:gd name="connsiteY1" fmla="*/ 67151 h 76200"/>
                  <a:gd name="connsiteX2" fmla="*/ 21431 w 66675"/>
                  <a:gd name="connsiteY2" fmla="*/ 77629 h 76200"/>
                  <a:gd name="connsiteX3" fmla="*/ 31909 w 66675"/>
                  <a:gd name="connsiteY3" fmla="*/ 67151 h 76200"/>
                  <a:gd name="connsiteX4" fmla="*/ 30956 w 66675"/>
                  <a:gd name="connsiteY4" fmla="*/ 62389 h 76200"/>
                  <a:gd name="connsiteX5" fmla="*/ 34766 w 66675"/>
                  <a:gd name="connsiteY5" fmla="*/ 62389 h 76200"/>
                  <a:gd name="connsiteX6" fmla="*/ 62389 w 66675"/>
                  <a:gd name="connsiteY6" fmla="*/ 34766 h 76200"/>
                  <a:gd name="connsiteX7" fmla="*/ 34766 w 66675"/>
                  <a:gd name="connsiteY7" fmla="*/ 7144 h 76200"/>
                  <a:gd name="connsiteX8" fmla="*/ 7144 w 66675"/>
                  <a:gd name="connsiteY8" fmla="*/ 34766 h 76200"/>
                  <a:gd name="connsiteX9" fmla="*/ 18574 w 66675"/>
                  <a:gd name="connsiteY9" fmla="*/ 56674 h 76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66675" h="76200">
                    <a:moveTo>
                      <a:pt x="18574" y="56674"/>
                    </a:moveTo>
                    <a:cubicBezTo>
                      <a:pt x="13811" y="57626"/>
                      <a:pt x="10954" y="62389"/>
                      <a:pt x="10954" y="67151"/>
                    </a:cubicBezTo>
                    <a:cubicBezTo>
                      <a:pt x="10954" y="72866"/>
                      <a:pt x="15716" y="77629"/>
                      <a:pt x="21431" y="77629"/>
                    </a:cubicBezTo>
                    <a:cubicBezTo>
                      <a:pt x="27146" y="77629"/>
                      <a:pt x="31909" y="72866"/>
                      <a:pt x="31909" y="67151"/>
                    </a:cubicBezTo>
                    <a:cubicBezTo>
                      <a:pt x="31909" y="65246"/>
                      <a:pt x="30956" y="63341"/>
                      <a:pt x="30956" y="62389"/>
                    </a:cubicBezTo>
                    <a:cubicBezTo>
                      <a:pt x="31909" y="62389"/>
                      <a:pt x="33814" y="62389"/>
                      <a:pt x="34766" y="62389"/>
                    </a:cubicBezTo>
                    <a:cubicBezTo>
                      <a:pt x="50006" y="62389"/>
                      <a:pt x="62389" y="50006"/>
                      <a:pt x="62389" y="34766"/>
                    </a:cubicBezTo>
                    <a:cubicBezTo>
                      <a:pt x="62389" y="19526"/>
                      <a:pt x="50006" y="7144"/>
                      <a:pt x="34766" y="7144"/>
                    </a:cubicBezTo>
                    <a:cubicBezTo>
                      <a:pt x="19526" y="7144"/>
                      <a:pt x="7144" y="19526"/>
                      <a:pt x="7144" y="34766"/>
                    </a:cubicBezTo>
                    <a:cubicBezTo>
                      <a:pt x="7144" y="44291"/>
                      <a:pt x="11906" y="51911"/>
                      <a:pt x="18574" y="5667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9" name="Freeform: Shape 409">
                <a:extLst>
                  <a:ext uri="{FF2B5EF4-FFF2-40B4-BE49-F238E27FC236}">
                    <a16:creationId xmlns:a16="http://schemas.microsoft.com/office/drawing/2014/main" xmlns="" id="{0F719EB2-1327-5666-701B-274A141DAA2A}"/>
                  </a:ext>
                </a:extLst>
              </p:cNvPr>
              <p:cNvSpPr/>
              <p:nvPr/>
            </p:nvSpPr>
            <p:spPr>
              <a:xfrm>
                <a:off x="5561171" y="3656171"/>
                <a:ext cx="28575" cy="28575"/>
              </a:xfrm>
              <a:custGeom>
                <a:avLst/>
                <a:gdLst>
                  <a:gd name="connsiteX0" fmla="*/ 17621 w 28575"/>
                  <a:gd name="connsiteY0" fmla="*/ 7144 h 28575"/>
                  <a:gd name="connsiteX1" fmla="*/ 7144 w 28575"/>
                  <a:gd name="connsiteY1" fmla="*/ 17621 h 28575"/>
                  <a:gd name="connsiteX2" fmla="*/ 17621 w 28575"/>
                  <a:gd name="connsiteY2" fmla="*/ 28099 h 28575"/>
                  <a:gd name="connsiteX3" fmla="*/ 28099 w 28575"/>
                  <a:gd name="connsiteY3" fmla="*/ 17621 h 28575"/>
                  <a:gd name="connsiteX4" fmla="*/ 17621 w 28575"/>
                  <a:gd name="connsiteY4" fmla="*/ 714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7621" y="7144"/>
                    </a:moveTo>
                    <a:cubicBezTo>
                      <a:pt x="11906" y="7144"/>
                      <a:pt x="7144" y="11906"/>
                      <a:pt x="7144" y="17621"/>
                    </a:cubicBezTo>
                    <a:cubicBezTo>
                      <a:pt x="7144" y="23336"/>
                      <a:pt x="11906" y="28099"/>
                      <a:pt x="17621" y="28099"/>
                    </a:cubicBezTo>
                    <a:cubicBezTo>
                      <a:pt x="23336" y="28099"/>
                      <a:pt x="28099" y="23336"/>
                      <a:pt x="28099" y="17621"/>
                    </a:cubicBezTo>
                    <a:cubicBezTo>
                      <a:pt x="27146" y="11906"/>
                      <a:pt x="23336" y="7144"/>
                      <a:pt x="17621" y="714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0" name="Freeform: Shape 410">
                <a:extLst>
                  <a:ext uri="{FF2B5EF4-FFF2-40B4-BE49-F238E27FC236}">
                    <a16:creationId xmlns:a16="http://schemas.microsoft.com/office/drawing/2014/main" xmlns="" id="{7A83EF63-DA9C-BFDC-39AE-D23853271596}"/>
                  </a:ext>
                </a:extLst>
              </p:cNvPr>
              <p:cNvSpPr/>
              <p:nvPr/>
            </p:nvSpPr>
            <p:spPr>
              <a:xfrm>
                <a:off x="5945981" y="3291038"/>
                <a:ext cx="47625" cy="38100"/>
              </a:xfrm>
              <a:custGeom>
                <a:avLst/>
                <a:gdLst>
                  <a:gd name="connsiteX0" fmla="*/ 7144 w 47625"/>
                  <a:gd name="connsiteY0" fmla="*/ 21757 h 38100"/>
                  <a:gd name="connsiteX1" fmla="*/ 23336 w 47625"/>
                  <a:gd name="connsiteY1" fmla="*/ 37950 h 38100"/>
                  <a:gd name="connsiteX2" fmla="*/ 37624 w 47625"/>
                  <a:gd name="connsiteY2" fmla="*/ 28425 h 38100"/>
                  <a:gd name="connsiteX3" fmla="*/ 47149 w 47625"/>
                  <a:gd name="connsiteY3" fmla="*/ 17947 h 38100"/>
                  <a:gd name="connsiteX4" fmla="*/ 36671 w 47625"/>
                  <a:gd name="connsiteY4" fmla="*/ 7470 h 38100"/>
                  <a:gd name="connsiteX5" fmla="*/ 30956 w 47625"/>
                  <a:gd name="connsiteY5" fmla="*/ 9375 h 38100"/>
                  <a:gd name="connsiteX6" fmla="*/ 23336 w 47625"/>
                  <a:gd name="connsiteY6" fmla="*/ 7470 h 38100"/>
                  <a:gd name="connsiteX7" fmla="*/ 7144 w 47625"/>
                  <a:gd name="connsiteY7" fmla="*/ 21757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7625" h="38100">
                    <a:moveTo>
                      <a:pt x="7144" y="21757"/>
                    </a:moveTo>
                    <a:cubicBezTo>
                      <a:pt x="7144" y="30330"/>
                      <a:pt x="13811" y="37950"/>
                      <a:pt x="23336" y="37950"/>
                    </a:cubicBezTo>
                    <a:cubicBezTo>
                      <a:pt x="30004" y="37950"/>
                      <a:pt x="35719" y="34140"/>
                      <a:pt x="37624" y="28425"/>
                    </a:cubicBezTo>
                    <a:cubicBezTo>
                      <a:pt x="43339" y="27472"/>
                      <a:pt x="47149" y="23662"/>
                      <a:pt x="47149" y="17947"/>
                    </a:cubicBezTo>
                    <a:cubicBezTo>
                      <a:pt x="47149" y="12232"/>
                      <a:pt x="42386" y="7470"/>
                      <a:pt x="36671" y="7470"/>
                    </a:cubicBezTo>
                    <a:cubicBezTo>
                      <a:pt x="34766" y="7470"/>
                      <a:pt x="32861" y="8422"/>
                      <a:pt x="30956" y="9375"/>
                    </a:cubicBezTo>
                    <a:cubicBezTo>
                      <a:pt x="29051" y="8422"/>
                      <a:pt x="26194" y="7470"/>
                      <a:pt x="23336" y="7470"/>
                    </a:cubicBezTo>
                    <a:cubicBezTo>
                      <a:pt x="14764" y="5565"/>
                      <a:pt x="7144" y="12232"/>
                      <a:pt x="7144" y="21757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1" name="Freeform: Shape 411">
                <a:extLst>
                  <a:ext uri="{FF2B5EF4-FFF2-40B4-BE49-F238E27FC236}">
                    <a16:creationId xmlns:a16="http://schemas.microsoft.com/office/drawing/2014/main" xmlns="" id="{F7920055-3823-2623-030B-AB729D36F8EC}"/>
                  </a:ext>
                </a:extLst>
              </p:cNvPr>
              <p:cNvSpPr/>
              <p:nvPr/>
            </p:nvSpPr>
            <p:spPr>
              <a:xfrm>
                <a:off x="5442109" y="3480911"/>
                <a:ext cx="19050" cy="19050"/>
              </a:xfrm>
              <a:custGeom>
                <a:avLst/>
                <a:gdLst>
                  <a:gd name="connsiteX0" fmla="*/ 18574 w 19050"/>
                  <a:gd name="connsiteY0" fmla="*/ 12859 h 19050"/>
                  <a:gd name="connsiteX1" fmla="*/ 12859 w 19050"/>
                  <a:gd name="connsiteY1" fmla="*/ 7144 h 19050"/>
                  <a:gd name="connsiteX2" fmla="*/ 7144 w 19050"/>
                  <a:gd name="connsiteY2" fmla="*/ 12859 h 19050"/>
                  <a:gd name="connsiteX3" fmla="*/ 12859 w 19050"/>
                  <a:gd name="connsiteY3" fmla="*/ 18574 h 19050"/>
                  <a:gd name="connsiteX4" fmla="*/ 18574 w 19050"/>
                  <a:gd name="connsiteY4" fmla="*/ 12859 h 19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050" h="19050">
                    <a:moveTo>
                      <a:pt x="18574" y="12859"/>
                    </a:moveTo>
                    <a:cubicBezTo>
                      <a:pt x="18574" y="10001"/>
                      <a:pt x="15716" y="7144"/>
                      <a:pt x="12859" y="7144"/>
                    </a:cubicBezTo>
                    <a:cubicBezTo>
                      <a:pt x="10001" y="7144"/>
                      <a:pt x="7144" y="10001"/>
                      <a:pt x="7144" y="12859"/>
                    </a:cubicBezTo>
                    <a:cubicBezTo>
                      <a:pt x="7144" y="15716"/>
                      <a:pt x="10001" y="18574"/>
                      <a:pt x="12859" y="18574"/>
                    </a:cubicBezTo>
                    <a:cubicBezTo>
                      <a:pt x="15716" y="18574"/>
                      <a:pt x="18574" y="15716"/>
                      <a:pt x="18574" y="12859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2" name="Freeform: Shape 412">
                <a:extLst>
                  <a:ext uri="{FF2B5EF4-FFF2-40B4-BE49-F238E27FC236}">
                    <a16:creationId xmlns:a16="http://schemas.microsoft.com/office/drawing/2014/main" xmlns="" id="{A848F913-AB0A-38E5-0CD0-1F1C8DAA3812}"/>
                  </a:ext>
                </a:extLst>
              </p:cNvPr>
              <p:cNvSpPr/>
              <p:nvPr/>
            </p:nvSpPr>
            <p:spPr>
              <a:xfrm>
                <a:off x="5835491" y="2999899"/>
                <a:ext cx="47625" cy="38100"/>
              </a:xfrm>
              <a:custGeom>
                <a:avLst/>
                <a:gdLst>
                  <a:gd name="connsiteX0" fmla="*/ 15716 w 47625"/>
                  <a:gd name="connsiteY0" fmla="*/ 15716 h 38100"/>
                  <a:gd name="connsiteX1" fmla="*/ 7144 w 47625"/>
                  <a:gd name="connsiteY1" fmla="*/ 24289 h 38100"/>
                  <a:gd name="connsiteX2" fmla="*/ 15716 w 47625"/>
                  <a:gd name="connsiteY2" fmla="*/ 32861 h 38100"/>
                  <a:gd name="connsiteX3" fmla="*/ 21431 w 47625"/>
                  <a:gd name="connsiteY3" fmla="*/ 30956 h 38100"/>
                  <a:gd name="connsiteX4" fmla="*/ 33814 w 47625"/>
                  <a:gd name="connsiteY4" fmla="*/ 37624 h 38100"/>
                  <a:gd name="connsiteX5" fmla="*/ 49054 w 47625"/>
                  <a:gd name="connsiteY5" fmla="*/ 22384 h 38100"/>
                  <a:gd name="connsiteX6" fmla="*/ 33814 w 47625"/>
                  <a:gd name="connsiteY6" fmla="*/ 7144 h 38100"/>
                  <a:gd name="connsiteX7" fmla="*/ 18574 w 47625"/>
                  <a:gd name="connsiteY7" fmla="*/ 17621 h 38100"/>
                  <a:gd name="connsiteX8" fmla="*/ 15716 w 47625"/>
                  <a:gd name="connsiteY8" fmla="*/ 1571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7625" h="38100">
                    <a:moveTo>
                      <a:pt x="15716" y="15716"/>
                    </a:moveTo>
                    <a:cubicBezTo>
                      <a:pt x="10954" y="15716"/>
                      <a:pt x="7144" y="19526"/>
                      <a:pt x="7144" y="24289"/>
                    </a:cubicBezTo>
                    <a:cubicBezTo>
                      <a:pt x="7144" y="29051"/>
                      <a:pt x="10954" y="32861"/>
                      <a:pt x="15716" y="32861"/>
                    </a:cubicBezTo>
                    <a:cubicBezTo>
                      <a:pt x="17621" y="32861"/>
                      <a:pt x="19526" y="31909"/>
                      <a:pt x="21431" y="30956"/>
                    </a:cubicBezTo>
                    <a:cubicBezTo>
                      <a:pt x="24289" y="34766"/>
                      <a:pt x="29051" y="37624"/>
                      <a:pt x="33814" y="37624"/>
                    </a:cubicBezTo>
                    <a:cubicBezTo>
                      <a:pt x="42386" y="37624"/>
                      <a:pt x="49054" y="30956"/>
                      <a:pt x="49054" y="22384"/>
                    </a:cubicBezTo>
                    <a:cubicBezTo>
                      <a:pt x="49054" y="13811"/>
                      <a:pt x="42386" y="7144"/>
                      <a:pt x="33814" y="7144"/>
                    </a:cubicBezTo>
                    <a:cubicBezTo>
                      <a:pt x="27146" y="7144"/>
                      <a:pt x="21431" y="11906"/>
                      <a:pt x="18574" y="17621"/>
                    </a:cubicBezTo>
                    <a:cubicBezTo>
                      <a:pt x="17621" y="15716"/>
                      <a:pt x="16669" y="15716"/>
                      <a:pt x="15716" y="1571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3" name="Freeform: Shape 413">
                <a:extLst>
                  <a:ext uri="{FF2B5EF4-FFF2-40B4-BE49-F238E27FC236}">
                    <a16:creationId xmlns:a16="http://schemas.microsoft.com/office/drawing/2014/main" xmlns="" id="{6D5CA6F9-03FC-97EE-336A-B2F70203DF09}"/>
                  </a:ext>
                </a:extLst>
              </p:cNvPr>
              <p:cNvSpPr/>
              <p:nvPr/>
            </p:nvSpPr>
            <p:spPr>
              <a:xfrm>
                <a:off x="5748814" y="3547586"/>
                <a:ext cx="57150" cy="57150"/>
              </a:xfrm>
              <a:custGeom>
                <a:avLst/>
                <a:gdLst>
                  <a:gd name="connsiteX0" fmla="*/ 7144 w 57150"/>
                  <a:gd name="connsiteY0" fmla="*/ 30956 h 57150"/>
                  <a:gd name="connsiteX1" fmla="*/ 30956 w 57150"/>
                  <a:gd name="connsiteY1" fmla="*/ 54769 h 57150"/>
                  <a:gd name="connsiteX2" fmla="*/ 54769 w 57150"/>
                  <a:gd name="connsiteY2" fmla="*/ 30956 h 57150"/>
                  <a:gd name="connsiteX3" fmla="*/ 30956 w 57150"/>
                  <a:gd name="connsiteY3" fmla="*/ 7144 h 57150"/>
                  <a:gd name="connsiteX4" fmla="*/ 7144 w 57150"/>
                  <a:gd name="connsiteY4" fmla="*/ 30956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7144" y="30956"/>
                    </a:moveTo>
                    <a:cubicBezTo>
                      <a:pt x="7144" y="44291"/>
                      <a:pt x="17621" y="54769"/>
                      <a:pt x="30956" y="54769"/>
                    </a:cubicBezTo>
                    <a:cubicBezTo>
                      <a:pt x="44291" y="54769"/>
                      <a:pt x="54769" y="44291"/>
                      <a:pt x="54769" y="30956"/>
                    </a:cubicBezTo>
                    <a:cubicBezTo>
                      <a:pt x="54769" y="17621"/>
                      <a:pt x="44291" y="7144"/>
                      <a:pt x="30956" y="7144"/>
                    </a:cubicBezTo>
                    <a:cubicBezTo>
                      <a:pt x="17621" y="7144"/>
                      <a:pt x="7144" y="17621"/>
                      <a:pt x="7144" y="3095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4" name="Freeform: Shape 414">
                <a:extLst>
                  <a:ext uri="{FF2B5EF4-FFF2-40B4-BE49-F238E27FC236}">
                    <a16:creationId xmlns:a16="http://schemas.microsoft.com/office/drawing/2014/main" xmlns="" id="{D25B3953-4341-0EE3-957F-0DFC573574FE}"/>
                  </a:ext>
                </a:extLst>
              </p:cNvPr>
              <p:cNvSpPr/>
              <p:nvPr/>
            </p:nvSpPr>
            <p:spPr>
              <a:xfrm>
                <a:off x="6052661" y="2749336"/>
                <a:ext cx="57150" cy="57150"/>
              </a:xfrm>
              <a:custGeom>
                <a:avLst/>
                <a:gdLst>
                  <a:gd name="connsiteX0" fmla="*/ 7144 w 57150"/>
                  <a:gd name="connsiteY0" fmla="*/ 31012 h 57150"/>
                  <a:gd name="connsiteX1" fmla="*/ 30956 w 57150"/>
                  <a:gd name="connsiteY1" fmla="*/ 54824 h 57150"/>
                  <a:gd name="connsiteX2" fmla="*/ 54769 w 57150"/>
                  <a:gd name="connsiteY2" fmla="*/ 31012 h 57150"/>
                  <a:gd name="connsiteX3" fmla="*/ 30956 w 57150"/>
                  <a:gd name="connsiteY3" fmla="*/ 7199 h 57150"/>
                  <a:gd name="connsiteX4" fmla="*/ 7144 w 57150"/>
                  <a:gd name="connsiteY4" fmla="*/ 31012 h 57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7150" h="57150">
                    <a:moveTo>
                      <a:pt x="7144" y="31012"/>
                    </a:moveTo>
                    <a:cubicBezTo>
                      <a:pt x="7144" y="44347"/>
                      <a:pt x="17621" y="54824"/>
                      <a:pt x="30956" y="54824"/>
                    </a:cubicBezTo>
                    <a:cubicBezTo>
                      <a:pt x="44291" y="54824"/>
                      <a:pt x="54769" y="44347"/>
                      <a:pt x="54769" y="31012"/>
                    </a:cubicBezTo>
                    <a:cubicBezTo>
                      <a:pt x="54769" y="17677"/>
                      <a:pt x="44291" y="7199"/>
                      <a:pt x="30956" y="7199"/>
                    </a:cubicBezTo>
                    <a:cubicBezTo>
                      <a:pt x="17621" y="6247"/>
                      <a:pt x="7144" y="17677"/>
                      <a:pt x="7144" y="31012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5" name="Freeform: Shape 415">
                <a:extLst>
                  <a:ext uri="{FF2B5EF4-FFF2-40B4-BE49-F238E27FC236}">
                    <a16:creationId xmlns:a16="http://schemas.microsoft.com/office/drawing/2014/main" xmlns="" id="{2B435562-D8FC-7ED1-ACC5-F166A01BFC42}"/>
                  </a:ext>
                </a:extLst>
              </p:cNvPr>
              <p:cNvSpPr/>
              <p:nvPr/>
            </p:nvSpPr>
            <p:spPr>
              <a:xfrm>
                <a:off x="5403056" y="3395186"/>
                <a:ext cx="38100" cy="38100"/>
              </a:xfrm>
              <a:custGeom>
                <a:avLst/>
                <a:gdLst>
                  <a:gd name="connsiteX0" fmla="*/ 37624 w 38100"/>
                  <a:gd name="connsiteY0" fmla="*/ 22384 h 38100"/>
                  <a:gd name="connsiteX1" fmla="*/ 22384 w 38100"/>
                  <a:gd name="connsiteY1" fmla="*/ 37624 h 38100"/>
                  <a:gd name="connsiteX2" fmla="*/ 7144 w 38100"/>
                  <a:gd name="connsiteY2" fmla="*/ 22384 h 38100"/>
                  <a:gd name="connsiteX3" fmla="*/ 22384 w 38100"/>
                  <a:gd name="connsiteY3" fmla="*/ 7144 h 38100"/>
                  <a:gd name="connsiteX4" fmla="*/ 37624 w 38100"/>
                  <a:gd name="connsiteY4" fmla="*/ 22384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7624" y="22384"/>
                    </a:moveTo>
                    <a:cubicBezTo>
                      <a:pt x="37624" y="30801"/>
                      <a:pt x="30801" y="37624"/>
                      <a:pt x="22384" y="37624"/>
                    </a:cubicBezTo>
                    <a:cubicBezTo>
                      <a:pt x="13967" y="37624"/>
                      <a:pt x="7144" y="30801"/>
                      <a:pt x="7144" y="22384"/>
                    </a:cubicBezTo>
                    <a:cubicBezTo>
                      <a:pt x="7144" y="13967"/>
                      <a:pt x="13967" y="7144"/>
                      <a:pt x="22384" y="7144"/>
                    </a:cubicBezTo>
                    <a:cubicBezTo>
                      <a:pt x="30801" y="7144"/>
                      <a:pt x="37624" y="13967"/>
                      <a:pt x="37624" y="2238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6" name="Freeform: Shape 416">
                <a:extLst>
                  <a:ext uri="{FF2B5EF4-FFF2-40B4-BE49-F238E27FC236}">
                    <a16:creationId xmlns:a16="http://schemas.microsoft.com/office/drawing/2014/main" xmlns="" id="{34BC21EE-CF39-7842-5BE6-6F7714E7491B}"/>
                  </a:ext>
                </a:extLst>
              </p:cNvPr>
              <p:cNvSpPr/>
              <p:nvPr/>
            </p:nvSpPr>
            <p:spPr>
              <a:xfrm>
                <a:off x="5899309" y="3254216"/>
                <a:ext cx="28575" cy="28575"/>
              </a:xfrm>
              <a:custGeom>
                <a:avLst/>
                <a:gdLst>
                  <a:gd name="connsiteX0" fmla="*/ 16669 w 28575"/>
                  <a:gd name="connsiteY0" fmla="*/ 26194 h 28575"/>
                  <a:gd name="connsiteX1" fmla="*/ 26194 w 28575"/>
                  <a:gd name="connsiteY1" fmla="*/ 16669 h 28575"/>
                  <a:gd name="connsiteX2" fmla="*/ 16669 w 28575"/>
                  <a:gd name="connsiteY2" fmla="*/ 7144 h 28575"/>
                  <a:gd name="connsiteX3" fmla="*/ 7144 w 28575"/>
                  <a:gd name="connsiteY3" fmla="*/ 16669 h 28575"/>
                  <a:gd name="connsiteX4" fmla="*/ 16669 w 28575"/>
                  <a:gd name="connsiteY4" fmla="*/ 26194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16669" y="26194"/>
                    </a:moveTo>
                    <a:cubicBezTo>
                      <a:pt x="22384" y="26194"/>
                      <a:pt x="26194" y="22384"/>
                      <a:pt x="26194" y="16669"/>
                    </a:cubicBezTo>
                    <a:cubicBezTo>
                      <a:pt x="26194" y="10954"/>
                      <a:pt x="22384" y="7144"/>
                      <a:pt x="16669" y="7144"/>
                    </a:cubicBezTo>
                    <a:cubicBezTo>
                      <a:pt x="10954" y="7144"/>
                      <a:pt x="7144" y="10954"/>
                      <a:pt x="7144" y="16669"/>
                    </a:cubicBezTo>
                    <a:cubicBezTo>
                      <a:pt x="7144" y="22384"/>
                      <a:pt x="10954" y="26194"/>
                      <a:pt x="16669" y="26194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7" name="Freeform: Shape 417">
                <a:extLst>
                  <a:ext uri="{FF2B5EF4-FFF2-40B4-BE49-F238E27FC236}">
                    <a16:creationId xmlns:a16="http://schemas.microsoft.com/office/drawing/2014/main" xmlns="" id="{9EFEAD60-99C2-C914-DF3F-CFB5FEE15129}"/>
                  </a:ext>
                </a:extLst>
              </p:cNvPr>
              <p:cNvSpPr/>
              <p:nvPr/>
            </p:nvSpPr>
            <p:spPr>
              <a:xfrm>
                <a:off x="5721191" y="4040029"/>
                <a:ext cx="38100" cy="38100"/>
              </a:xfrm>
              <a:custGeom>
                <a:avLst/>
                <a:gdLst>
                  <a:gd name="connsiteX0" fmla="*/ 39529 w 38100"/>
                  <a:gd name="connsiteY0" fmla="*/ 23336 h 38100"/>
                  <a:gd name="connsiteX1" fmla="*/ 23336 w 38100"/>
                  <a:gd name="connsiteY1" fmla="*/ 7144 h 38100"/>
                  <a:gd name="connsiteX2" fmla="*/ 7144 w 38100"/>
                  <a:gd name="connsiteY2" fmla="*/ 23336 h 38100"/>
                  <a:gd name="connsiteX3" fmla="*/ 23336 w 38100"/>
                  <a:gd name="connsiteY3" fmla="*/ 39529 h 38100"/>
                  <a:gd name="connsiteX4" fmla="*/ 39529 w 38100"/>
                  <a:gd name="connsiteY4" fmla="*/ 23336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9529" y="23336"/>
                    </a:moveTo>
                    <a:cubicBezTo>
                      <a:pt x="39529" y="14764"/>
                      <a:pt x="31909" y="7144"/>
                      <a:pt x="23336" y="7144"/>
                    </a:cubicBezTo>
                    <a:cubicBezTo>
                      <a:pt x="14764" y="7144"/>
                      <a:pt x="7144" y="14764"/>
                      <a:pt x="7144" y="23336"/>
                    </a:cubicBezTo>
                    <a:cubicBezTo>
                      <a:pt x="7144" y="31909"/>
                      <a:pt x="14764" y="39529"/>
                      <a:pt x="23336" y="39529"/>
                    </a:cubicBezTo>
                    <a:cubicBezTo>
                      <a:pt x="31909" y="39529"/>
                      <a:pt x="39529" y="31909"/>
                      <a:pt x="39529" y="23336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8" name="Freeform: Shape 418">
                <a:extLst>
                  <a:ext uri="{FF2B5EF4-FFF2-40B4-BE49-F238E27FC236}">
                    <a16:creationId xmlns:a16="http://schemas.microsoft.com/office/drawing/2014/main" xmlns="" id="{621AC364-3F5C-B92B-9ED9-6B1232113640}"/>
                  </a:ext>
                </a:extLst>
              </p:cNvPr>
              <p:cNvSpPr/>
              <p:nvPr/>
            </p:nvSpPr>
            <p:spPr>
              <a:xfrm>
                <a:off x="5850731" y="3401854"/>
                <a:ext cx="28575" cy="28575"/>
              </a:xfrm>
              <a:custGeom>
                <a:avLst/>
                <a:gdLst>
                  <a:gd name="connsiteX0" fmla="*/ 28099 w 28575"/>
                  <a:gd name="connsiteY0" fmla="*/ 17621 h 28575"/>
                  <a:gd name="connsiteX1" fmla="*/ 17621 w 28575"/>
                  <a:gd name="connsiteY1" fmla="*/ 28099 h 28575"/>
                  <a:gd name="connsiteX2" fmla="*/ 7144 w 28575"/>
                  <a:gd name="connsiteY2" fmla="*/ 17621 h 28575"/>
                  <a:gd name="connsiteX3" fmla="*/ 17621 w 28575"/>
                  <a:gd name="connsiteY3" fmla="*/ 7144 h 28575"/>
                  <a:gd name="connsiteX4" fmla="*/ 28099 w 28575"/>
                  <a:gd name="connsiteY4" fmla="*/ 17621 h 285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575" h="28575">
                    <a:moveTo>
                      <a:pt x="28099" y="17621"/>
                    </a:moveTo>
                    <a:cubicBezTo>
                      <a:pt x="28099" y="23408"/>
                      <a:pt x="23408" y="28099"/>
                      <a:pt x="17621" y="28099"/>
                    </a:cubicBezTo>
                    <a:cubicBezTo>
                      <a:pt x="11835" y="28099"/>
                      <a:pt x="7144" y="23408"/>
                      <a:pt x="7144" y="17621"/>
                    </a:cubicBezTo>
                    <a:cubicBezTo>
                      <a:pt x="7144" y="11835"/>
                      <a:pt x="11835" y="7144"/>
                      <a:pt x="17621" y="7144"/>
                    </a:cubicBezTo>
                    <a:cubicBezTo>
                      <a:pt x="23408" y="7144"/>
                      <a:pt x="28099" y="11835"/>
                      <a:pt x="28099" y="1762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99" name="Freeform: Shape 419">
                <a:extLst>
                  <a:ext uri="{FF2B5EF4-FFF2-40B4-BE49-F238E27FC236}">
                    <a16:creationId xmlns:a16="http://schemas.microsoft.com/office/drawing/2014/main" xmlns="" id="{4C45D5B7-6EE7-292A-3BA4-3117C667FCCA}"/>
                  </a:ext>
                </a:extLst>
              </p:cNvPr>
              <p:cNvSpPr/>
              <p:nvPr/>
            </p:nvSpPr>
            <p:spPr>
              <a:xfrm>
                <a:off x="5676424" y="2450306"/>
                <a:ext cx="1247775" cy="1857375"/>
              </a:xfrm>
              <a:custGeom>
                <a:avLst/>
                <a:gdLst>
                  <a:gd name="connsiteX0" fmla="*/ 1172051 w 1247775"/>
                  <a:gd name="connsiteY0" fmla="*/ 974884 h 1857375"/>
                  <a:gd name="connsiteX1" fmla="*/ 1037749 w 1247775"/>
                  <a:gd name="connsiteY1" fmla="*/ 787241 h 1857375"/>
                  <a:gd name="connsiteX2" fmla="*/ 1026319 w 1247775"/>
                  <a:gd name="connsiteY2" fmla="*/ 764381 h 1857375"/>
                  <a:gd name="connsiteX3" fmla="*/ 1023461 w 1247775"/>
                  <a:gd name="connsiteY3" fmla="*/ 751046 h 1857375"/>
                  <a:gd name="connsiteX4" fmla="*/ 1024414 w 1247775"/>
                  <a:gd name="connsiteY4" fmla="*/ 750094 h 1857375"/>
                  <a:gd name="connsiteX5" fmla="*/ 1025366 w 1247775"/>
                  <a:gd name="connsiteY5" fmla="*/ 744379 h 1857375"/>
                  <a:gd name="connsiteX6" fmla="*/ 1022509 w 1247775"/>
                  <a:gd name="connsiteY6" fmla="*/ 731996 h 1857375"/>
                  <a:gd name="connsiteX7" fmla="*/ 1037749 w 1247775"/>
                  <a:gd name="connsiteY7" fmla="*/ 609124 h 1857375"/>
                  <a:gd name="connsiteX8" fmla="*/ 1025366 w 1247775"/>
                  <a:gd name="connsiteY8" fmla="*/ 473869 h 1857375"/>
                  <a:gd name="connsiteX9" fmla="*/ 1025366 w 1247775"/>
                  <a:gd name="connsiteY9" fmla="*/ 472916 h 1857375"/>
                  <a:gd name="connsiteX10" fmla="*/ 1023461 w 1247775"/>
                  <a:gd name="connsiteY10" fmla="*/ 463391 h 1857375"/>
                  <a:gd name="connsiteX11" fmla="*/ 1020604 w 1247775"/>
                  <a:gd name="connsiteY11" fmla="*/ 450056 h 1857375"/>
                  <a:gd name="connsiteX12" fmla="*/ 1021556 w 1247775"/>
                  <a:gd name="connsiteY12" fmla="*/ 442436 h 1857375"/>
                  <a:gd name="connsiteX13" fmla="*/ 1014889 w 1247775"/>
                  <a:gd name="connsiteY13" fmla="*/ 424339 h 1857375"/>
                  <a:gd name="connsiteX14" fmla="*/ 1000601 w 1247775"/>
                  <a:gd name="connsiteY14" fmla="*/ 362426 h 1857375"/>
                  <a:gd name="connsiteX15" fmla="*/ 996791 w 1247775"/>
                  <a:gd name="connsiteY15" fmla="*/ 347186 h 1857375"/>
                  <a:gd name="connsiteX16" fmla="*/ 994886 w 1247775"/>
                  <a:gd name="connsiteY16" fmla="*/ 339566 h 1857375"/>
                  <a:gd name="connsiteX17" fmla="*/ 892969 w 1247775"/>
                  <a:gd name="connsiteY17" fmla="*/ 148114 h 1857375"/>
                  <a:gd name="connsiteX18" fmla="*/ 891064 w 1247775"/>
                  <a:gd name="connsiteY18" fmla="*/ 144304 h 1857375"/>
                  <a:gd name="connsiteX19" fmla="*/ 891064 w 1247775"/>
                  <a:gd name="connsiteY19" fmla="*/ 144304 h 1857375"/>
                  <a:gd name="connsiteX20" fmla="*/ 886301 w 1247775"/>
                  <a:gd name="connsiteY20" fmla="*/ 137636 h 1857375"/>
                  <a:gd name="connsiteX21" fmla="*/ 842486 w 1247775"/>
                  <a:gd name="connsiteY21" fmla="*/ 97631 h 1857375"/>
                  <a:gd name="connsiteX22" fmla="*/ 821531 w 1247775"/>
                  <a:gd name="connsiteY22" fmla="*/ 103346 h 1857375"/>
                  <a:gd name="connsiteX23" fmla="*/ 803434 w 1247775"/>
                  <a:gd name="connsiteY23" fmla="*/ 80486 h 1857375"/>
                  <a:gd name="connsiteX24" fmla="*/ 784384 w 1247775"/>
                  <a:gd name="connsiteY24" fmla="*/ 63341 h 1857375"/>
                  <a:gd name="connsiteX25" fmla="*/ 751046 w 1247775"/>
                  <a:gd name="connsiteY25" fmla="*/ 40481 h 1857375"/>
                  <a:gd name="connsiteX26" fmla="*/ 719614 w 1247775"/>
                  <a:gd name="connsiteY26" fmla="*/ 58579 h 1857375"/>
                  <a:gd name="connsiteX27" fmla="*/ 708184 w 1247775"/>
                  <a:gd name="connsiteY27" fmla="*/ 55721 h 1857375"/>
                  <a:gd name="connsiteX28" fmla="*/ 704374 w 1247775"/>
                  <a:gd name="connsiteY28" fmla="*/ 55721 h 1857375"/>
                  <a:gd name="connsiteX29" fmla="*/ 698659 w 1247775"/>
                  <a:gd name="connsiteY29" fmla="*/ 48101 h 1857375"/>
                  <a:gd name="connsiteX30" fmla="*/ 703421 w 1247775"/>
                  <a:gd name="connsiteY30" fmla="*/ 37624 h 1857375"/>
                  <a:gd name="connsiteX31" fmla="*/ 688181 w 1247775"/>
                  <a:gd name="connsiteY31" fmla="*/ 22384 h 1857375"/>
                  <a:gd name="connsiteX32" fmla="*/ 679609 w 1247775"/>
                  <a:gd name="connsiteY32" fmla="*/ 25241 h 1857375"/>
                  <a:gd name="connsiteX33" fmla="*/ 667226 w 1247775"/>
                  <a:gd name="connsiteY33" fmla="*/ 16669 h 1857375"/>
                  <a:gd name="connsiteX34" fmla="*/ 667226 w 1247775"/>
                  <a:gd name="connsiteY34" fmla="*/ 16669 h 1857375"/>
                  <a:gd name="connsiteX35" fmla="*/ 652939 w 1247775"/>
                  <a:gd name="connsiteY35" fmla="*/ 7144 h 1857375"/>
                  <a:gd name="connsiteX36" fmla="*/ 637699 w 1247775"/>
                  <a:gd name="connsiteY36" fmla="*/ 22384 h 1857375"/>
                  <a:gd name="connsiteX37" fmla="*/ 652939 w 1247775"/>
                  <a:gd name="connsiteY37" fmla="*/ 37624 h 1857375"/>
                  <a:gd name="connsiteX38" fmla="*/ 658654 w 1247775"/>
                  <a:gd name="connsiteY38" fmla="*/ 36671 h 1857375"/>
                  <a:gd name="connsiteX39" fmla="*/ 667226 w 1247775"/>
                  <a:gd name="connsiteY39" fmla="*/ 40481 h 1857375"/>
                  <a:gd name="connsiteX40" fmla="*/ 671989 w 1247775"/>
                  <a:gd name="connsiteY40" fmla="*/ 39529 h 1857375"/>
                  <a:gd name="connsiteX41" fmla="*/ 673894 w 1247775"/>
                  <a:gd name="connsiteY41" fmla="*/ 45244 h 1857375"/>
                  <a:gd name="connsiteX42" fmla="*/ 667226 w 1247775"/>
                  <a:gd name="connsiteY42" fmla="*/ 50006 h 1857375"/>
                  <a:gd name="connsiteX43" fmla="*/ 652939 w 1247775"/>
                  <a:gd name="connsiteY43" fmla="*/ 65246 h 1857375"/>
                  <a:gd name="connsiteX44" fmla="*/ 664369 w 1247775"/>
                  <a:gd name="connsiteY44" fmla="*/ 80486 h 1857375"/>
                  <a:gd name="connsiteX45" fmla="*/ 666274 w 1247775"/>
                  <a:gd name="connsiteY45" fmla="*/ 83344 h 1857375"/>
                  <a:gd name="connsiteX46" fmla="*/ 661511 w 1247775"/>
                  <a:gd name="connsiteY46" fmla="*/ 94774 h 1857375"/>
                  <a:gd name="connsiteX47" fmla="*/ 662464 w 1247775"/>
                  <a:gd name="connsiteY47" fmla="*/ 101441 h 1857375"/>
                  <a:gd name="connsiteX48" fmla="*/ 661511 w 1247775"/>
                  <a:gd name="connsiteY48" fmla="*/ 101441 h 1857375"/>
                  <a:gd name="connsiteX49" fmla="*/ 640556 w 1247775"/>
                  <a:gd name="connsiteY49" fmla="*/ 122396 h 1857375"/>
                  <a:gd name="connsiteX50" fmla="*/ 651034 w 1247775"/>
                  <a:gd name="connsiteY50" fmla="*/ 140494 h 1857375"/>
                  <a:gd name="connsiteX51" fmla="*/ 649129 w 1247775"/>
                  <a:gd name="connsiteY51" fmla="*/ 146209 h 1857375"/>
                  <a:gd name="connsiteX52" fmla="*/ 659606 w 1247775"/>
                  <a:gd name="connsiteY52" fmla="*/ 156686 h 1857375"/>
                  <a:gd name="connsiteX53" fmla="*/ 670084 w 1247775"/>
                  <a:gd name="connsiteY53" fmla="*/ 146209 h 1857375"/>
                  <a:gd name="connsiteX54" fmla="*/ 669131 w 1247775"/>
                  <a:gd name="connsiteY54" fmla="*/ 142399 h 1857375"/>
                  <a:gd name="connsiteX55" fmla="*/ 672941 w 1247775"/>
                  <a:gd name="connsiteY55" fmla="*/ 140494 h 1857375"/>
                  <a:gd name="connsiteX56" fmla="*/ 671989 w 1247775"/>
                  <a:gd name="connsiteY56" fmla="*/ 145256 h 1857375"/>
                  <a:gd name="connsiteX57" fmla="*/ 685324 w 1247775"/>
                  <a:gd name="connsiteY57" fmla="*/ 158591 h 1857375"/>
                  <a:gd name="connsiteX58" fmla="*/ 698659 w 1247775"/>
                  <a:gd name="connsiteY58" fmla="*/ 145256 h 1857375"/>
                  <a:gd name="connsiteX59" fmla="*/ 685324 w 1247775"/>
                  <a:gd name="connsiteY59" fmla="*/ 131921 h 1857375"/>
                  <a:gd name="connsiteX60" fmla="*/ 679609 w 1247775"/>
                  <a:gd name="connsiteY60" fmla="*/ 132874 h 1857375"/>
                  <a:gd name="connsiteX61" fmla="*/ 681514 w 1247775"/>
                  <a:gd name="connsiteY61" fmla="*/ 125254 h 1857375"/>
                  <a:gd name="connsiteX62" fmla="*/ 682466 w 1247775"/>
                  <a:gd name="connsiteY62" fmla="*/ 125254 h 1857375"/>
                  <a:gd name="connsiteX63" fmla="*/ 699611 w 1247775"/>
                  <a:gd name="connsiteY63" fmla="*/ 110014 h 1857375"/>
                  <a:gd name="connsiteX64" fmla="*/ 706279 w 1247775"/>
                  <a:gd name="connsiteY64" fmla="*/ 111919 h 1857375"/>
                  <a:gd name="connsiteX65" fmla="*/ 706279 w 1247775"/>
                  <a:gd name="connsiteY65" fmla="*/ 113824 h 1857375"/>
                  <a:gd name="connsiteX66" fmla="*/ 711994 w 1247775"/>
                  <a:gd name="connsiteY66" fmla="*/ 122396 h 1857375"/>
                  <a:gd name="connsiteX67" fmla="*/ 738664 w 1247775"/>
                  <a:gd name="connsiteY67" fmla="*/ 146209 h 1857375"/>
                  <a:gd name="connsiteX68" fmla="*/ 763429 w 1247775"/>
                  <a:gd name="connsiteY68" fmla="*/ 130969 h 1857375"/>
                  <a:gd name="connsiteX69" fmla="*/ 770096 w 1247775"/>
                  <a:gd name="connsiteY69" fmla="*/ 132874 h 1857375"/>
                  <a:gd name="connsiteX70" fmla="*/ 778669 w 1247775"/>
                  <a:gd name="connsiteY70" fmla="*/ 140494 h 1857375"/>
                  <a:gd name="connsiteX71" fmla="*/ 773906 w 1247775"/>
                  <a:gd name="connsiteY71" fmla="*/ 145256 h 1857375"/>
                  <a:gd name="connsiteX72" fmla="*/ 765334 w 1247775"/>
                  <a:gd name="connsiteY72" fmla="*/ 138589 h 1857375"/>
                  <a:gd name="connsiteX73" fmla="*/ 756761 w 1247775"/>
                  <a:gd name="connsiteY73" fmla="*/ 147161 h 1857375"/>
                  <a:gd name="connsiteX74" fmla="*/ 761524 w 1247775"/>
                  <a:gd name="connsiteY74" fmla="*/ 154781 h 1857375"/>
                  <a:gd name="connsiteX75" fmla="*/ 757714 w 1247775"/>
                  <a:gd name="connsiteY75" fmla="*/ 161449 h 1857375"/>
                  <a:gd name="connsiteX76" fmla="*/ 759619 w 1247775"/>
                  <a:gd name="connsiteY76" fmla="*/ 167164 h 1857375"/>
                  <a:gd name="connsiteX77" fmla="*/ 759619 w 1247775"/>
                  <a:gd name="connsiteY77" fmla="*/ 169069 h 1857375"/>
                  <a:gd name="connsiteX78" fmla="*/ 738664 w 1247775"/>
                  <a:gd name="connsiteY78" fmla="*/ 155734 h 1857375"/>
                  <a:gd name="connsiteX79" fmla="*/ 735806 w 1247775"/>
                  <a:gd name="connsiteY79" fmla="*/ 155734 h 1857375"/>
                  <a:gd name="connsiteX80" fmla="*/ 729139 w 1247775"/>
                  <a:gd name="connsiteY80" fmla="*/ 152876 h 1857375"/>
                  <a:gd name="connsiteX81" fmla="*/ 719614 w 1247775"/>
                  <a:gd name="connsiteY81" fmla="*/ 162401 h 1857375"/>
                  <a:gd name="connsiteX82" fmla="*/ 720566 w 1247775"/>
                  <a:gd name="connsiteY82" fmla="*/ 165259 h 1857375"/>
                  <a:gd name="connsiteX83" fmla="*/ 716756 w 1247775"/>
                  <a:gd name="connsiteY83" fmla="*/ 173831 h 1857375"/>
                  <a:gd name="connsiteX84" fmla="*/ 711994 w 1247775"/>
                  <a:gd name="connsiteY84" fmla="*/ 172879 h 1857375"/>
                  <a:gd name="connsiteX85" fmla="*/ 691991 w 1247775"/>
                  <a:gd name="connsiteY85" fmla="*/ 178594 h 1857375"/>
                  <a:gd name="connsiteX86" fmla="*/ 680561 w 1247775"/>
                  <a:gd name="connsiteY86" fmla="*/ 175736 h 1857375"/>
                  <a:gd name="connsiteX87" fmla="*/ 673894 w 1247775"/>
                  <a:gd name="connsiteY87" fmla="*/ 176689 h 1857375"/>
                  <a:gd name="connsiteX88" fmla="*/ 675799 w 1247775"/>
                  <a:gd name="connsiteY88" fmla="*/ 172879 h 1857375"/>
                  <a:gd name="connsiteX89" fmla="*/ 668179 w 1247775"/>
                  <a:gd name="connsiteY89" fmla="*/ 165259 h 1857375"/>
                  <a:gd name="connsiteX90" fmla="*/ 660559 w 1247775"/>
                  <a:gd name="connsiteY90" fmla="*/ 172879 h 1857375"/>
                  <a:gd name="connsiteX91" fmla="*/ 667226 w 1247775"/>
                  <a:gd name="connsiteY91" fmla="*/ 180499 h 1857375"/>
                  <a:gd name="connsiteX92" fmla="*/ 657701 w 1247775"/>
                  <a:gd name="connsiteY92" fmla="*/ 199549 h 1857375"/>
                  <a:gd name="connsiteX93" fmla="*/ 659606 w 1247775"/>
                  <a:gd name="connsiteY93" fmla="*/ 207169 h 1857375"/>
                  <a:gd name="connsiteX94" fmla="*/ 654844 w 1247775"/>
                  <a:gd name="connsiteY94" fmla="*/ 208121 h 1857375"/>
                  <a:gd name="connsiteX95" fmla="*/ 648176 w 1247775"/>
                  <a:gd name="connsiteY95" fmla="*/ 205264 h 1857375"/>
                  <a:gd name="connsiteX96" fmla="*/ 639604 w 1247775"/>
                  <a:gd name="connsiteY96" fmla="*/ 213836 h 1857375"/>
                  <a:gd name="connsiteX97" fmla="*/ 640556 w 1247775"/>
                  <a:gd name="connsiteY97" fmla="*/ 217646 h 1857375"/>
                  <a:gd name="connsiteX98" fmla="*/ 634841 w 1247775"/>
                  <a:gd name="connsiteY98" fmla="*/ 226219 h 1857375"/>
                  <a:gd name="connsiteX99" fmla="*/ 627221 w 1247775"/>
                  <a:gd name="connsiteY99" fmla="*/ 223361 h 1857375"/>
                  <a:gd name="connsiteX100" fmla="*/ 613886 w 1247775"/>
                  <a:gd name="connsiteY100" fmla="*/ 205264 h 1857375"/>
                  <a:gd name="connsiteX101" fmla="*/ 623411 w 1247775"/>
                  <a:gd name="connsiteY101" fmla="*/ 203359 h 1857375"/>
                  <a:gd name="connsiteX102" fmla="*/ 632936 w 1247775"/>
                  <a:gd name="connsiteY102" fmla="*/ 209074 h 1857375"/>
                  <a:gd name="connsiteX103" fmla="*/ 644366 w 1247775"/>
                  <a:gd name="connsiteY103" fmla="*/ 197644 h 1857375"/>
                  <a:gd name="connsiteX104" fmla="*/ 640556 w 1247775"/>
                  <a:gd name="connsiteY104" fmla="*/ 189071 h 1857375"/>
                  <a:gd name="connsiteX105" fmla="*/ 646271 w 1247775"/>
                  <a:gd name="connsiteY105" fmla="*/ 170021 h 1857375"/>
                  <a:gd name="connsiteX106" fmla="*/ 619601 w 1247775"/>
                  <a:gd name="connsiteY106" fmla="*/ 135731 h 1857375"/>
                  <a:gd name="connsiteX107" fmla="*/ 612934 w 1247775"/>
                  <a:gd name="connsiteY107" fmla="*/ 132874 h 1857375"/>
                  <a:gd name="connsiteX108" fmla="*/ 607219 w 1247775"/>
                  <a:gd name="connsiteY108" fmla="*/ 134779 h 1857375"/>
                  <a:gd name="connsiteX109" fmla="*/ 600551 w 1247775"/>
                  <a:gd name="connsiteY109" fmla="*/ 135731 h 1857375"/>
                  <a:gd name="connsiteX110" fmla="*/ 601504 w 1247775"/>
                  <a:gd name="connsiteY110" fmla="*/ 129064 h 1857375"/>
                  <a:gd name="connsiteX111" fmla="*/ 607219 w 1247775"/>
                  <a:gd name="connsiteY111" fmla="*/ 130969 h 1857375"/>
                  <a:gd name="connsiteX112" fmla="*/ 616744 w 1247775"/>
                  <a:gd name="connsiteY112" fmla="*/ 121444 h 1857375"/>
                  <a:gd name="connsiteX113" fmla="*/ 607219 w 1247775"/>
                  <a:gd name="connsiteY113" fmla="*/ 111919 h 1857375"/>
                  <a:gd name="connsiteX114" fmla="*/ 599599 w 1247775"/>
                  <a:gd name="connsiteY114" fmla="*/ 116681 h 1857375"/>
                  <a:gd name="connsiteX115" fmla="*/ 591979 w 1247775"/>
                  <a:gd name="connsiteY115" fmla="*/ 107156 h 1857375"/>
                  <a:gd name="connsiteX116" fmla="*/ 598646 w 1247775"/>
                  <a:gd name="connsiteY116" fmla="*/ 108109 h 1857375"/>
                  <a:gd name="connsiteX117" fmla="*/ 626269 w 1247775"/>
                  <a:gd name="connsiteY117" fmla="*/ 84296 h 1857375"/>
                  <a:gd name="connsiteX118" fmla="*/ 631031 w 1247775"/>
                  <a:gd name="connsiteY118" fmla="*/ 85249 h 1857375"/>
                  <a:gd name="connsiteX119" fmla="*/ 644366 w 1247775"/>
                  <a:gd name="connsiteY119" fmla="*/ 71914 h 1857375"/>
                  <a:gd name="connsiteX120" fmla="*/ 631031 w 1247775"/>
                  <a:gd name="connsiteY120" fmla="*/ 58579 h 1857375"/>
                  <a:gd name="connsiteX121" fmla="*/ 620554 w 1247775"/>
                  <a:gd name="connsiteY121" fmla="*/ 64294 h 1857375"/>
                  <a:gd name="connsiteX122" fmla="*/ 598646 w 1247775"/>
                  <a:gd name="connsiteY122" fmla="*/ 53816 h 1857375"/>
                  <a:gd name="connsiteX123" fmla="*/ 578644 w 1247775"/>
                  <a:gd name="connsiteY123" fmla="*/ 62389 h 1857375"/>
                  <a:gd name="connsiteX124" fmla="*/ 578644 w 1247775"/>
                  <a:gd name="connsiteY124" fmla="*/ 58579 h 1857375"/>
                  <a:gd name="connsiteX125" fmla="*/ 557689 w 1247775"/>
                  <a:gd name="connsiteY125" fmla="*/ 37624 h 1857375"/>
                  <a:gd name="connsiteX126" fmla="*/ 536734 w 1247775"/>
                  <a:gd name="connsiteY126" fmla="*/ 58579 h 1857375"/>
                  <a:gd name="connsiteX127" fmla="*/ 557689 w 1247775"/>
                  <a:gd name="connsiteY127" fmla="*/ 79534 h 1857375"/>
                  <a:gd name="connsiteX128" fmla="*/ 571024 w 1247775"/>
                  <a:gd name="connsiteY128" fmla="*/ 74771 h 1857375"/>
                  <a:gd name="connsiteX129" fmla="*/ 570071 w 1247775"/>
                  <a:gd name="connsiteY129" fmla="*/ 83344 h 1857375"/>
                  <a:gd name="connsiteX130" fmla="*/ 582454 w 1247775"/>
                  <a:gd name="connsiteY130" fmla="*/ 106204 h 1857375"/>
                  <a:gd name="connsiteX131" fmla="*/ 577691 w 1247775"/>
                  <a:gd name="connsiteY131" fmla="*/ 105251 h 1857375"/>
                  <a:gd name="connsiteX132" fmla="*/ 559594 w 1247775"/>
                  <a:gd name="connsiteY132" fmla="*/ 113824 h 1857375"/>
                  <a:gd name="connsiteX133" fmla="*/ 541496 w 1247775"/>
                  <a:gd name="connsiteY133" fmla="*/ 103346 h 1857375"/>
                  <a:gd name="connsiteX134" fmla="*/ 519589 w 1247775"/>
                  <a:gd name="connsiteY134" fmla="*/ 125254 h 1857375"/>
                  <a:gd name="connsiteX135" fmla="*/ 541496 w 1247775"/>
                  <a:gd name="connsiteY135" fmla="*/ 147161 h 1857375"/>
                  <a:gd name="connsiteX136" fmla="*/ 556736 w 1247775"/>
                  <a:gd name="connsiteY136" fmla="*/ 140494 h 1857375"/>
                  <a:gd name="connsiteX137" fmla="*/ 578644 w 1247775"/>
                  <a:gd name="connsiteY137" fmla="*/ 153829 h 1857375"/>
                  <a:gd name="connsiteX138" fmla="*/ 581501 w 1247775"/>
                  <a:gd name="connsiteY138" fmla="*/ 153829 h 1857375"/>
                  <a:gd name="connsiteX139" fmla="*/ 576739 w 1247775"/>
                  <a:gd name="connsiteY139" fmla="*/ 170974 h 1857375"/>
                  <a:gd name="connsiteX140" fmla="*/ 577691 w 1247775"/>
                  <a:gd name="connsiteY140" fmla="*/ 176689 h 1857375"/>
                  <a:gd name="connsiteX141" fmla="*/ 557689 w 1247775"/>
                  <a:gd name="connsiteY141" fmla="*/ 170974 h 1857375"/>
                  <a:gd name="connsiteX142" fmla="*/ 526256 w 1247775"/>
                  <a:gd name="connsiteY142" fmla="*/ 186214 h 1857375"/>
                  <a:gd name="connsiteX143" fmla="*/ 512921 w 1247775"/>
                  <a:gd name="connsiteY143" fmla="*/ 177641 h 1857375"/>
                  <a:gd name="connsiteX144" fmla="*/ 497681 w 1247775"/>
                  <a:gd name="connsiteY144" fmla="*/ 192881 h 1857375"/>
                  <a:gd name="connsiteX145" fmla="*/ 512921 w 1247775"/>
                  <a:gd name="connsiteY145" fmla="*/ 208121 h 1857375"/>
                  <a:gd name="connsiteX146" fmla="*/ 518636 w 1247775"/>
                  <a:gd name="connsiteY146" fmla="*/ 207169 h 1857375"/>
                  <a:gd name="connsiteX147" fmla="*/ 518636 w 1247775"/>
                  <a:gd name="connsiteY147" fmla="*/ 210026 h 1857375"/>
                  <a:gd name="connsiteX148" fmla="*/ 532924 w 1247775"/>
                  <a:gd name="connsiteY148" fmla="*/ 239554 h 1857375"/>
                  <a:gd name="connsiteX149" fmla="*/ 530066 w 1247775"/>
                  <a:gd name="connsiteY149" fmla="*/ 249079 h 1857375"/>
                  <a:gd name="connsiteX150" fmla="*/ 530066 w 1247775"/>
                  <a:gd name="connsiteY150" fmla="*/ 250984 h 1857375"/>
                  <a:gd name="connsiteX151" fmla="*/ 514826 w 1247775"/>
                  <a:gd name="connsiteY151" fmla="*/ 270034 h 1857375"/>
                  <a:gd name="connsiteX152" fmla="*/ 503396 w 1247775"/>
                  <a:gd name="connsiteY152" fmla="*/ 291941 h 1857375"/>
                  <a:gd name="connsiteX153" fmla="*/ 531019 w 1247775"/>
                  <a:gd name="connsiteY153" fmla="*/ 319564 h 1857375"/>
                  <a:gd name="connsiteX154" fmla="*/ 540544 w 1247775"/>
                  <a:gd name="connsiteY154" fmla="*/ 317659 h 1857375"/>
                  <a:gd name="connsiteX155" fmla="*/ 549116 w 1247775"/>
                  <a:gd name="connsiteY155" fmla="*/ 318611 h 1857375"/>
                  <a:gd name="connsiteX156" fmla="*/ 582454 w 1247775"/>
                  <a:gd name="connsiteY156" fmla="*/ 295751 h 1857375"/>
                  <a:gd name="connsiteX157" fmla="*/ 584359 w 1247775"/>
                  <a:gd name="connsiteY157" fmla="*/ 294799 h 1857375"/>
                  <a:gd name="connsiteX158" fmla="*/ 585311 w 1247775"/>
                  <a:gd name="connsiteY158" fmla="*/ 294799 h 1857375"/>
                  <a:gd name="connsiteX159" fmla="*/ 596741 w 1247775"/>
                  <a:gd name="connsiteY159" fmla="*/ 310991 h 1857375"/>
                  <a:gd name="connsiteX160" fmla="*/ 596741 w 1247775"/>
                  <a:gd name="connsiteY160" fmla="*/ 311944 h 1857375"/>
                  <a:gd name="connsiteX161" fmla="*/ 596741 w 1247775"/>
                  <a:gd name="connsiteY161" fmla="*/ 313849 h 1857375"/>
                  <a:gd name="connsiteX162" fmla="*/ 595789 w 1247775"/>
                  <a:gd name="connsiteY162" fmla="*/ 321469 h 1857375"/>
                  <a:gd name="connsiteX163" fmla="*/ 603409 w 1247775"/>
                  <a:gd name="connsiteY163" fmla="*/ 337661 h 1857375"/>
                  <a:gd name="connsiteX164" fmla="*/ 603409 w 1247775"/>
                  <a:gd name="connsiteY164" fmla="*/ 339566 h 1857375"/>
                  <a:gd name="connsiteX165" fmla="*/ 614839 w 1247775"/>
                  <a:gd name="connsiteY165" fmla="*/ 354806 h 1857375"/>
                  <a:gd name="connsiteX166" fmla="*/ 611029 w 1247775"/>
                  <a:gd name="connsiteY166" fmla="*/ 363379 h 1857375"/>
                  <a:gd name="connsiteX167" fmla="*/ 586264 w 1247775"/>
                  <a:gd name="connsiteY167" fmla="*/ 352901 h 1857375"/>
                  <a:gd name="connsiteX168" fmla="*/ 551974 w 1247775"/>
                  <a:gd name="connsiteY168" fmla="*/ 387191 h 1857375"/>
                  <a:gd name="connsiteX169" fmla="*/ 552926 w 1247775"/>
                  <a:gd name="connsiteY169" fmla="*/ 395764 h 1857375"/>
                  <a:gd name="connsiteX170" fmla="*/ 541496 w 1247775"/>
                  <a:gd name="connsiteY170" fmla="*/ 385286 h 1857375"/>
                  <a:gd name="connsiteX171" fmla="*/ 527209 w 1247775"/>
                  <a:gd name="connsiteY171" fmla="*/ 375761 h 1857375"/>
                  <a:gd name="connsiteX172" fmla="*/ 511969 w 1247775"/>
                  <a:gd name="connsiteY172" fmla="*/ 391001 h 1857375"/>
                  <a:gd name="connsiteX173" fmla="*/ 511969 w 1247775"/>
                  <a:gd name="connsiteY173" fmla="*/ 392906 h 1857375"/>
                  <a:gd name="connsiteX174" fmla="*/ 506254 w 1247775"/>
                  <a:gd name="connsiteY174" fmla="*/ 409099 h 1857375"/>
                  <a:gd name="connsiteX175" fmla="*/ 511969 w 1247775"/>
                  <a:gd name="connsiteY175" fmla="*/ 425291 h 1857375"/>
                  <a:gd name="connsiteX176" fmla="*/ 511016 w 1247775"/>
                  <a:gd name="connsiteY176" fmla="*/ 430054 h 1857375"/>
                  <a:gd name="connsiteX177" fmla="*/ 524351 w 1247775"/>
                  <a:gd name="connsiteY177" fmla="*/ 443389 h 1857375"/>
                  <a:gd name="connsiteX178" fmla="*/ 537686 w 1247775"/>
                  <a:gd name="connsiteY178" fmla="*/ 433864 h 1857375"/>
                  <a:gd name="connsiteX179" fmla="*/ 537686 w 1247775"/>
                  <a:gd name="connsiteY179" fmla="*/ 433864 h 1857375"/>
                  <a:gd name="connsiteX180" fmla="*/ 539591 w 1247775"/>
                  <a:gd name="connsiteY180" fmla="*/ 441484 h 1857375"/>
                  <a:gd name="connsiteX181" fmla="*/ 531971 w 1247775"/>
                  <a:gd name="connsiteY181" fmla="*/ 450056 h 1857375"/>
                  <a:gd name="connsiteX182" fmla="*/ 540544 w 1247775"/>
                  <a:gd name="connsiteY182" fmla="*/ 458629 h 1857375"/>
                  <a:gd name="connsiteX183" fmla="*/ 549116 w 1247775"/>
                  <a:gd name="connsiteY183" fmla="*/ 451009 h 1857375"/>
                  <a:gd name="connsiteX184" fmla="*/ 557689 w 1247775"/>
                  <a:gd name="connsiteY184" fmla="*/ 452914 h 1857375"/>
                  <a:gd name="connsiteX185" fmla="*/ 563404 w 1247775"/>
                  <a:gd name="connsiteY185" fmla="*/ 451961 h 1857375"/>
                  <a:gd name="connsiteX186" fmla="*/ 565309 w 1247775"/>
                  <a:gd name="connsiteY186" fmla="*/ 454819 h 1857375"/>
                  <a:gd name="connsiteX187" fmla="*/ 560546 w 1247775"/>
                  <a:gd name="connsiteY187" fmla="*/ 464344 h 1857375"/>
                  <a:gd name="connsiteX188" fmla="*/ 560546 w 1247775"/>
                  <a:gd name="connsiteY188" fmla="*/ 467201 h 1857375"/>
                  <a:gd name="connsiteX189" fmla="*/ 551974 w 1247775"/>
                  <a:gd name="connsiteY189" fmla="*/ 487204 h 1857375"/>
                  <a:gd name="connsiteX190" fmla="*/ 551974 w 1247775"/>
                  <a:gd name="connsiteY190" fmla="*/ 488156 h 1857375"/>
                  <a:gd name="connsiteX191" fmla="*/ 548164 w 1247775"/>
                  <a:gd name="connsiteY191" fmla="*/ 499586 h 1857375"/>
                  <a:gd name="connsiteX192" fmla="*/ 566261 w 1247775"/>
                  <a:gd name="connsiteY192" fmla="*/ 517684 h 1857375"/>
                  <a:gd name="connsiteX193" fmla="*/ 573881 w 1247775"/>
                  <a:gd name="connsiteY193" fmla="*/ 515779 h 1857375"/>
                  <a:gd name="connsiteX194" fmla="*/ 571024 w 1247775"/>
                  <a:gd name="connsiteY194" fmla="*/ 523399 h 1857375"/>
                  <a:gd name="connsiteX195" fmla="*/ 574834 w 1247775"/>
                  <a:gd name="connsiteY195" fmla="*/ 531971 h 1857375"/>
                  <a:gd name="connsiteX196" fmla="*/ 574834 w 1247775"/>
                  <a:gd name="connsiteY196" fmla="*/ 532924 h 1857375"/>
                  <a:gd name="connsiteX197" fmla="*/ 586264 w 1247775"/>
                  <a:gd name="connsiteY197" fmla="*/ 544354 h 1857375"/>
                  <a:gd name="connsiteX198" fmla="*/ 596741 w 1247775"/>
                  <a:gd name="connsiteY198" fmla="*/ 537686 h 1857375"/>
                  <a:gd name="connsiteX199" fmla="*/ 598646 w 1247775"/>
                  <a:gd name="connsiteY199" fmla="*/ 536734 h 1857375"/>
                  <a:gd name="connsiteX200" fmla="*/ 611981 w 1247775"/>
                  <a:gd name="connsiteY200" fmla="*/ 542449 h 1857375"/>
                  <a:gd name="connsiteX201" fmla="*/ 631984 w 1247775"/>
                  <a:gd name="connsiteY201" fmla="*/ 522446 h 1857375"/>
                  <a:gd name="connsiteX202" fmla="*/ 643414 w 1247775"/>
                  <a:gd name="connsiteY202" fmla="*/ 525304 h 1857375"/>
                  <a:gd name="connsiteX203" fmla="*/ 632936 w 1247775"/>
                  <a:gd name="connsiteY203" fmla="*/ 538639 h 1857375"/>
                  <a:gd name="connsiteX204" fmla="*/ 633889 w 1247775"/>
                  <a:gd name="connsiteY204" fmla="*/ 542449 h 1857375"/>
                  <a:gd name="connsiteX205" fmla="*/ 626269 w 1247775"/>
                  <a:gd name="connsiteY205" fmla="*/ 554831 h 1857375"/>
                  <a:gd name="connsiteX206" fmla="*/ 626269 w 1247775"/>
                  <a:gd name="connsiteY206" fmla="*/ 555784 h 1857375"/>
                  <a:gd name="connsiteX207" fmla="*/ 614839 w 1247775"/>
                  <a:gd name="connsiteY207" fmla="*/ 548164 h 1857375"/>
                  <a:gd name="connsiteX208" fmla="*/ 602456 w 1247775"/>
                  <a:gd name="connsiteY208" fmla="*/ 560546 h 1857375"/>
                  <a:gd name="connsiteX209" fmla="*/ 614839 w 1247775"/>
                  <a:gd name="connsiteY209" fmla="*/ 572929 h 1857375"/>
                  <a:gd name="connsiteX210" fmla="*/ 627221 w 1247775"/>
                  <a:gd name="connsiteY210" fmla="*/ 560546 h 1857375"/>
                  <a:gd name="connsiteX211" fmla="*/ 627221 w 1247775"/>
                  <a:gd name="connsiteY211" fmla="*/ 560546 h 1857375"/>
                  <a:gd name="connsiteX212" fmla="*/ 631031 w 1247775"/>
                  <a:gd name="connsiteY212" fmla="*/ 566261 h 1857375"/>
                  <a:gd name="connsiteX213" fmla="*/ 628174 w 1247775"/>
                  <a:gd name="connsiteY213" fmla="*/ 571024 h 1857375"/>
                  <a:gd name="connsiteX214" fmla="*/ 633889 w 1247775"/>
                  <a:gd name="connsiteY214" fmla="*/ 576739 h 1857375"/>
                  <a:gd name="connsiteX215" fmla="*/ 639604 w 1247775"/>
                  <a:gd name="connsiteY215" fmla="*/ 571024 h 1857375"/>
                  <a:gd name="connsiteX216" fmla="*/ 639604 w 1247775"/>
                  <a:gd name="connsiteY216" fmla="*/ 569119 h 1857375"/>
                  <a:gd name="connsiteX217" fmla="*/ 640556 w 1247775"/>
                  <a:gd name="connsiteY217" fmla="*/ 569119 h 1857375"/>
                  <a:gd name="connsiteX218" fmla="*/ 646271 w 1247775"/>
                  <a:gd name="connsiteY218" fmla="*/ 568166 h 1857375"/>
                  <a:gd name="connsiteX219" fmla="*/ 648176 w 1247775"/>
                  <a:gd name="connsiteY219" fmla="*/ 570071 h 1857375"/>
                  <a:gd name="connsiteX220" fmla="*/ 647224 w 1247775"/>
                  <a:gd name="connsiteY220" fmla="*/ 573881 h 1857375"/>
                  <a:gd name="connsiteX221" fmla="*/ 650081 w 1247775"/>
                  <a:gd name="connsiteY221" fmla="*/ 579596 h 1857375"/>
                  <a:gd name="connsiteX222" fmla="*/ 642461 w 1247775"/>
                  <a:gd name="connsiteY222" fmla="*/ 589121 h 1857375"/>
                  <a:gd name="connsiteX223" fmla="*/ 648176 w 1247775"/>
                  <a:gd name="connsiteY223" fmla="*/ 597694 h 1857375"/>
                  <a:gd name="connsiteX224" fmla="*/ 656749 w 1247775"/>
                  <a:gd name="connsiteY224" fmla="*/ 605314 h 1857375"/>
                  <a:gd name="connsiteX225" fmla="*/ 656749 w 1247775"/>
                  <a:gd name="connsiteY225" fmla="*/ 608171 h 1857375"/>
                  <a:gd name="connsiteX226" fmla="*/ 647224 w 1247775"/>
                  <a:gd name="connsiteY226" fmla="*/ 603409 h 1857375"/>
                  <a:gd name="connsiteX227" fmla="*/ 635794 w 1247775"/>
                  <a:gd name="connsiteY227" fmla="*/ 614839 h 1857375"/>
                  <a:gd name="connsiteX228" fmla="*/ 636746 w 1247775"/>
                  <a:gd name="connsiteY228" fmla="*/ 617696 h 1857375"/>
                  <a:gd name="connsiteX229" fmla="*/ 634841 w 1247775"/>
                  <a:gd name="connsiteY229" fmla="*/ 617696 h 1857375"/>
                  <a:gd name="connsiteX230" fmla="*/ 614839 w 1247775"/>
                  <a:gd name="connsiteY230" fmla="*/ 623411 h 1857375"/>
                  <a:gd name="connsiteX231" fmla="*/ 613886 w 1247775"/>
                  <a:gd name="connsiteY231" fmla="*/ 623411 h 1857375"/>
                  <a:gd name="connsiteX232" fmla="*/ 609124 w 1247775"/>
                  <a:gd name="connsiteY232" fmla="*/ 624364 h 1857375"/>
                  <a:gd name="connsiteX233" fmla="*/ 609124 w 1247775"/>
                  <a:gd name="connsiteY233" fmla="*/ 624364 h 1857375"/>
                  <a:gd name="connsiteX234" fmla="*/ 596741 w 1247775"/>
                  <a:gd name="connsiteY234" fmla="*/ 611981 h 1857375"/>
                  <a:gd name="connsiteX235" fmla="*/ 587216 w 1247775"/>
                  <a:gd name="connsiteY235" fmla="*/ 617696 h 1857375"/>
                  <a:gd name="connsiteX236" fmla="*/ 564356 w 1247775"/>
                  <a:gd name="connsiteY236" fmla="*/ 605314 h 1857375"/>
                  <a:gd name="connsiteX237" fmla="*/ 542449 w 1247775"/>
                  <a:gd name="connsiteY237" fmla="*/ 616744 h 1857375"/>
                  <a:gd name="connsiteX238" fmla="*/ 540544 w 1247775"/>
                  <a:gd name="connsiteY238" fmla="*/ 615791 h 1857375"/>
                  <a:gd name="connsiteX239" fmla="*/ 536734 w 1247775"/>
                  <a:gd name="connsiteY239" fmla="*/ 609124 h 1857375"/>
                  <a:gd name="connsiteX240" fmla="*/ 556736 w 1247775"/>
                  <a:gd name="connsiteY240" fmla="*/ 593884 h 1857375"/>
                  <a:gd name="connsiteX241" fmla="*/ 563404 w 1247775"/>
                  <a:gd name="connsiteY241" fmla="*/ 579596 h 1857375"/>
                  <a:gd name="connsiteX242" fmla="*/ 563404 w 1247775"/>
                  <a:gd name="connsiteY242" fmla="*/ 575786 h 1857375"/>
                  <a:gd name="connsiteX243" fmla="*/ 564356 w 1247775"/>
                  <a:gd name="connsiteY243" fmla="*/ 575786 h 1857375"/>
                  <a:gd name="connsiteX244" fmla="*/ 572929 w 1247775"/>
                  <a:gd name="connsiteY244" fmla="*/ 573881 h 1857375"/>
                  <a:gd name="connsiteX245" fmla="*/ 569119 w 1247775"/>
                  <a:gd name="connsiteY245" fmla="*/ 585311 h 1857375"/>
                  <a:gd name="connsiteX246" fmla="*/ 591026 w 1247775"/>
                  <a:gd name="connsiteY246" fmla="*/ 607219 h 1857375"/>
                  <a:gd name="connsiteX247" fmla="*/ 612934 w 1247775"/>
                  <a:gd name="connsiteY247" fmla="*/ 585311 h 1857375"/>
                  <a:gd name="connsiteX248" fmla="*/ 591026 w 1247775"/>
                  <a:gd name="connsiteY248" fmla="*/ 563404 h 1857375"/>
                  <a:gd name="connsiteX249" fmla="*/ 579596 w 1247775"/>
                  <a:gd name="connsiteY249" fmla="*/ 567214 h 1857375"/>
                  <a:gd name="connsiteX250" fmla="*/ 581501 w 1247775"/>
                  <a:gd name="connsiteY250" fmla="*/ 558641 h 1857375"/>
                  <a:gd name="connsiteX251" fmla="*/ 564356 w 1247775"/>
                  <a:gd name="connsiteY251" fmla="*/ 541496 h 1857375"/>
                  <a:gd name="connsiteX252" fmla="*/ 547211 w 1247775"/>
                  <a:gd name="connsiteY252" fmla="*/ 558641 h 1857375"/>
                  <a:gd name="connsiteX253" fmla="*/ 547211 w 1247775"/>
                  <a:gd name="connsiteY253" fmla="*/ 560546 h 1857375"/>
                  <a:gd name="connsiteX254" fmla="*/ 543401 w 1247775"/>
                  <a:gd name="connsiteY254" fmla="*/ 560546 h 1857375"/>
                  <a:gd name="connsiteX255" fmla="*/ 528161 w 1247775"/>
                  <a:gd name="connsiteY255" fmla="*/ 567214 h 1857375"/>
                  <a:gd name="connsiteX256" fmla="*/ 526256 w 1247775"/>
                  <a:gd name="connsiteY256" fmla="*/ 568166 h 1857375"/>
                  <a:gd name="connsiteX257" fmla="*/ 526256 w 1247775"/>
                  <a:gd name="connsiteY257" fmla="*/ 566261 h 1857375"/>
                  <a:gd name="connsiteX258" fmla="*/ 508159 w 1247775"/>
                  <a:gd name="connsiteY258" fmla="*/ 548164 h 1857375"/>
                  <a:gd name="connsiteX259" fmla="*/ 490061 w 1247775"/>
                  <a:gd name="connsiteY259" fmla="*/ 566261 h 1857375"/>
                  <a:gd name="connsiteX260" fmla="*/ 508159 w 1247775"/>
                  <a:gd name="connsiteY260" fmla="*/ 584359 h 1857375"/>
                  <a:gd name="connsiteX261" fmla="*/ 513874 w 1247775"/>
                  <a:gd name="connsiteY261" fmla="*/ 583406 h 1857375"/>
                  <a:gd name="connsiteX262" fmla="*/ 512921 w 1247775"/>
                  <a:gd name="connsiteY262" fmla="*/ 588169 h 1857375"/>
                  <a:gd name="connsiteX263" fmla="*/ 515779 w 1247775"/>
                  <a:gd name="connsiteY263" fmla="*/ 599599 h 1857375"/>
                  <a:gd name="connsiteX264" fmla="*/ 511969 w 1247775"/>
                  <a:gd name="connsiteY264" fmla="*/ 599599 h 1857375"/>
                  <a:gd name="connsiteX265" fmla="*/ 506254 w 1247775"/>
                  <a:gd name="connsiteY265" fmla="*/ 600551 h 1857375"/>
                  <a:gd name="connsiteX266" fmla="*/ 497681 w 1247775"/>
                  <a:gd name="connsiteY266" fmla="*/ 594836 h 1857375"/>
                  <a:gd name="connsiteX267" fmla="*/ 489109 w 1247775"/>
                  <a:gd name="connsiteY267" fmla="*/ 602456 h 1857375"/>
                  <a:gd name="connsiteX268" fmla="*/ 487204 w 1247775"/>
                  <a:gd name="connsiteY268" fmla="*/ 603409 h 1857375"/>
                  <a:gd name="connsiteX269" fmla="*/ 475774 w 1247775"/>
                  <a:gd name="connsiteY269" fmla="*/ 599599 h 1857375"/>
                  <a:gd name="connsiteX270" fmla="*/ 454819 w 1247775"/>
                  <a:gd name="connsiteY270" fmla="*/ 620554 h 1857375"/>
                  <a:gd name="connsiteX271" fmla="*/ 455771 w 1247775"/>
                  <a:gd name="connsiteY271" fmla="*/ 625316 h 1857375"/>
                  <a:gd name="connsiteX272" fmla="*/ 450056 w 1247775"/>
                  <a:gd name="connsiteY272" fmla="*/ 633889 h 1857375"/>
                  <a:gd name="connsiteX273" fmla="*/ 459581 w 1247775"/>
                  <a:gd name="connsiteY273" fmla="*/ 643414 h 1857375"/>
                  <a:gd name="connsiteX274" fmla="*/ 484346 w 1247775"/>
                  <a:gd name="connsiteY274" fmla="*/ 668179 h 1857375"/>
                  <a:gd name="connsiteX275" fmla="*/ 498634 w 1247775"/>
                  <a:gd name="connsiteY275" fmla="*/ 663416 h 1857375"/>
                  <a:gd name="connsiteX276" fmla="*/ 503396 w 1247775"/>
                  <a:gd name="connsiteY276" fmla="*/ 662464 h 1857375"/>
                  <a:gd name="connsiteX277" fmla="*/ 511016 w 1247775"/>
                  <a:gd name="connsiteY277" fmla="*/ 664369 h 1857375"/>
                  <a:gd name="connsiteX278" fmla="*/ 511969 w 1247775"/>
                  <a:gd name="connsiteY278" fmla="*/ 667226 h 1857375"/>
                  <a:gd name="connsiteX279" fmla="*/ 511969 w 1247775"/>
                  <a:gd name="connsiteY279" fmla="*/ 668179 h 1857375"/>
                  <a:gd name="connsiteX280" fmla="*/ 513874 w 1247775"/>
                  <a:gd name="connsiteY280" fmla="*/ 677704 h 1857375"/>
                  <a:gd name="connsiteX281" fmla="*/ 511969 w 1247775"/>
                  <a:gd name="connsiteY281" fmla="*/ 678656 h 1857375"/>
                  <a:gd name="connsiteX282" fmla="*/ 498634 w 1247775"/>
                  <a:gd name="connsiteY282" fmla="*/ 671036 h 1857375"/>
                  <a:gd name="connsiteX283" fmla="*/ 487204 w 1247775"/>
                  <a:gd name="connsiteY283" fmla="*/ 675799 h 1857375"/>
                  <a:gd name="connsiteX284" fmla="*/ 481489 w 1247775"/>
                  <a:gd name="connsiteY284" fmla="*/ 673894 h 1857375"/>
                  <a:gd name="connsiteX285" fmla="*/ 470059 w 1247775"/>
                  <a:gd name="connsiteY285" fmla="*/ 685324 h 1857375"/>
                  <a:gd name="connsiteX286" fmla="*/ 481489 w 1247775"/>
                  <a:gd name="connsiteY286" fmla="*/ 696754 h 1857375"/>
                  <a:gd name="connsiteX287" fmla="*/ 484346 w 1247775"/>
                  <a:gd name="connsiteY287" fmla="*/ 695801 h 1857375"/>
                  <a:gd name="connsiteX288" fmla="*/ 488156 w 1247775"/>
                  <a:gd name="connsiteY288" fmla="*/ 700564 h 1857375"/>
                  <a:gd name="connsiteX289" fmla="*/ 486251 w 1247775"/>
                  <a:gd name="connsiteY289" fmla="*/ 712946 h 1857375"/>
                  <a:gd name="connsiteX290" fmla="*/ 486251 w 1247775"/>
                  <a:gd name="connsiteY290" fmla="*/ 715804 h 1857375"/>
                  <a:gd name="connsiteX291" fmla="*/ 460534 w 1247775"/>
                  <a:gd name="connsiteY291" fmla="*/ 701516 h 1857375"/>
                  <a:gd name="connsiteX292" fmla="*/ 435769 w 1247775"/>
                  <a:gd name="connsiteY292" fmla="*/ 714851 h 1857375"/>
                  <a:gd name="connsiteX293" fmla="*/ 426244 w 1247775"/>
                  <a:gd name="connsiteY293" fmla="*/ 711041 h 1857375"/>
                  <a:gd name="connsiteX294" fmla="*/ 432911 w 1247775"/>
                  <a:gd name="connsiteY294" fmla="*/ 701516 h 1857375"/>
                  <a:gd name="connsiteX295" fmla="*/ 437674 w 1247775"/>
                  <a:gd name="connsiteY295" fmla="*/ 691039 h 1857375"/>
                  <a:gd name="connsiteX296" fmla="*/ 431006 w 1247775"/>
                  <a:gd name="connsiteY296" fmla="*/ 679609 h 1857375"/>
                  <a:gd name="connsiteX297" fmla="*/ 410051 w 1247775"/>
                  <a:gd name="connsiteY297" fmla="*/ 668179 h 1857375"/>
                  <a:gd name="connsiteX298" fmla="*/ 404336 w 1247775"/>
                  <a:gd name="connsiteY298" fmla="*/ 669131 h 1857375"/>
                  <a:gd name="connsiteX299" fmla="*/ 401479 w 1247775"/>
                  <a:gd name="connsiteY299" fmla="*/ 661511 h 1857375"/>
                  <a:gd name="connsiteX300" fmla="*/ 409099 w 1247775"/>
                  <a:gd name="connsiteY300" fmla="*/ 650081 h 1857375"/>
                  <a:gd name="connsiteX301" fmla="*/ 410051 w 1247775"/>
                  <a:gd name="connsiteY301" fmla="*/ 647224 h 1857375"/>
                  <a:gd name="connsiteX302" fmla="*/ 410051 w 1247775"/>
                  <a:gd name="connsiteY302" fmla="*/ 647224 h 1857375"/>
                  <a:gd name="connsiteX303" fmla="*/ 411956 w 1247775"/>
                  <a:gd name="connsiteY303" fmla="*/ 634841 h 1857375"/>
                  <a:gd name="connsiteX304" fmla="*/ 370046 w 1247775"/>
                  <a:gd name="connsiteY304" fmla="*/ 592931 h 1857375"/>
                  <a:gd name="connsiteX305" fmla="*/ 360521 w 1247775"/>
                  <a:gd name="connsiteY305" fmla="*/ 593884 h 1857375"/>
                  <a:gd name="connsiteX306" fmla="*/ 362426 w 1247775"/>
                  <a:gd name="connsiteY306" fmla="*/ 588169 h 1857375"/>
                  <a:gd name="connsiteX307" fmla="*/ 350996 w 1247775"/>
                  <a:gd name="connsiteY307" fmla="*/ 576739 h 1857375"/>
                  <a:gd name="connsiteX308" fmla="*/ 342424 w 1247775"/>
                  <a:gd name="connsiteY308" fmla="*/ 580549 h 1857375"/>
                  <a:gd name="connsiteX309" fmla="*/ 335756 w 1247775"/>
                  <a:gd name="connsiteY309" fmla="*/ 578644 h 1857375"/>
                  <a:gd name="connsiteX310" fmla="*/ 324326 w 1247775"/>
                  <a:gd name="connsiteY310" fmla="*/ 590074 h 1857375"/>
                  <a:gd name="connsiteX311" fmla="*/ 335756 w 1247775"/>
                  <a:gd name="connsiteY311" fmla="*/ 601504 h 1857375"/>
                  <a:gd name="connsiteX312" fmla="*/ 344329 w 1247775"/>
                  <a:gd name="connsiteY312" fmla="*/ 597694 h 1857375"/>
                  <a:gd name="connsiteX313" fmla="*/ 348139 w 1247775"/>
                  <a:gd name="connsiteY313" fmla="*/ 599599 h 1857375"/>
                  <a:gd name="connsiteX314" fmla="*/ 324326 w 1247775"/>
                  <a:gd name="connsiteY314" fmla="*/ 625316 h 1857375"/>
                  <a:gd name="connsiteX315" fmla="*/ 324326 w 1247775"/>
                  <a:gd name="connsiteY315" fmla="*/ 627221 h 1857375"/>
                  <a:gd name="connsiteX316" fmla="*/ 316706 w 1247775"/>
                  <a:gd name="connsiteY316" fmla="*/ 633889 h 1857375"/>
                  <a:gd name="connsiteX317" fmla="*/ 316706 w 1247775"/>
                  <a:gd name="connsiteY317" fmla="*/ 633889 h 1857375"/>
                  <a:gd name="connsiteX318" fmla="*/ 316706 w 1247775"/>
                  <a:gd name="connsiteY318" fmla="*/ 631031 h 1857375"/>
                  <a:gd name="connsiteX319" fmla="*/ 310039 w 1247775"/>
                  <a:gd name="connsiteY319" fmla="*/ 616744 h 1857375"/>
                  <a:gd name="connsiteX320" fmla="*/ 294799 w 1247775"/>
                  <a:gd name="connsiteY320" fmla="*/ 602456 h 1857375"/>
                  <a:gd name="connsiteX321" fmla="*/ 279559 w 1247775"/>
                  <a:gd name="connsiteY321" fmla="*/ 617696 h 1857375"/>
                  <a:gd name="connsiteX322" fmla="*/ 280511 w 1247775"/>
                  <a:gd name="connsiteY322" fmla="*/ 623411 h 1857375"/>
                  <a:gd name="connsiteX323" fmla="*/ 278606 w 1247775"/>
                  <a:gd name="connsiteY323" fmla="*/ 631031 h 1857375"/>
                  <a:gd name="connsiteX324" fmla="*/ 297656 w 1247775"/>
                  <a:gd name="connsiteY324" fmla="*/ 650081 h 1857375"/>
                  <a:gd name="connsiteX325" fmla="*/ 310039 w 1247775"/>
                  <a:gd name="connsiteY325" fmla="*/ 645319 h 1857375"/>
                  <a:gd name="connsiteX326" fmla="*/ 310991 w 1247775"/>
                  <a:gd name="connsiteY326" fmla="*/ 645319 h 1857375"/>
                  <a:gd name="connsiteX327" fmla="*/ 310039 w 1247775"/>
                  <a:gd name="connsiteY327" fmla="*/ 652939 h 1857375"/>
                  <a:gd name="connsiteX328" fmla="*/ 312896 w 1247775"/>
                  <a:gd name="connsiteY328" fmla="*/ 666274 h 1857375"/>
                  <a:gd name="connsiteX329" fmla="*/ 308134 w 1247775"/>
                  <a:gd name="connsiteY329" fmla="*/ 665321 h 1857375"/>
                  <a:gd name="connsiteX330" fmla="*/ 304324 w 1247775"/>
                  <a:gd name="connsiteY330" fmla="*/ 666274 h 1857375"/>
                  <a:gd name="connsiteX331" fmla="*/ 304324 w 1247775"/>
                  <a:gd name="connsiteY331" fmla="*/ 664369 h 1857375"/>
                  <a:gd name="connsiteX332" fmla="*/ 290036 w 1247775"/>
                  <a:gd name="connsiteY332" fmla="*/ 650081 h 1857375"/>
                  <a:gd name="connsiteX333" fmla="*/ 275749 w 1247775"/>
                  <a:gd name="connsiteY333" fmla="*/ 664369 h 1857375"/>
                  <a:gd name="connsiteX334" fmla="*/ 290036 w 1247775"/>
                  <a:gd name="connsiteY334" fmla="*/ 678656 h 1857375"/>
                  <a:gd name="connsiteX335" fmla="*/ 289084 w 1247775"/>
                  <a:gd name="connsiteY335" fmla="*/ 685324 h 1857375"/>
                  <a:gd name="connsiteX336" fmla="*/ 309086 w 1247775"/>
                  <a:gd name="connsiteY336" fmla="*/ 705326 h 1857375"/>
                  <a:gd name="connsiteX337" fmla="*/ 329089 w 1247775"/>
                  <a:gd name="connsiteY337" fmla="*/ 685324 h 1857375"/>
                  <a:gd name="connsiteX338" fmla="*/ 328136 w 1247775"/>
                  <a:gd name="connsiteY338" fmla="*/ 679609 h 1857375"/>
                  <a:gd name="connsiteX339" fmla="*/ 337661 w 1247775"/>
                  <a:gd name="connsiteY339" fmla="*/ 682466 h 1857375"/>
                  <a:gd name="connsiteX340" fmla="*/ 342424 w 1247775"/>
                  <a:gd name="connsiteY340" fmla="*/ 690086 h 1857375"/>
                  <a:gd name="connsiteX341" fmla="*/ 345281 w 1247775"/>
                  <a:gd name="connsiteY341" fmla="*/ 698659 h 1857375"/>
                  <a:gd name="connsiteX342" fmla="*/ 344329 w 1247775"/>
                  <a:gd name="connsiteY342" fmla="*/ 698659 h 1857375"/>
                  <a:gd name="connsiteX343" fmla="*/ 329089 w 1247775"/>
                  <a:gd name="connsiteY343" fmla="*/ 713899 h 1857375"/>
                  <a:gd name="connsiteX344" fmla="*/ 329089 w 1247775"/>
                  <a:gd name="connsiteY344" fmla="*/ 715804 h 1857375"/>
                  <a:gd name="connsiteX345" fmla="*/ 327184 w 1247775"/>
                  <a:gd name="connsiteY345" fmla="*/ 719614 h 1857375"/>
                  <a:gd name="connsiteX346" fmla="*/ 316706 w 1247775"/>
                  <a:gd name="connsiteY346" fmla="*/ 715804 h 1857375"/>
                  <a:gd name="connsiteX347" fmla="*/ 300514 w 1247775"/>
                  <a:gd name="connsiteY347" fmla="*/ 731996 h 1857375"/>
                  <a:gd name="connsiteX348" fmla="*/ 316706 w 1247775"/>
                  <a:gd name="connsiteY348" fmla="*/ 748189 h 1857375"/>
                  <a:gd name="connsiteX349" fmla="*/ 328136 w 1247775"/>
                  <a:gd name="connsiteY349" fmla="*/ 743426 h 1857375"/>
                  <a:gd name="connsiteX350" fmla="*/ 333851 w 1247775"/>
                  <a:gd name="connsiteY350" fmla="*/ 750094 h 1857375"/>
                  <a:gd name="connsiteX351" fmla="*/ 333851 w 1247775"/>
                  <a:gd name="connsiteY351" fmla="*/ 750094 h 1857375"/>
                  <a:gd name="connsiteX352" fmla="*/ 324326 w 1247775"/>
                  <a:gd name="connsiteY352" fmla="*/ 759619 h 1857375"/>
                  <a:gd name="connsiteX353" fmla="*/ 333851 w 1247775"/>
                  <a:gd name="connsiteY353" fmla="*/ 769144 h 1857375"/>
                  <a:gd name="connsiteX354" fmla="*/ 341471 w 1247775"/>
                  <a:gd name="connsiteY354" fmla="*/ 765334 h 1857375"/>
                  <a:gd name="connsiteX355" fmla="*/ 339566 w 1247775"/>
                  <a:gd name="connsiteY355" fmla="*/ 774859 h 1857375"/>
                  <a:gd name="connsiteX356" fmla="*/ 342424 w 1247775"/>
                  <a:gd name="connsiteY356" fmla="*/ 788194 h 1857375"/>
                  <a:gd name="connsiteX357" fmla="*/ 332899 w 1247775"/>
                  <a:gd name="connsiteY357" fmla="*/ 794861 h 1857375"/>
                  <a:gd name="connsiteX358" fmla="*/ 332899 w 1247775"/>
                  <a:gd name="connsiteY358" fmla="*/ 792956 h 1857375"/>
                  <a:gd name="connsiteX359" fmla="*/ 313849 w 1247775"/>
                  <a:gd name="connsiteY359" fmla="*/ 772954 h 1857375"/>
                  <a:gd name="connsiteX360" fmla="*/ 309086 w 1247775"/>
                  <a:gd name="connsiteY360" fmla="*/ 772001 h 1857375"/>
                  <a:gd name="connsiteX361" fmla="*/ 299561 w 1247775"/>
                  <a:gd name="connsiteY361" fmla="*/ 777716 h 1857375"/>
                  <a:gd name="connsiteX362" fmla="*/ 292894 w 1247775"/>
                  <a:gd name="connsiteY362" fmla="*/ 792956 h 1857375"/>
                  <a:gd name="connsiteX363" fmla="*/ 312896 w 1247775"/>
                  <a:gd name="connsiteY363" fmla="*/ 812959 h 1857375"/>
                  <a:gd name="connsiteX364" fmla="*/ 328136 w 1247775"/>
                  <a:gd name="connsiteY364" fmla="*/ 806291 h 1857375"/>
                  <a:gd name="connsiteX365" fmla="*/ 328136 w 1247775"/>
                  <a:gd name="connsiteY365" fmla="*/ 808196 h 1857375"/>
                  <a:gd name="connsiteX366" fmla="*/ 331946 w 1247775"/>
                  <a:gd name="connsiteY366" fmla="*/ 820579 h 1857375"/>
                  <a:gd name="connsiteX367" fmla="*/ 314801 w 1247775"/>
                  <a:gd name="connsiteY367" fmla="*/ 844391 h 1857375"/>
                  <a:gd name="connsiteX368" fmla="*/ 340519 w 1247775"/>
                  <a:gd name="connsiteY368" fmla="*/ 870109 h 1857375"/>
                  <a:gd name="connsiteX369" fmla="*/ 351949 w 1247775"/>
                  <a:gd name="connsiteY369" fmla="*/ 867251 h 1857375"/>
                  <a:gd name="connsiteX370" fmla="*/ 353854 w 1247775"/>
                  <a:gd name="connsiteY370" fmla="*/ 867251 h 1857375"/>
                  <a:gd name="connsiteX371" fmla="*/ 352901 w 1247775"/>
                  <a:gd name="connsiteY371" fmla="*/ 871061 h 1857375"/>
                  <a:gd name="connsiteX372" fmla="*/ 367189 w 1247775"/>
                  <a:gd name="connsiteY372" fmla="*/ 885349 h 1857375"/>
                  <a:gd name="connsiteX373" fmla="*/ 368141 w 1247775"/>
                  <a:gd name="connsiteY373" fmla="*/ 885349 h 1857375"/>
                  <a:gd name="connsiteX374" fmla="*/ 371951 w 1247775"/>
                  <a:gd name="connsiteY374" fmla="*/ 890111 h 1857375"/>
                  <a:gd name="connsiteX375" fmla="*/ 372904 w 1247775"/>
                  <a:gd name="connsiteY375" fmla="*/ 892016 h 1857375"/>
                  <a:gd name="connsiteX376" fmla="*/ 367189 w 1247775"/>
                  <a:gd name="connsiteY376" fmla="*/ 890111 h 1857375"/>
                  <a:gd name="connsiteX377" fmla="*/ 358616 w 1247775"/>
                  <a:gd name="connsiteY377" fmla="*/ 898684 h 1857375"/>
                  <a:gd name="connsiteX378" fmla="*/ 367189 w 1247775"/>
                  <a:gd name="connsiteY378" fmla="*/ 907256 h 1857375"/>
                  <a:gd name="connsiteX379" fmla="*/ 375761 w 1247775"/>
                  <a:gd name="connsiteY379" fmla="*/ 898684 h 1857375"/>
                  <a:gd name="connsiteX380" fmla="*/ 373856 w 1247775"/>
                  <a:gd name="connsiteY380" fmla="*/ 892969 h 1857375"/>
                  <a:gd name="connsiteX381" fmla="*/ 386239 w 1247775"/>
                  <a:gd name="connsiteY381" fmla="*/ 899636 h 1857375"/>
                  <a:gd name="connsiteX382" fmla="*/ 386239 w 1247775"/>
                  <a:gd name="connsiteY382" fmla="*/ 899636 h 1857375"/>
                  <a:gd name="connsiteX383" fmla="*/ 417671 w 1247775"/>
                  <a:gd name="connsiteY383" fmla="*/ 920591 h 1857375"/>
                  <a:gd name="connsiteX384" fmla="*/ 417671 w 1247775"/>
                  <a:gd name="connsiteY384" fmla="*/ 920591 h 1857375"/>
                  <a:gd name="connsiteX385" fmla="*/ 425291 w 1247775"/>
                  <a:gd name="connsiteY385" fmla="*/ 926306 h 1857375"/>
                  <a:gd name="connsiteX386" fmla="*/ 431006 w 1247775"/>
                  <a:gd name="connsiteY386" fmla="*/ 923449 h 1857375"/>
                  <a:gd name="connsiteX387" fmla="*/ 435769 w 1247775"/>
                  <a:gd name="connsiteY387" fmla="*/ 924401 h 1857375"/>
                  <a:gd name="connsiteX388" fmla="*/ 447199 w 1247775"/>
                  <a:gd name="connsiteY388" fmla="*/ 916781 h 1857375"/>
                  <a:gd name="connsiteX389" fmla="*/ 450056 w 1247775"/>
                  <a:gd name="connsiteY389" fmla="*/ 917734 h 1857375"/>
                  <a:gd name="connsiteX390" fmla="*/ 449104 w 1247775"/>
                  <a:gd name="connsiteY390" fmla="*/ 922496 h 1857375"/>
                  <a:gd name="connsiteX391" fmla="*/ 454819 w 1247775"/>
                  <a:gd name="connsiteY391" fmla="*/ 935831 h 1857375"/>
                  <a:gd name="connsiteX392" fmla="*/ 454819 w 1247775"/>
                  <a:gd name="connsiteY392" fmla="*/ 935831 h 1857375"/>
                  <a:gd name="connsiteX393" fmla="*/ 449104 w 1247775"/>
                  <a:gd name="connsiteY393" fmla="*/ 936784 h 1857375"/>
                  <a:gd name="connsiteX394" fmla="*/ 438626 w 1247775"/>
                  <a:gd name="connsiteY394" fmla="*/ 934879 h 1857375"/>
                  <a:gd name="connsiteX395" fmla="*/ 415766 w 1247775"/>
                  <a:gd name="connsiteY395" fmla="*/ 942499 h 1857375"/>
                  <a:gd name="connsiteX396" fmla="*/ 415766 w 1247775"/>
                  <a:gd name="connsiteY396" fmla="*/ 939641 h 1857375"/>
                  <a:gd name="connsiteX397" fmla="*/ 401479 w 1247775"/>
                  <a:gd name="connsiteY397" fmla="*/ 925354 h 1857375"/>
                  <a:gd name="connsiteX398" fmla="*/ 387191 w 1247775"/>
                  <a:gd name="connsiteY398" fmla="*/ 939641 h 1857375"/>
                  <a:gd name="connsiteX399" fmla="*/ 401479 w 1247775"/>
                  <a:gd name="connsiteY399" fmla="*/ 953929 h 1857375"/>
                  <a:gd name="connsiteX400" fmla="*/ 405289 w 1247775"/>
                  <a:gd name="connsiteY400" fmla="*/ 953929 h 1857375"/>
                  <a:gd name="connsiteX401" fmla="*/ 399574 w 1247775"/>
                  <a:gd name="connsiteY401" fmla="*/ 973931 h 1857375"/>
                  <a:gd name="connsiteX402" fmla="*/ 392906 w 1247775"/>
                  <a:gd name="connsiteY402" fmla="*/ 972979 h 1857375"/>
                  <a:gd name="connsiteX403" fmla="*/ 359569 w 1247775"/>
                  <a:gd name="connsiteY403" fmla="*/ 1006316 h 1857375"/>
                  <a:gd name="connsiteX404" fmla="*/ 392906 w 1247775"/>
                  <a:gd name="connsiteY404" fmla="*/ 1039654 h 1857375"/>
                  <a:gd name="connsiteX405" fmla="*/ 404336 w 1247775"/>
                  <a:gd name="connsiteY405" fmla="*/ 1037749 h 1857375"/>
                  <a:gd name="connsiteX406" fmla="*/ 409099 w 1247775"/>
                  <a:gd name="connsiteY406" fmla="*/ 1038701 h 1857375"/>
                  <a:gd name="connsiteX407" fmla="*/ 418624 w 1247775"/>
                  <a:gd name="connsiteY407" fmla="*/ 1029176 h 1857375"/>
                  <a:gd name="connsiteX408" fmla="*/ 418624 w 1247775"/>
                  <a:gd name="connsiteY408" fmla="*/ 1028224 h 1857375"/>
                  <a:gd name="connsiteX409" fmla="*/ 421481 w 1247775"/>
                  <a:gd name="connsiteY409" fmla="*/ 1024414 h 1857375"/>
                  <a:gd name="connsiteX410" fmla="*/ 424339 w 1247775"/>
                  <a:gd name="connsiteY410" fmla="*/ 1026319 h 1857375"/>
                  <a:gd name="connsiteX411" fmla="*/ 432911 w 1247775"/>
                  <a:gd name="connsiteY411" fmla="*/ 1035844 h 1857375"/>
                  <a:gd name="connsiteX412" fmla="*/ 429101 w 1247775"/>
                  <a:gd name="connsiteY412" fmla="*/ 1042511 h 1857375"/>
                  <a:gd name="connsiteX413" fmla="*/ 436721 w 1247775"/>
                  <a:gd name="connsiteY413" fmla="*/ 1050131 h 1857375"/>
                  <a:gd name="connsiteX414" fmla="*/ 444341 w 1247775"/>
                  <a:gd name="connsiteY414" fmla="*/ 1042511 h 1857375"/>
                  <a:gd name="connsiteX415" fmla="*/ 442436 w 1247775"/>
                  <a:gd name="connsiteY415" fmla="*/ 1037749 h 1857375"/>
                  <a:gd name="connsiteX416" fmla="*/ 447199 w 1247775"/>
                  <a:gd name="connsiteY416" fmla="*/ 1036796 h 1857375"/>
                  <a:gd name="connsiteX417" fmla="*/ 452914 w 1247775"/>
                  <a:gd name="connsiteY417" fmla="*/ 1042511 h 1857375"/>
                  <a:gd name="connsiteX418" fmla="*/ 447199 w 1247775"/>
                  <a:gd name="connsiteY418" fmla="*/ 1048226 h 1857375"/>
                  <a:gd name="connsiteX419" fmla="*/ 447199 w 1247775"/>
                  <a:gd name="connsiteY419" fmla="*/ 1048226 h 1857375"/>
                  <a:gd name="connsiteX420" fmla="*/ 424339 w 1247775"/>
                  <a:gd name="connsiteY420" fmla="*/ 1071086 h 1857375"/>
                  <a:gd name="connsiteX421" fmla="*/ 425291 w 1247775"/>
                  <a:gd name="connsiteY421" fmla="*/ 1076801 h 1857375"/>
                  <a:gd name="connsiteX422" fmla="*/ 412909 w 1247775"/>
                  <a:gd name="connsiteY422" fmla="*/ 1072991 h 1857375"/>
                  <a:gd name="connsiteX423" fmla="*/ 389096 w 1247775"/>
                  <a:gd name="connsiteY423" fmla="*/ 1096804 h 1857375"/>
                  <a:gd name="connsiteX424" fmla="*/ 389096 w 1247775"/>
                  <a:gd name="connsiteY424" fmla="*/ 1098709 h 1857375"/>
                  <a:gd name="connsiteX425" fmla="*/ 389096 w 1247775"/>
                  <a:gd name="connsiteY425" fmla="*/ 1098709 h 1857375"/>
                  <a:gd name="connsiteX426" fmla="*/ 377666 w 1247775"/>
                  <a:gd name="connsiteY426" fmla="*/ 1091089 h 1857375"/>
                  <a:gd name="connsiteX427" fmla="*/ 371951 w 1247775"/>
                  <a:gd name="connsiteY427" fmla="*/ 1092994 h 1857375"/>
                  <a:gd name="connsiteX428" fmla="*/ 374809 w 1247775"/>
                  <a:gd name="connsiteY428" fmla="*/ 1082516 h 1857375"/>
                  <a:gd name="connsiteX429" fmla="*/ 371951 w 1247775"/>
                  <a:gd name="connsiteY429" fmla="*/ 1072039 h 1857375"/>
                  <a:gd name="connsiteX430" fmla="*/ 375761 w 1247775"/>
                  <a:gd name="connsiteY430" fmla="*/ 1072991 h 1857375"/>
                  <a:gd name="connsiteX431" fmla="*/ 388144 w 1247775"/>
                  <a:gd name="connsiteY431" fmla="*/ 1060609 h 1857375"/>
                  <a:gd name="connsiteX432" fmla="*/ 388144 w 1247775"/>
                  <a:gd name="connsiteY432" fmla="*/ 1060609 h 1857375"/>
                  <a:gd name="connsiteX433" fmla="*/ 390049 w 1247775"/>
                  <a:gd name="connsiteY433" fmla="*/ 1054894 h 1857375"/>
                  <a:gd name="connsiteX434" fmla="*/ 381476 w 1247775"/>
                  <a:gd name="connsiteY434" fmla="*/ 1046321 h 1857375"/>
                  <a:gd name="connsiteX435" fmla="*/ 375761 w 1247775"/>
                  <a:gd name="connsiteY435" fmla="*/ 1048226 h 1857375"/>
                  <a:gd name="connsiteX436" fmla="*/ 374809 w 1247775"/>
                  <a:gd name="connsiteY436" fmla="*/ 1048226 h 1857375"/>
                  <a:gd name="connsiteX437" fmla="*/ 362426 w 1247775"/>
                  <a:gd name="connsiteY437" fmla="*/ 1060609 h 1857375"/>
                  <a:gd name="connsiteX438" fmla="*/ 363379 w 1247775"/>
                  <a:gd name="connsiteY438" fmla="*/ 1065371 h 1857375"/>
                  <a:gd name="connsiteX439" fmla="*/ 353854 w 1247775"/>
                  <a:gd name="connsiteY439" fmla="*/ 1062514 h 1857375"/>
                  <a:gd name="connsiteX440" fmla="*/ 333851 w 1247775"/>
                  <a:gd name="connsiteY440" fmla="*/ 1082516 h 1857375"/>
                  <a:gd name="connsiteX441" fmla="*/ 338614 w 1247775"/>
                  <a:gd name="connsiteY441" fmla="*/ 1094899 h 1857375"/>
                  <a:gd name="connsiteX442" fmla="*/ 336709 w 1247775"/>
                  <a:gd name="connsiteY442" fmla="*/ 1094899 h 1857375"/>
                  <a:gd name="connsiteX443" fmla="*/ 327184 w 1247775"/>
                  <a:gd name="connsiteY443" fmla="*/ 1104424 h 1857375"/>
                  <a:gd name="connsiteX444" fmla="*/ 328136 w 1247775"/>
                  <a:gd name="connsiteY444" fmla="*/ 1107281 h 1857375"/>
                  <a:gd name="connsiteX445" fmla="*/ 324326 w 1247775"/>
                  <a:gd name="connsiteY445" fmla="*/ 1108234 h 1857375"/>
                  <a:gd name="connsiteX446" fmla="*/ 324326 w 1247775"/>
                  <a:gd name="connsiteY446" fmla="*/ 1108234 h 1857375"/>
                  <a:gd name="connsiteX447" fmla="*/ 323374 w 1247775"/>
                  <a:gd name="connsiteY447" fmla="*/ 1108234 h 1857375"/>
                  <a:gd name="connsiteX448" fmla="*/ 326231 w 1247775"/>
                  <a:gd name="connsiteY448" fmla="*/ 1100614 h 1857375"/>
                  <a:gd name="connsiteX449" fmla="*/ 311944 w 1247775"/>
                  <a:gd name="connsiteY449" fmla="*/ 1086326 h 1857375"/>
                  <a:gd name="connsiteX450" fmla="*/ 307181 w 1247775"/>
                  <a:gd name="connsiteY450" fmla="*/ 1087279 h 1857375"/>
                  <a:gd name="connsiteX451" fmla="*/ 310991 w 1247775"/>
                  <a:gd name="connsiteY451" fmla="*/ 1080611 h 1857375"/>
                  <a:gd name="connsiteX452" fmla="*/ 312896 w 1247775"/>
                  <a:gd name="connsiteY452" fmla="*/ 1080611 h 1857375"/>
                  <a:gd name="connsiteX453" fmla="*/ 343376 w 1247775"/>
                  <a:gd name="connsiteY453" fmla="*/ 1050131 h 1857375"/>
                  <a:gd name="connsiteX454" fmla="*/ 342424 w 1247775"/>
                  <a:gd name="connsiteY454" fmla="*/ 1044416 h 1857375"/>
                  <a:gd name="connsiteX455" fmla="*/ 350996 w 1247775"/>
                  <a:gd name="connsiteY455" fmla="*/ 1032034 h 1857375"/>
                  <a:gd name="connsiteX456" fmla="*/ 337661 w 1247775"/>
                  <a:gd name="connsiteY456" fmla="*/ 1018699 h 1857375"/>
                  <a:gd name="connsiteX457" fmla="*/ 327184 w 1247775"/>
                  <a:gd name="connsiteY457" fmla="*/ 1023461 h 1857375"/>
                  <a:gd name="connsiteX458" fmla="*/ 322421 w 1247775"/>
                  <a:gd name="connsiteY458" fmla="*/ 1021556 h 1857375"/>
                  <a:gd name="connsiteX459" fmla="*/ 322421 w 1247775"/>
                  <a:gd name="connsiteY459" fmla="*/ 1020604 h 1857375"/>
                  <a:gd name="connsiteX460" fmla="*/ 330041 w 1247775"/>
                  <a:gd name="connsiteY460" fmla="*/ 1005364 h 1857375"/>
                  <a:gd name="connsiteX461" fmla="*/ 312896 w 1247775"/>
                  <a:gd name="connsiteY461" fmla="*/ 987266 h 1857375"/>
                  <a:gd name="connsiteX462" fmla="*/ 317659 w 1247775"/>
                  <a:gd name="connsiteY462" fmla="*/ 978694 h 1857375"/>
                  <a:gd name="connsiteX463" fmla="*/ 328136 w 1247775"/>
                  <a:gd name="connsiteY463" fmla="*/ 971074 h 1857375"/>
                  <a:gd name="connsiteX464" fmla="*/ 345281 w 1247775"/>
                  <a:gd name="connsiteY464" fmla="*/ 976789 h 1857375"/>
                  <a:gd name="connsiteX465" fmla="*/ 374809 w 1247775"/>
                  <a:gd name="connsiteY465" fmla="*/ 947261 h 1857375"/>
                  <a:gd name="connsiteX466" fmla="*/ 350996 w 1247775"/>
                  <a:gd name="connsiteY466" fmla="*/ 918686 h 1857375"/>
                  <a:gd name="connsiteX467" fmla="*/ 350044 w 1247775"/>
                  <a:gd name="connsiteY467" fmla="*/ 915829 h 1857375"/>
                  <a:gd name="connsiteX468" fmla="*/ 357664 w 1247775"/>
                  <a:gd name="connsiteY468" fmla="*/ 903446 h 1857375"/>
                  <a:gd name="connsiteX469" fmla="*/ 344329 w 1247775"/>
                  <a:gd name="connsiteY469" fmla="*/ 890111 h 1857375"/>
                  <a:gd name="connsiteX470" fmla="*/ 330994 w 1247775"/>
                  <a:gd name="connsiteY470" fmla="*/ 903446 h 1857375"/>
                  <a:gd name="connsiteX471" fmla="*/ 331946 w 1247775"/>
                  <a:gd name="connsiteY471" fmla="*/ 908209 h 1857375"/>
                  <a:gd name="connsiteX472" fmla="*/ 323374 w 1247775"/>
                  <a:gd name="connsiteY472" fmla="*/ 918686 h 1857375"/>
                  <a:gd name="connsiteX473" fmla="*/ 304324 w 1247775"/>
                  <a:gd name="connsiteY473" fmla="*/ 912971 h 1857375"/>
                  <a:gd name="connsiteX474" fmla="*/ 281464 w 1247775"/>
                  <a:gd name="connsiteY474" fmla="*/ 921544 h 1857375"/>
                  <a:gd name="connsiteX475" fmla="*/ 281464 w 1247775"/>
                  <a:gd name="connsiteY475" fmla="*/ 920591 h 1857375"/>
                  <a:gd name="connsiteX476" fmla="*/ 256699 w 1247775"/>
                  <a:gd name="connsiteY476" fmla="*/ 895826 h 1857375"/>
                  <a:gd name="connsiteX477" fmla="*/ 251936 w 1247775"/>
                  <a:gd name="connsiteY477" fmla="*/ 896779 h 1857375"/>
                  <a:gd name="connsiteX478" fmla="*/ 234791 w 1247775"/>
                  <a:gd name="connsiteY478" fmla="*/ 872966 h 1857375"/>
                  <a:gd name="connsiteX479" fmla="*/ 234791 w 1247775"/>
                  <a:gd name="connsiteY479" fmla="*/ 872966 h 1857375"/>
                  <a:gd name="connsiteX480" fmla="*/ 250984 w 1247775"/>
                  <a:gd name="connsiteY480" fmla="*/ 856774 h 1857375"/>
                  <a:gd name="connsiteX481" fmla="*/ 234791 w 1247775"/>
                  <a:gd name="connsiteY481" fmla="*/ 840581 h 1857375"/>
                  <a:gd name="connsiteX482" fmla="*/ 218599 w 1247775"/>
                  <a:gd name="connsiteY482" fmla="*/ 856774 h 1857375"/>
                  <a:gd name="connsiteX483" fmla="*/ 227171 w 1247775"/>
                  <a:gd name="connsiteY483" fmla="*/ 871061 h 1857375"/>
                  <a:gd name="connsiteX484" fmla="*/ 223361 w 1247775"/>
                  <a:gd name="connsiteY484" fmla="*/ 871061 h 1857375"/>
                  <a:gd name="connsiteX485" fmla="*/ 216694 w 1247775"/>
                  <a:gd name="connsiteY485" fmla="*/ 872014 h 1857375"/>
                  <a:gd name="connsiteX486" fmla="*/ 213836 w 1247775"/>
                  <a:gd name="connsiteY486" fmla="*/ 870109 h 1857375"/>
                  <a:gd name="connsiteX487" fmla="*/ 200501 w 1247775"/>
                  <a:gd name="connsiteY487" fmla="*/ 859631 h 1857375"/>
                  <a:gd name="connsiteX488" fmla="*/ 196691 w 1247775"/>
                  <a:gd name="connsiteY488" fmla="*/ 860584 h 1857375"/>
                  <a:gd name="connsiteX489" fmla="*/ 196691 w 1247775"/>
                  <a:gd name="connsiteY489" fmla="*/ 860584 h 1857375"/>
                  <a:gd name="connsiteX490" fmla="*/ 194786 w 1247775"/>
                  <a:gd name="connsiteY490" fmla="*/ 849154 h 1857375"/>
                  <a:gd name="connsiteX491" fmla="*/ 198596 w 1247775"/>
                  <a:gd name="connsiteY491" fmla="*/ 842486 h 1857375"/>
                  <a:gd name="connsiteX492" fmla="*/ 203359 w 1247775"/>
                  <a:gd name="connsiteY492" fmla="*/ 827246 h 1857375"/>
                  <a:gd name="connsiteX493" fmla="*/ 200501 w 1247775"/>
                  <a:gd name="connsiteY493" fmla="*/ 815816 h 1857375"/>
                  <a:gd name="connsiteX494" fmla="*/ 205264 w 1247775"/>
                  <a:gd name="connsiteY494" fmla="*/ 816769 h 1857375"/>
                  <a:gd name="connsiteX495" fmla="*/ 226219 w 1247775"/>
                  <a:gd name="connsiteY495" fmla="*/ 795814 h 1857375"/>
                  <a:gd name="connsiteX496" fmla="*/ 205264 w 1247775"/>
                  <a:gd name="connsiteY496" fmla="*/ 774859 h 1857375"/>
                  <a:gd name="connsiteX497" fmla="*/ 184309 w 1247775"/>
                  <a:gd name="connsiteY497" fmla="*/ 795814 h 1857375"/>
                  <a:gd name="connsiteX498" fmla="*/ 186214 w 1247775"/>
                  <a:gd name="connsiteY498" fmla="*/ 803434 h 1857375"/>
                  <a:gd name="connsiteX499" fmla="*/ 177641 w 1247775"/>
                  <a:gd name="connsiteY499" fmla="*/ 802481 h 1857375"/>
                  <a:gd name="connsiteX500" fmla="*/ 157639 w 1247775"/>
                  <a:gd name="connsiteY500" fmla="*/ 812006 h 1857375"/>
                  <a:gd name="connsiteX501" fmla="*/ 140494 w 1247775"/>
                  <a:gd name="connsiteY501" fmla="*/ 802481 h 1857375"/>
                  <a:gd name="connsiteX502" fmla="*/ 130969 w 1247775"/>
                  <a:gd name="connsiteY502" fmla="*/ 804386 h 1857375"/>
                  <a:gd name="connsiteX503" fmla="*/ 120491 w 1247775"/>
                  <a:gd name="connsiteY503" fmla="*/ 794861 h 1857375"/>
                  <a:gd name="connsiteX504" fmla="*/ 110966 w 1247775"/>
                  <a:gd name="connsiteY504" fmla="*/ 800576 h 1857375"/>
                  <a:gd name="connsiteX505" fmla="*/ 98584 w 1247775"/>
                  <a:gd name="connsiteY505" fmla="*/ 818674 h 1857375"/>
                  <a:gd name="connsiteX506" fmla="*/ 118586 w 1247775"/>
                  <a:gd name="connsiteY506" fmla="*/ 838676 h 1857375"/>
                  <a:gd name="connsiteX507" fmla="*/ 126206 w 1247775"/>
                  <a:gd name="connsiteY507" fmla="*/ 836771 h 1857375"/>
                  <a:gd name="connsiteX508" fmla="*/ 140494 w 1247775"/>
                  <a:gd name="connsiteY508" fmla="*/ 842486 h 1857375"/>
                  <a:gd name="connsiteX509" fmla="*/ 148114 w 1247775"/>
                  <a:gd name="connsiteY509" fmla="*/ 840581 h 1857375"/>
                  <a:gd name="connsiteX510" fmla="*/ 141446 w 1247775"/>
                  <a:gd name="connsiteY510" fmla="*/ 858679 h 1857375"/>
                  <a:gd name="connsiteX511" fmla="*/ 161449 w 1247775"/>
                  <a:gd name="connsiteY511" fmla="*/ 885349 h 1857375"/>
                  <a:gd name="connsiteX512" fmla="*/ 153829 w 1247775"/>
                  <a:gd name="connsiteY512" fmla="*/ 911066 h 1857375"/>
                  <a:gd name="connsiteX513" fmla="*/ 165259 w 1247775"/>
                  <a:gd name="connsiteY513" fmla="*/ 940594 h 1857375"/>
                  <a:gd name="connsiteX514" fmla="*/ 154781 w 1247775"/>
                  <a:gd name="connsiteY514" fmla="*/ 955834 h 1857375"/>
                  <a:gd name="connsiteX515" fmla="*/ 170974 w 1247775"/>
                  <a:gd name="connsiteY515" fmla="*/ 972026 h 1857375"/>
                  <a:gd name="connsiteX516" fmla="*/ 187166 w 1247775"/>
                  <a:gd name="connsiteY516" fmla="*/ 957739 h 1857375"/>
                  <a:gd name="connsiteX517" fmla="*/ 188119 w 1247775"/>
                  <a:gd name="connsiteY517" fmla="*/ 957739 h 1857375"/>
                  <a:gd name="connsiteX518" fmla="*/ 192881 w 1247775"/>
                  <a:gd name="connsiteY518" fmla="*/ 955834 h 1857375"/>
                  <a:gd name="connsiteX519" fmla="*/ 199549 w 1247775"/>
                  <a:gd name="connsiteY519" fmla="*/ 956786 h 1857375"/>
                  <a:gd name="connsiteX520" fmla="*/ 211931 w 1247775"/>
                  <a:gd name="connsiteY520" fmla="*/ 954881 h 1857375"/>
                  <a:gd name="connsiteX521" fmla="*/ 211931 w 1247775"/>
                  <a:gd name="connsiteY521" fmla="*/ 954881 h 1857375"/>
                  <a:gd name="connsiteX522" fmla="*/ 228124 w 1247775"/>
                  <a:gd name="connsiteY522" fmla="*/ 948214 h 1857375"/>
                  <a:gd name="connsiteX523" fmla="*/ 237649 w 1247775"/>
                  <a:gd name="connsiteY523" fmla="*/ 954881 h 1857375"/>
                  <a:gd name="connsiteX524" fmla="*/ 241459 w 1247775"/>
                  <a:gd name="connsiteY524" fmla="*/ 953929 h 1857375"/>
                  <a:gd name="connsiteX525" fmla="*/ 254794 w 1247775"/>
                  <a:gd name="connsiteY525" fmla="*/ 957739 h 1857375"/>
                  <a:gd name="connsiteX526" fmla="*/ 267176 w 1247775"/>
                  <a:gd name="connsiteY526" fmla="*/ 953929 h 1857375"/>
                  <a:gd name="connsiteX527" fmla="*/ 269081 w 1247775"/>
                  <a:gd name="connsiteY527" fmla="*/ 953929 h 1857375"/>
                  <a:gd name="connsiteX528" fmla="*/ 272891 w 1247775"/>
                  <a:gd name="connsiteY528" fmla="*/ 952976 h 1857375"/>
                  <a:gd name="connsiteX529" fmla="*/ 281464 w 1247775"/>
                  <a:gd name="connsiteY529" fmla="*/ 970121 h 1857375"/>
                  <a:gd name="connsiteX530" fmla="*/ 277654 w 1247775"/>
                  <a:gd name="connsiteY530" fmla="*/ 970121 h 1857375"/>
                  <a:gd name="connsiteX531" fmla="*/ 275749 w 1247775"/>
                  <a:gd name="connsiteY531" fmla="*/ 970121 h 1857375"/>
                  <a:gd name="connsiteX532" fmla="*/ 265271 w 1247775"/>
                  <a:gd name="connsiteY532" fmla="*/ 959644 h 1857375"/>
                  <a:gd name="connsiteX533" fmla="*/ 254794 w 1247775"/>
                  <a:gd name="connsiteY533" fmla="*/ 970121 h 1857375"/>
                  <a:gd name="connsiteX534" fmla="*/ 260509 w 1247775"/>
                  <a:gd name="connsiteY534" fmla="*/ 979646 h 1857375"/>
                  <a:gd name="connsiteX535" fmla="*/ 257651 w 1247775"/>
                  <a:gd name="connsiteY535" fmla="*/ 986314 h 1857375"/>
                  <a:gd name="connsiteX536" fmla="*/ 247174 w 1247775"/>
                  <a:gd name="connsiteY536" fmla="*/ 982504 h 1857375"/>
                  <a:gd name="connsiteX537" fmla="*/ 230029 w 1247775"/>
                  <a:gd name="connsiteY537" fmla="*/ 966311 h 1857375"/>
                  <a:gd name="connsiteX538" fmla="*/ 212884 w 1247775"/>
                  <a:gd name="connsiteY538" fmla="*/ 983456 h 1857375"/>
                  <a:gd name="connsiteX539" fmla="*/ 215741 w 1247775"/>
                  <a:gd name="connsiteY539" fmla="*/ 992029 h 1857375"/>
                  <a:gd name="connsiteX540" fmla="*/ 206216 w 1247775"/>
                  <a:gd name="connsiteY540" fmla="*/ 1014889 h 1857375"/>
                  <a:gd name="connsiteX541" fmla="*/ 207169 w 1247775"/>
                  <a:gd name="connsiteY541" fmla="*/ 1022509 h 1857375"/>
                  <a:gd name="connsiteX542" fmla="*/ 200501 w 1247775"/>
                  <a:gd name="connsiteY542" fmla="*/ 1021556 h 1857375"/>
                  <a:gd name="connsiteX543" fmla="*/ 195739 w 1247775"/>
                  <a:gd name="connsiteY543" fmla="*/ 1022509 h 1857375"/>
                  <a:gd name="connsiteX544" fmla="*/ 182404 w 1247775"/>
                  <a:gd name="connsiteY544" fmla="*/ 1015841 h 1857375"/>
                  <a:gd name="connsiteX545" fmla="*/ 165259 w 1247775"/>
                  <a:gd name="connsiteY545" fmla="*/ 1032986 h 1857375"/>
                  <a:gd name="connsiteX546" fmla="*/ 170974 w 1247775"/>
                  <a:gd name="connsiteY546" fmla="*/ 1045369 h 1857375"/>
                  <a:gd name="connsiteX547" fmla="*/ 170021 w 1247775"/>
                  <a:gd name="connsiteY547" fmla="*/ 1051084 h 1857375"/>
                  <a:gd name="connsiteX548" fmla="*/ 170974 w 1247775"/>
                  <a:gd name="connsiteY548" fmla="*/ 1057751 h 1857375"/>
                  <a:gd name="connsiteX549" fmla="*/ 164306 w 1247775"/>
                  <a:gd name="connsiteY549" fmla="*/ 1073944 h 1857375"/>
                  <a:gd name="connsiteX550" fmla="*/ 166211 w 1247775"/>
                  <a:gd name="connsiteY550" fmla="*/ 1081564 h 1857375"/>
                  <a:gd name="connsiteX551" fmla="*/ 162401 w 1247775"/>
                  <a:gd name="connsiteY551" fmla="*/ 1081564 h 1857375"/>
                  <a:gd name="connsiteX552" fmla="*/ 162401 w 1247775"/>
                  <a:gd name="connsiteY552" fmla="*/ 1080611 h 1857375"/>
                  <a:gd name="connsiteX553" fmla="*/ 161449 w 1247775"/>
                  <a:gd name="connsiteY553" fmla="*/ 1074896 h 1857375"/>
                  <a:gd name="connsiteX554" fmla="*/ 162401 w 1247775"/>
                  <a:gd name="connsiteY554" fmla="*/ 1070134 h 1857375"/>
                  <a:gd name="connsiteX555" fmla="*/ 147161 w 1247775"/>
                  <a:gd name="connsiteY555" fmla="*/ 1054894 h 1857375"/>
                  <a:gd name="connsiteX556" fmla="*/ 137636 w 1247775"/>
                  <a:gd name="connsiteY556" fmla="*/ 1057751 h 1857375"/>
                  <a:gd name="connsiteX557" fmla="*/ 116681 w 1247775"/>
                  <a:gd name="connsiteY557" fmla="*/ 1080611 h 1857375"/>
                  <a:gd name="connsiteX558" fmla="*/ 135731 w 1247775"/>
                  <a:gd name="connsiteY558" fmla="*/ 1103471 h 1857375"/>
                  <a:gd name="connsiteX559" fmla="*/ 132874 w 1247775"/>
                  <a:gd name="connsiteY559" fmla="*/ 1115854 h 1857375"/>
                  <a:gd name="connsiteX560" fmla="*/ 157639 w 1247775"/>
                  <a:gd name="connsiteY560" fmla="*/ 1149191 h 1857375"/>
                  <a:gd name="connsiteX561" fmla="*/ 151924 w 1247775"/>
                  <a:gd name="connsiteY561" fmla="*/ 1148239 h 1857375"/>
                  <a:gd name="connsiteX562" fmla="*/ 123349 w 1247775"/>
                  <a:gd name="connsiteY562" fmla="*/ 1166336 h 1857375"/>
                  <a:gd name="connsiteX563" fmla="*/ 102394 w 1247775"/>
                  <a:gd name="connsiteY563" fmla="*/ 1157764 h 1857375"/>
                  <a:gd name="connsiteX564" fmla="*/ 73819 w 1247775"/>
                  <a:gd name="connsiteY564" fmla="*/ 1186339 h 1857375"/>
                  <a:gd name="connsiteX565" fmla="*/ 85249 w 1247775"/>
                  <a:gd name="connsiteY565" fmla="*/ 1209199 h 1857375"/>
                  <a:gd name="connsiteX566" fmla="*/ 85249 w 1247775"/>
                  <a:gd name="connsiteY566" fmla="*/ 1210151 h 1857375"/>
                  <a:gd name="connsiteX567" fmla="*/ 96679 w 1247775"/>
                  <a:gd name="connsiteY567" fmla="*/ 1222534 h 1857375"/>
                  <a:gd name="connsiteX568" fmla="*/ 84296 w 1247775"/>
                  <a:gd name="connsiteY568" fmla="*/ 1237774 h 1857375"/>
                  <a:gd name="connsiteX569" fmla="*/ 100489 w 1247775"/>
                  <a:gd name="connsiteY569" fmla="*/ 1253966 h 1857375"/>
                  <a:gd name="connsiteX570" fmla="*/ 115729 w 1247775"/>
                  <a:gd name="connsiteY570" fmla="*/ 1241584 h 1857375"/>
                  <a:gd name="connsiteX571" fmla="*/ 139541 w 1247775"/>
                  <a:gd name="connsiteY571" fmla="*/ 1256824 h 1857375"/>
                  <a:gd name="connsiteX572" fmla="*/ 140494 w 1247775"/>
                  <a:gd name="connsiteY572" fmla="*/ 1256824 h 1857375"/>
                  <a:gd name="connsiteX573" fmla="*/ 140494 w 1247775"/>
                  <a:gd name="connsiteY573" fmla="*/ 1257776 h 1857375"/>
                  <a:gd name="connsiteX574" fmla="*/ 130016 w 1247775"/>
                  <a:gd name="connsiteY574" fmla="*/ 1272064 h 1857375"/>
                  <a:gd name="connsiteX575" fmla="*/ 110966 w 1247775"/>
                  <a:gd name="connsiteY575" fmla="*/ 1267301 h 1857375"/>
                  <a:gd name="connsiteX576" fmla="*/ 85249 w 1247775"/>
                  <a:gd name="connsiteY576" fmla="*/ 1276826 h 1857375"/>
                  <a:gd name="connsiteX577" fmla="*/ 77629 w 1247775"/>
                  <a:gd name="connsiteY577" fmla="*/ 1273969 h 1857375"/>
                  <a:gd name="connsiteX578" fmla="*/ 64294 w 1247775"/>
                  <a:gd name="connsiteY578" fmla="*/ 1287304 h 1857375"/>
                  <a:gd name="connsiteX579" fmla="*/ 64294 w 1247775"/>
                  <a:gd name="connsiteY579" fmla="*/ 1290161 h 1857375"/>
                  <a:gd name="connsiteX580" fmla="*/ 64294 w 1247775"/>
                  <a:gd name="connsiteY580" fmla="*/ 1291114 h 1857375"/>
                  <a:gd name="connsiteX581" fmla="*/ 59531 w 1247775"/>
                  <a:gd name="connsiteY581" fmla="*/ 1290161 h 1857375"/>
                  <a:gd name="connsiteX582" fmla="*/ 40481 w 1247775"/>
                  <a:gd name="connsiteY582" fmla="*/ 1309211 h 1857375"/>
                  <a:gd name="connsiteX583" fmla="*/ 59531 w 1247775"/>
                  <a:gd name="connsiteY583" fmla="*/ 1328261 h 1857375"/>
                  <a:gd name="connsiteX584" fmla="*/ 73819 w 1247775"/>
                  <a:gd name="connsiteY584" fmla="*/ 1322546 h 1857375"/>
                  <a:gd name="connsiteX585" fmla="*/ 111919 w 1247775"/>
                  <a:gd name="connsiteY585" fmla="*/ 1348264 h 1857375"/>
                  <a:gd name="connsiteX586" fmla="*/ 139541 w 1247775"/>
                  <a:gd name="connsiteY586" fmla="*/ 1337786 h 1857375"/>
                  <a:gd name="connsiteX587" fmla="*/ 136684 w 1247775"/>
                  <a:gd name="connsiteY587" fmla="*/ 1345406 h 1857375"/>
                  <a:gd name="connsiteX588" fmla="*/ 136684 w 1247775"/>
                  <a:gd name="connsiteY588" fmla="*/ 1345406 h 1857375"/>
                  <a:gd name="connsiteX589" fmla="*/ 116681 w 1247775"/>
                  <a:gd name="connsiteY589" fmla="*/ 1373981 h 1857375"/>
                  <a:gd name="connsiteX590" fmla="*/ 123349 w 1247775"/>
                  <a:gd name="connsiteY590" fmla="*/ 1393031 h 1857375"/>
                  <a:gd name="connsiteX591" fmla="*/ 113824 w 1247775"/>
                  <a:gd name="connsiteY591" fmla="*/ 1390174 h 1857375"/>
                  <a:gd name="connsiteX592" fmla="*/ 99536 w 1247775"/>
                  <a:gd name="connsiteY592" fmla="*/ 1398746 h 1857375"/>
                  <a:gd name="connsiteX593" fmla="*/ 98584 w 1247775"/>
                  <a:gd name="connsiteY593" fmla="*/ 1398746 h 1857375"/>
                  <a:gd name="connsiteX594" fmla="*/ 90964 w 1247775"/>
                  <a:gd name="connsiteY594" fmla="*/ 1400651 h 1857375"/>
                  <a:gd name="connsiteX595" fmla="*/ 59531 w 1247775"/>
                  <a:gd name="connsiteY595" fmla="*/ 1384459 h 1857375"/>
                  <a:gd name="connsiteX596" fmla="*/ 33814 w 1247775"/>
                  <a:gd name="connsiteY596" fmla="*/ 1393984 h 1857375"/>
                  <a:gd name="connsiteX597" fmla="*/ 32861 w 1247775"/>
                  <a:gd name="connsiteY597" fmla="*/ 1393984 h 1857375"/>
                  <a:gd name="connsiteX598" fmla="*/ 27146 w 1247775"/>
                  <a:gd name="connsiteY598" fmla="*/ 1399699 h 1857375"/>
                  <a:gd name="connsiteX599" fmla="*/ 27146 w 1247775"/>
                  <a:gd name="connsiteY599" fmla="*/ 1400651 h 1857375"/>
                  <a:gd name="connsiteX600" fmla="*/ 19526 w 1247775"/>
                  <a:gd name="connsiteY600" fmla="*/ 1420654 h 1857375"/>
                  <a:gd name="connsiteX601" fmla="*/ 7144 w 1247775"/>
                  <a:gd name="connsiteY601" fmla="*/ 1437799 h 1857375"/>
                  <a:gd name="connsiteX602" fmla="*/ 26194 w 1247775"/>
                  <a:gd name="connsiteY602" fmla="*/ 1456849 h 1857375"/>
                  <a:gd name="connsiteX603" fmla="*/ 34766 w 1247775"/>
                  <a:gd name="connsiteY603" fmla="*/ 1454944 h 1857375"/>
                  <a:gd name="connsiteX604" fmla="*/ 59531 w 1247775"/>
                  <a:gd name="connsiteY604" fmla="*/ 1463516 h 1857375"/>
                  <a:gd name="connsiteX605" fmla="*/ 98584 w 1247775"/>
                  <a:gd name="connsiteY605" fmla="*/ 1429226 h 1857375"/>
                  <a:gd name="connsiteX606" fmla="*/ 98584 w 1247775"/>
                  <a:gd name="connsiteY606" fmla="*/ 1429226 h 1857375"/>
                  <a:gd name="connsiteX607" fmla="*/ 110966 w 1247775"/>
                  <a:gd name="connsiteY607" fmla="*/ 1422559 h 1857375"/>
                  <a:gd name="connsiteX608" fmla="*/ 112871 w 1247775"/>
                  <a:gd name="connsiteY608" fmla="*/ 1422559 h 1857375"/>
                  <a:gd name="connsiteX609" fmla="*/ 129064 w 1247775"/>
                  <a:gd name="connsiteY609" fmla="*/ 1406366 h 1857375"/>
                  <a:gd name="connsiteX610" fmla="*/ 126206 w 1247775"/>
                  <a:gd name="connsiteY610" fmla="*/ 1397794 h 1857375"/>
                  <a:gd name="connsiteX611" fmla="*/ 146209 w 1247775"/>
                  <a:gd name="connsiteY611" fmla="*/ 1405414 h 1857375"/>
                  <a:gd name="connsiteX612" fmla="*/ 173831 w 1247775"/>
                  <a:gd name="connsiteY612" fmla="*/ 1388269 h 1857375"/>
                  <a:gd name="connsiteX613" fmla="*/ 176689 w 1247775"/>
                  <a:gd name="connsiteY613" fmla="*/ 1388269 h 1857375"/>
                  <a:gd name="connsiteX614" fmla="*/ 177641 w 1247775"/>
                  <a:gd name="connsiteY614" fmla="*/ 1388269 h 1857375"/>
                  <a:gd name="connsiteX615" fmla="*/ 212884 w 1247775"/>
                  <a:gd name="connsiteY615" fmla="*/ 1410176 h 1857375"/>
                  <a:gd name="connsiteX616" fmla="*/ 246221 w 1247775"/>
                  <a:gd name="connsiteY616" fmla="*/ 1391126 h 1857375"/>
                  <a:gd name="connsiteX617" fmla="*/ 247174 w 1247775"/>
                  <a:gd name="connsiteY617" fmla="*/ 1391126 h 1857375"/>
                  <a:gd name="connsiteX618" fmla="*/ 253841 w 1247775"/>
                  <a:gd name="connsiteY618" fmla="*/ 1383506 h 1857375"/>
                  <a:gd name="connsiteX619" fmla="*/ 250984 w 1247775"/>
                  <a:gd name="connsiteY619" fmla="*/ 1377791 h 1857375"/>
                  <a:gd name="connsiteX620" fmla="*/ 251936 w 1247775"/>
                  <a:gd name="connsiteY620" fmla="*/ 1370171 h 1857375"/>
                  <a:gd name="connsiteX621" fmla="*/ 212884 w 1247775"/>
                  <a:gd name="connsiteY621" fmla="*/ 1331119 h 1857375"/>
                  <a:gd name="connsiteX622" fmla="*/ 206216 w 1247775"/>
                  <a:gd name="connsiteY622" fmla="*/ 1332071 h 1857375"/>
                  <a:gd name="connsiteX623" fmla="*/ 199549 w 1247775"/>
                  <a:gd name="connsiteY623" fmla="*/ 1331119 h 1857375"/>
                  <a:gd name="connsiteX624" fmla="*/ 188119 w 1247775"/>
                  <a:gd name="connsiteY624" fmla="*/ 1320641 h 1857375"/>
                  <a:gd name="connsiteX625" fmla="*/ 176689 w 1247775"/>
                  <a:gd name="connsiteY625" fmla="*/ 1332071 h 1857375"/>
                  <a:gd name="connsiteX626" fmla="*/ 176689 w 1247775"/>
                  <a:gd name="connsiteY626" fmla="*/ 1333024 h 1857375"/>
                  <a:gd name="connsiteX627" fmla="*/ 165259 w 1247775"/>
                  <a:gd name="connsiteY627" fmla="*/ 1329214 h 1857375"/>
                  <a:gd name="connsiteX628" fmla="*/ 150019 w 1247775"/>
                  <a:gd name="connsiteY628" fmla="*/ 1334929 h 1857375"/>
                  <a:gd name="connsiteX629" fmla="*/ 147161 w 1247775"/>
                  <a:gd name="connsiteY629" fmla="*/ 1333976 h 1857375"/>
                  <a:gd name="connsiteX630" fmla="*/ 139541 w 1247775"/>
                  <a:gd name="connsiteY630" fmla="*/ 1336834 h 1857375"/>
                  <a:gd name="connsiteX631" fmla="*/ 150971 w 1247775"/>
                  <a:gd name="connsiteY631" fmla="*/ 1308259 h 1857375"/>
                  <a:gd name="connsiteX632" fmla="*/ 150019 w 1247775"/>
                  <a:gd name="connsiteY632" fmla="*/ 1303496 h 1857375"/>
                  <a:gd name="connsiteX633" fmla="*/ 151924 w 1247775"/>
                  <a:gd name="connsiteY633" fmla="*/ 1303496 h 1857375"/>
                  <a:gd name="connsiteX634" fmla="*/ 176689 w 1247775"/>
                  <a:gd name="connsiteY634" fmla="*/ 1278731 h 1857375"/>
                  <a:gd name="connsiteX635" fmla="*/ 153829 w 1247775"/>
                  <a:gd name="connsiteY635" fmla="*/ 1254919 h 1857375"/>
                  <a:gd name="connsiteX636" fmla="*/ 152876 w 1247775"/>
                  <a:gd name="connsiteY636" fmla="*/ 1253014 h 1857375"/>
                  <a:gd name="connsiteX637" fmla="*/ 156686 w 1247775"/>
                  <a:gd name="connsiteY637" fmla="*/ 1249204 h 1857375"/>
                  <a:gd name="connsiteX638" fmla="*/ 170021 w 1247775"/>
                  <a:gd name="connsiteY638" fmla="*/ 1233011 h 1857375"/>
                  <a:gd name="connsiteX639" fmla="*/ 168116 w 1247775"/>
                  <a:gd name="connsiteY639" fmla="*/ 1224439 h 1857375"/>
                  <a:gd name="connsiteX640" fmla="*/ 176689 w 1247775"/>
                  <a:gd name="connsiteY640" fmla="*/ 1213961 h 1857375"/>
                  <a:gd name="connsiteX641" fmla="*/ 170021 w 1247775"/>
                  <a:gd name="connsiteY641" fmla="*/ 1204436 h 1857375"/>
                  <a:gd name="connsiteX642" fmla="*/ 180499 w 1247775"/>
                  <a:gd name="connsiteY642" fmla="*/ 1181576 h 1857375"/>
                  <a:gd name="connsiteX643" fmla="*/ 158591 w 1247775"/>
                  <a:gd name="connsiteY643" fmla="*/ 1152049 h 1857375"/>
                  <a:gd name="connsiteX644" fmla="*/ 165259 w 1247775"/>
                  <a:gd name="connsiteY644" fmla="*/ 1153001 h 1857375"/>
                  <a:gd name="connsiteX645" fmla="*/ 169069 w 1247775"/>
                  <a:gd name="connsiteY645" fmla="*/ 1153001 h 1857375"/>
                  <a:gd name="connsiteX646" fmla="*/ 169069 w 1247775"/>
                  <a:gd name="connsiteY646" fmla="*/ 1153001 h 1857375"/>
                  <a:gd name="connsiteX647" fmla="*/ 177641 w 1247775"/>
                  <a:gd name="connsiteY647" fmla="*/ 1161574 h 1857375"/>
                  <a:gd name="connsiteX648" fmla="*/ 178594 w 1247775"/>
                  <a:gd name="connsiteY648" fmla="*/ 1161574 h 1857375"/>
                  <a:gd name="connsiteX649" fmla="*/ 178594 w 1247775"/>
                  <a:gd name="connsiteY649" fmla="*/ 1162526 h 1857375"/>
                  <a:gd name="connsiteX650" fmla="*/ 188119 w 1247775"/>
                  <a:gd name="connsiteY650" fmla="*/ 1180624 h 1857375"/>
                  <a:gd name="connsiteX651" fmla="*/ 185261 w 1247775"/>
                  <a:gd name="connsiteY651" fmla="*/ 1193006 h 1857375"/>
                  <a:gd name="connsiteX652" fmla="*/ 210026 w 1247775"/>
                  <a:gd name="connsiteY652" fmla="*/ 1221581 h 1857375"/>
                  <a:gd name="connsiteX653" fmla="*/ 205264 w 1247775"/>
                  <a:gd name="connsiteY653" fmla="*/ 1229201 h 1857375"/>
                  <a:gd name="connsiteX654" fmla="*/ 213836 w 1247775"/>
                  <a:gd name="connsiteY654" fmla="*/ 1237774 h 1857375"/>
                  <a:gd name="connsiteX655" fmla="*/ 222409 w 1247775"/>
                  <a:gd name="connsiteY655" fmla="*/ 1229201 h 1857375"/>
                  <a:gd name="connsiteX656" fmla="*/ 217646 w 1247775"/>
                  <a:gd name="connsiteY656" fmla="*/ 1221581 h 1857375"/>
                  <a:gd name="connsiteX657" fmla="*/ 219551 w 1247775"/>
                  <a:gd name="connsiteY657" fmla="*/ 1221581 h 1857375"/>
                  <a:gd name="connsiteX658" fmla="*/ 226219 w 1247775"/>
                  <a:gd name="connsiteY658" fmla="*/ 1223486 h 1857375"/>
                  <a:gd name="connsiteX659" fmla="*/ 239554 w 1247775"/>
                  <a:gd name="connsiteY659" fmla="*/ 1210151 h 1857375"/>
                  <a:gd name="connsiteX660" fmla="*/ 239554 w 1247775"/>
                  <a:gd name="connsiteY660" fmla="*/ 1209199 h 1857375"/>
                  <a:gd name="connsiteX661" fmla="*/ 244316 w 1247775"/>
                  <a:gd name="connsiteY661" fmla="*/ 1196816 h 1857375"/>
                  <a:gd name="connsiteX662" fmla="*/ 246221 w 1247775"/>
                  <a:gd name="connsiteY662" fmla="*/ 1196816 h 1857375"/>
                  <a:gd name="connsiteX663" fmla="*/ 254794 w 1247775"/>
                  <a:gd name="connsiteY663" fmla="*/ 1188244 h 1857375"/>
                  <a:gd name="connsiteX664" fmla="*/ 250984 w 1247775"/>
                  <a:gd name="connsiteY664" fmla="*/ 1181576 h 1857375"/>
                  <a:gd name="connsiteX665" fmla="*/ 259556 w 1247775"/>
                  <a:gd name="connsiteY665" fmla="*/ 1172051 h 1857375"/>
                  <a:gd name="connsiteX666" fmla="*/ 252889 w 1247775"/>
                  <a:gd name="connsiteY666" fmla="*/ 1162526 h 1857375"/>
                  <a:gd name="connsiteX667" fmla="*/ 255746 w 1247775"/>
                  <a:gd name="connsiteY667" fmla="*/ 1153001 h 1857375"/>
                  <a:gd name="connsiteX668" fmla="*/ 239554 w 1247775"/>
                  <a:gd name="connsiteY668" fmla="*/ 1136809 h 1857375"/>
                  <a:gd name="connsiteX669" fmla="*/ 223361 w 1247775"/>
                  <a:gd name="connsiteY669" fmla="*/ 1153001 h 1857375"/>
                  <a:gd name="connsiteX670" fmla="*/ 239554 w 1247775"/>
                  <a:gd name="connsiteY670" fmla="*/ 1169194 h 1857375"/>
                  <a:gd name="connsiteX671" fmla="*/ 240506 w 1247775"/>
                  <a:gd name="connsiteY671" fmla="*/ 1169194 h 1857375"/>
                  <a:gd name="connsiteX672" fmla="*/ 239554 w 1247775"/>
                  <a:gd name="connsiteY672" fmla="*/ 1172051 h 1857375"/>
                  <a:gd name="connsiteX673" fmla="*/ 244316 w 1247775"/>
                  <a:gd name="connsiteY673" fmla="*/ 1180624 h 1857375"/>
                  <a:gd name="connsiteX674" fmla="*/ 241459 w 1247775"/>
                  <a:gd name="connsiteY674" fmla="*/ 1181576 h 1857375"/>
                  <a:gd name="connsiteX675" fmla="*/ 223361 w 1247775"/>
                  <a:gd name="connsiteY675" fmla="*/ 1165384 h 1857375"/>
                  <a:gd name="connsiteX676" fmla="*/ 223361 w 1247775"/>
                  <a:gd name="connsiteY676" fmla="*/ 1162526 h 1857375"/>
                  <a:gd name="connsiteX677" fmla="*/ 201454 w 1247775"/>
                  <a:gd name="connsiteY677" fmla="*/ 1140619 h 1857375"/>
                  <a:gd name="connsiteX678" fmla="*/ 190976 w 1247775"/>
                  <a:gd name="connsiteY678" fmla="*/ 1143476 h 1857375"/>
                  <a:gd name="connsiteX679" fmla="*/ 201454 w 1247775"/>
                  <a:gd name="connsiteY679" fmla="*/ 1118711 h 1857375"/>
                  <a:gd name="connsiteX680" fmla="*/ 200501 w 1247775"/>
                  <a:gd name="connsiteY680" fmla="*/ 1111091 h 1857375"/>
                  <a:gd name="connsiteX681" fmla="*/ 205264 w 1247775"/>
                  <a:gd name="connsiteY681" fmla="*/ 1105376 h 1857375"/>
                  <a:gd name="connsiteX682" fmla="*/ 199549 w 1247775"/>
                  <a:gd name="connsiteY682" fmla="*/ 1099661 h 1857375"/>
                  <a:gd name="connsiteX683" fmla="*/ 196691 w 1247775"/>
                  <a:gd name="connsiteY683" fmla="*/ 1100614 h 1857375"/>
                  <a:gd name="connsiteX684" fmla="*/ 193834 w 1247775"/>
                  <a:gd name="connsiteY684" fmla="*/ 1096804 h 1857375"/>
                  <a:gd name="connsiteX685" fmla="*/ 207169 w 1247775"/>
                  <a:gd name="connsiteY685" fmla="*/ 1081564 h 1857375"/>
                  <a:gd name="connsiteX686" fmla="*/ 228124 w 1247775"/>
                  <a:gd name="connsiteY686" fmla="*/ 1052989 h 1857375"/>
                  <a:gd name="connsiteX687" fmla="*/ 227171 w 1247775"/>
                  <a:gd name="connsiteY687" fmla="*/ 1048226 h 1857375"/>
                  <a:gd name="connsiteX688" fmla="*/ 236696 w 1247775"/>
                  <a:gd name="connsiteY688" fmla="*/ 1050131 h 1857375"/>
                  <a:gd name="connsiteX689" fmla="*/ 257651 w 1247775"/>
                  <a:gd name="connsiteY689" fmla="*/ 1042511 h 1857375"/>
                  <a:gd name="connsiteX690" fmla="*/ 263366 w 1247775"/>
                  <a:gd name="connsiteY690" fmla="*/ 1043464 h 1857375"/>
                  <a:gd name="connsiteX691" fmla="*/ 282416 w 1247775"/>
                  <a:gd name="connsiteY691" fmla="*/ 1024414 h 1857375"/>
                  <a:gd name="connsiteX692" fmla="*/ 279559 w 1247775"/>
                  <a:gd name="connsiteY692" fmla="*/ 1013936 h 1857375"/>
                  <a:gd name="connsiteX693" fmla="*/ 295751 w 1247775"/>
                  <a:gd name="connsiteY693" fmla="*/ 1000601 h 1857375"/>
                  <a:gd name="connsiteX694" fmla="*/ 294799 w 1247775"/>
                  <a:gd name="connsiteY694" fmla="*/ 1006316 h 1857375"/>
                  <a:gd name="connsiteX695" fmla="*/ 294799 w 1247775"/>
                  <a:gd name="connsiteY695" fmla="*/ 1009174 h 1857375"/>
                  <a:gd name="connsiteX696" fmla="*/ 293846 w 1247775"/>
                  <a:gd name="connsiteY696" fmla="*/ 1015841 h 1857375"/>
                  <a:gd name="connsiteX697" fmla="*/ 297656 w 1247775"/>
                  <a:gd name="connsiteY697" fmla="*/ 1026319 h 1857375"/>
                  <a:gd name="connsiteX698" fmla="*/ 284321 w 1247775"/>
                  <a:gd name="connsiteY698" fmla="*/ 1051084 h 1857375"/>
                  <a:gd name="connsiteX699" fmla="*/ 284321 w 1247775"/>
                  <a:gd name="connsiteY699" fmla="*/ 1052989 h 1857375"/>
                  <a:gd name="connsiteX700" fmla="*/ 280511 w 1247775"/>
                  <a:gd name="connsiteY700" fmla="*/ 1052036 h 1857375"/>
                  <a:gd name="connsiteX701" fmla="*/ 268129 w 1247775"/>
                  <a:gd name="connsiteY701" fmla="*/ 1064419 h 1857375"/>
                  <a:gd name="connsiteX702" fmla="*/ 277654 w 1247775"/>
                  <a:gd name="connsiteY702" fmla="*/ 1075849 h 1857375"/>
                  <a:gd name="connsiteX703" fmla="*/ 277654 w 1247775"/>
                  <a:gd name="connsiteY703" fmla="*/ 1076801 h 1857375"/>
                  <a:gd name="connsiteX704" fmla="*/ 295751 w 1247775"/>
                  <a:gd name="connsiteY704" fmla="*/ 1094899 h 1857375"/>
                  <a:gd name="connsiteX705" fmla="*/ 303371 w 1247775"/>
                  <a:gd name="connsiteY705" fmla="*/ 1092994 h 1857375"/>
                  <a:gd name="connsiteX706" fmla="*/ 300514 w 1247775"/>
                  <a:gd name="connsiteY706" fmla="*/ 1100614 h 1857375"/>
                  <a:gd name="connsiteX707" fmla="*/ 304324 w 1247775"/>
                  <a:gd name="connsiteY707" fmla="*/ 1110139 h 1857375"/>
                  <a:gd name="connsiteX708" fmla="*/ 303371 w 1247775"/>
                  <a:gd name="connsiteY708" fmla="*/ 1110139 h 1857375"/>
                  <a:gd name="connsiteX709" fmla="*/ 270986 w 1247775"/>
                  <a:gd name="connsiteY709" fmla="*/ 1142524 h 1857375"/>
                  <a:gd name="connsiteX710" fmla="*/ 285274 w 1247775"/>
                  <a:gd name="connsiteY710" fmla="*/ 1169194 h 1857375"/>
                  <a:gd name="connsiteX711" fmla="*/ 288131 w 1247775"/>
                  <a:gd name="connsiteY711" fmla="*/ 1174909 h 1857375"/>
                  <a:gd name="connsiteX712" fmla="*/ 280511 w 1247775"/>
                  <a:gd name="connsiteY712" fmla="*/ 1193959 h 1857375"/>
                  <a:gd name="connsiteX713" fmla="*/ 266224 w 1247775"/>
                  <a:gd name="connsiteY713" fmla="*/ 1210151 h 1857375"/>
                  <a:gd name="connsiteX714" fmla="*/ 269081 w 1247775"/>
                  <a:gd name="connsiteY714" fmla="*/ 1218724 h 1857375"/>
                  <a:gd name="connsiteX715" fmla="*/ 258604 w 1247775"/>
                  <a:gd name="connsiteY715" fmla="*/ 1216819 h 1857375"/>
                  <a:gd name="connsiteX716" fmla="*/ 227171 w 1247775"/>
                  <a:gd name="connsiteY716" fmla="*/ 1248251 h 1857375"/>
                  <a:gd name="connsiteX717" fmla="*/ 258604 w 1247775"/>
                  <a:gd name="connsiteY717" fmla="*/ 1279684 h 1857375"/>
                  <a:gd name="connsiteX718" fmla="*/ 285274 w 1247775"/>
                  <a:gd name="connsiteY718" fmla="*/ 1264444 h 1857375"/>
                  <a:gd name="connsiteX719" fmla="*/ 293846 w 1247775"/>
                  <a:gd name="connsiteY719" fmla="*/ 1266349 h 1857375"/>
                  <a:gd name="connsiteX720" fmla="*/ 316706 w 1247775"/>
                  <a:gd name="connsiteY720" fmla="*/ 1253966 h 1857375"/>
                  <a:gd name="connsiteX721" fmla="*/ 321469 w 1247775"/>
                  <a:gd name="connsiteY721" fmla="*/ 1249204 h 1857375"/>
                  <a:gd name="connsiteX722" fmla="*/ 326231 w 1247775"/>
                  <a:gd name="connsiteY722" fmla="*/ 1263491 h 1857375"/>
                  <a:gd name="connsiteX723" fmla="*/ 326231 w 1247775"/>
                  <a:gd name="connsiteY723" fmla="*/ 1264444 h 1857375"/>
                  <a:gd name="connsiteX724" fmla="*/ 328136 w 1247775"/>
                  <a:gd name="connsiteY724" fmla="*/ 1275874 h 1857375"/>
                  <a:gd name="connsiteX725" fmla="*/ 322421 w 1247775"/>
                  <a:gd name="connsiteY725" fmla="*/ 1285399 h 1857375"/>
                  <a:gd name="connsiteX726" fmla="*/ 310991 w 1247775"/>
                  <a:gd name="connsiteY726" fmla="*/ 1279684 h 1857375"/>
                  <a:gd name="connsiteX727" fmla="*/ 304324 w 1247775"/>
                  <a:gd name="connsiteY727" fmla="*/ 1273016 h 1857375"/>
                  <a:gd name="connsiteX728" fmla="*/ 297656 w 1247775"/>
                  <a:gd name="connsiteY728" fmla="*/ 1279684 h 1857375"/>
                  <a:gd name="connsiteX729" fmla="*/ 299561 w 1247775"/>
                  <a:gd name="connsiteY729" fmla="*/ 1284446 h 1857375"/>
                  <a:gd name="connsiteX730" fmla="*/ 294799 w 1247775"/>
                  <a:gd name="connsiteY730" fmla="*/ 1296829 h 1857375"/>
                  <a:gd name="connsiteX731" fmla="*/ 298609 w 1247775"/>
                  <a:gd name="connsiteY731" fmla="*/ 1307306 h 1857375"/>
                  <a:gd name="connsiteX732" fmla="*/ 298609 w 1247775"/>
                  <a:gd name="connsiteY732" fmla="*/ 1307306 h 1857375"/>
                  <a:gd name="connsiteX733" fmla="*/ 308134 w 1247775"/>
                  <a:gd name="connsiteY733" fmla="*/ 1316831 h 1857375"/>
                  <a:gd name="connsiteX734" fmla="*/ 314801 w 1247775"/>
                  <a:gd name="connsiteY734" fmla="*/ 1313974 h 1857375"/>
                  <a:gd name="connsiteX735" fmla="*/ 328136 w 1247775"/>
                  <a:gd name="connsiteY735" fmla="*/ 1302544 h 1857375"/>
                  <a:gd name="connsiteX736" fmla="*/ 343376 w 1247775"/>
                  <a:gd name="connsiteY736" fmla="*/ 1310164 h 1857375"/>
                  <a:gd name="connsiteX737" fmla="*/ 353854 w 1247775"/>
                  <a:gd name="connsiteY737" fmla="*/ 1306354 h 1857375"/>
                  <a:gd name="connsiteX738" fmla="*/ 353854 w 1247775"/>
                  <a:gd name="connsiteY738" fmla="*/ 1307306 h 1857375"/>
                  <a:gd name="connsiteX739" fmla="*/ 369094 w 1247775"/>
                  <a:gd name="connsiteY739" fmla="*/ 1322546 h 1857375"/>
                  <a:gd name="connsiteX740" fmla="*/ 376714 w 1247775"/>
                  <a:gd name="connsiteY740" fmla="*/ 1320641 h 1857375"/>
                  <a:gd name="connsiteX741" fmla="*/ 384334 w 1247775"/>
                  <a:gd name="connsiteY741" fmla="*/ 1323499 h 1857375"/>
                  <a:gd name="connsiteX742" fmla="*/ 396716 w 1247775"/>
                  <a:gd name="connsiteY742" fmla="*/ 1311116 h 1857375"/>
                  <a:gd name="connsiteX743" fmla="*/ 396716 w 1247775"/>
                  <a:gd name="connsiteY743" fmla="*/ 1309211 h 1857375"/>
                  <a:gd name="connsiteX744" fmla="*/ 406241 w 1247775"/>
                  <a:gd name="connsiteY744" fmla="*/ 1293971 h 1857375"/>
                  <a:gd name="connsiteX745" fmla="*/ 397669 w 1247775"/>
                  <a:gd name="connsiteY745" fmla="*/ 1278731 h 1857375"/>
                  <a:gd name="connsiteX746" fmla="*/ 397669 w 1247775"/>
                  <a:gd name="connsiteY746" fmla="*/ 1278731 h 1857375"/>
                  <a:gd name="connsiteX747" fmla="*/ 404336 w 1247775"/>
                  <a:gd name="connsiteY747" fmla="*/ 1280636 h 1857375"/>
                  <a:gd name="connsiteX748" fmla="*/ 408146 w 1247775"/>
                  <a:gd name="connsiteY748" fmla="*/ 1279684 h 1857375"/>
                  <a:gd name="connsiteX749" fmla="*/ 421481 w 1247775"/>
                  <a:gd name="connsiteY749" fmla="*/ 1288256 h 1857375"/>
                  <a:gd name="connsiteX750" fmla="*/ 437674 w 1247775"/>
                  <a:gd name="connsiteY750" fmla="*/ 1296829 h 1857375"/>
                  <a:gd name="connsiteX751" fmla="*/ 456724 w 1247775"/>
                  <a:gd name="connsiteY751" fmla="*/ 1277779 h 1857375"/>
                  <a:gd name="connsiteX752" fmla="*/ 456724 w 1247775"/>
                  <a:gd name="connsiteY752" fmla="*/ 1276826 h 1857375"/>
                  <a:gd name="connsiteX753" fmla="*/ 471011 w 1247775"/>
                  <a:gd name="connsiteY753" fmla="*/ 1284446 h 1857375"/>
                  <a:gd name="connsiteX754" fmla="*/ 485299 w 1247775"/>
                  <a:gd name="connsiteY754" fmla="*/ 1291114 h 1857375"/>
                  <a:gd name="connsiteX755" fmla="*/ 499586 w 1247775"/>
                  <a:gd name="connsiteY755" fmla="*/ 1283494 h 1857375"/>
                  <a:gd name="connsiteX756" fmla="*/ 500539 w 1247775"/>
                  <a:gd name="connsiteY756" fmla="*/ 1284446 h 1857375"/>
                  <a:gd name="connsiteX757" fmla="*/ 498634 w 1247775"/>
                  <a:gd name="connsiteY757" fmla="*/ 1286351 h 1857375"/>
                  <a:gd name="connsiteX758" fmla="*/ 491014 w 1247775"/>
                  <a:gd name="connsiteY758" fmla="*/ 1297781 h 1857375"/>
                  <a:gd name="connsiteX759" fmla="*/ 483394 w 1247775"/>
                  <a:gd name="connsiteY759" fmla="*/ 1313974 h 1857375"/>
                  <a:gd name="connsiteX760" fmla="*/ 477679 w 1247775"/>
                  <a:gd name="connsiteY760" fmla="*/ 1317784 h 1857375"/>
                  <a:gd name="connsiteX761" fmla="*/ 471011 w 1247775"/>
                  <a:gd name="connsiteY761" fmla="*/ 1315879 h 1857375"/>
                  <a:gd name="connsiteX762" fmla="*/ 457676 w 1247775"/>
                  <a:gd name="connsiteY762" fmla="*/ 1329214 h 1857375"/>
                  <a:gd name="connsiteX763" fmla="*/ 471011 w 1247775"/>
                  <a:gd name="connsiteY763" fmla="*/ 1342549 h 1857375"/>
                  <a:gd name="connsiteX764" fmla="*/ 475774 w 1247775"/>
                  <a:gd name="connsiteY764" fmla="*/ 1341596 h 1857375"/>
                  <a:gd name="connsiteX765" fmla="*/ 475774 w 1247775"/>
                  <a:gd name="connsiteY765" fmla="*/ 1341596 h 1857375"/>
                  <a:gd name="connsiteX766" fmla="*/ 451961 w 1247775"/>
                  <a:gd name="connsiteY766" fmla="*/ 1361599 h 1857375"/>
                  <a:gd name="connsiteX767" fmla="*/ 444341 w 1247775"/>
                  <a:gd name="connsiteY767" fmla="*/ 1356836 h 1857375"/>
                  <a:gd name="connsiteX768" fmla="*/ 446246 w 1247775"/>
                  <a:gd name="connsiteY768" fmla="*/ 1349216 h 1857375"/>
                  <a:gd name="connsiteX769" fmla="*/ 430054 w 1247775"/>
                  <a:gd name="connsiteY769" fmla="*/ 1333024 h 1857375"/>
                  <a:gd name="connsiteX770" fmla="*/ 417671 w 1247775"/>
                  <a:gd name="connsiteY770" fmla="*/ 1337786 h 1857375"/>
                  <a:gd name="connsiteX771" fmla="*/ 408146 w 1247775"/>
                  <a:gd name="connsiteY771" fmla="*/ 1333024 h 1857375"/>
                  <a:gd name="connsiteX772" fmla="*/ 395764 w 1247775"/>
                  <a:gd name="connsiteY772" fmla="*/ 1345406 h 1857375"/>
                  <a:gd name="connsiteX773" fmla="*/ 401479 w 1247775"/>
                  <a:gd name="connsiteY773" fmla="*/ 1355884 h 1857375"/>
                  <a:gd name="connsiteX774" fmla="*/ 386239 w 1247775"/>
                  <a:gd name="connsiteY774" fmla="*/ 1375886 h 1857375"/>
                  <a:gd name="connsiteX775" fmla="*/ 386239 w 1247775"/>
                  <a:gd name="connsiteY775" fmla="*/ 1379696 h 1857375"/>
                  <a:gd name="connsiteX776" fmla="*/ 384334 w 1247775"/>
                  <a:gd name="connsiteY776" fmla="*/ 1387316 h 1857375"/>
                  <a:gd name="connsiteX777" fmla="*/ 379571 w 1247775"/>
                  <a:gd name="connsiteY777" fmla="*/ 1394936 h 1857375"/>
                  <a:gd name="connsiteX778" fmla="*/ 378619 w 1247775"/>
                  <a:gd name="connsiteY778" fmla="*/ 1394936 h 1857375"/>
                  <a:gd name="connsiteX779" fmla="*/ 378619 w 1247775"/>
                  <a:gd name="connsiteY779" fmla="*/ 1394936 h 1857375"/>
                  <a:gd name="connsiteX780" fmla="*/ 379571 w 1247775"/>
                  <a:gd name="connsiteY780" fmla="*/ 1389221 h 1857375"/>
                  <a:gd name="connsiteX781" fmla="*/ 379571 w 1247775"/>
                  <a:gd name="connsiteY781" fmla="*/ 1386364 h 1857375"/>
                  <a:gd name="connsiteX782" fmla="*/ 386239 w 1247775"/>
                  <a:gd name="connsiteY782" fmla="*/ 1373981 h 1857375"/>
                  <a:gd name="connsiteX783" fmla="*/ 371951 w 1247775"/>
                  <a:gd name="connsiteY783" fmla="*/ 1359694 h 1857375"/>
                  <a:gd name="connsiteX784" fmla="*/ 360521 w 1247775"/>
                  <a:gd name="connsiteY784" fmla="*/ 1365409 h 1857375"/>
                  <a:gd name="connsiteX785" fmla="*/ 354806 w 1247775"/>
                  <a:gd name="connsiteY785" fmla="*/ 1364456 h 1857375"/>
                  <a:gd name="connsiteX786" fmla="*/ 339566 w 1247775"/>
                  <a:gd name="connsiteY786" fmla="*/ 1370171 h 1857375"/>
                  <a:gd name="connsiteX787" fmla="*/ 330041 w 1247775"/>
                  <a:gd name="connsiteY787" fmla="*/ 1365409 h 1857375"/>
                  <a:gd name="connsiteX788" fmla="*/ 318611 w 1247775"/>
                  <a:gd name="connsiteY788" fmla="*/ 1373981 h 1857375"/>
                  <a:gd name="connsiteX789" fmla="*/ 313849 w 1247775"/>
                  <a:gd name="connsiteY789" fmla="*/ 1377791 h 1857375"/>
                  <a:gd name="connsiteX790" fmla="*/ 308134 w 1247775"/>
                  <a:gd name="connsiteY790" fmla="*/ 1376839 h 1857375"/>
                  <a:gd name="connsiteX791" fmla="*/ 295751 w 1247775"/>
                  <a:gd name="connsiteY791" fmla="*/ 1389221 h 1857375"/>
                  <a:gd name="connsiteX792" fmla="*/ 308134 w 1247775"/>
                  <a:gd name="connsiteY792" fmla="*/ 1401604 h 1857375"/>
                  <a:gd name="connsiteX793" fmla="*/ 320516 w 1247775"/>
                  <a:gd name="connsiteY793" fmla="*/ 1390174 h 1857375"/>
                  <a:gd name="connsiteX794" fmla="*/ 320516 w 1247775"/>
                  <a:gd name="connsiteY794" fmla="*/ 1390174 h 1857375"/>
                  <a:gd name="connsiteX795" fmla="*/ 325279 w 1247775"/>
                  <a:gd name="connsiteY795" fmla="*/ 1388269 h 1857375"/>
                  <a:gd name="connsiteX796" fmla="*/ 329089 w 1247775"/>
                  <a:gd name="connsiteY796" fmla="*/ 1389221 h 1857375"/>
                  <a:gd name="connsiteX797" fmla="*/ 329089 w 1247775"/>
                  <a:gd name="connsiteY797" fmla="*/ 1390174 h 1857375"/>
                  <a:gd name="connsiteX798" fmla="*/ 347186 w 1247775"/>
                  <a:gd name="connsiteY798" fmla="*/ 1413986 h 1857375"/>
                  <a:gd name="connsiteX799" fmla="*/ 346234 w 1247775"/>
                  <a:gd name="connsiteY799" fmla="*/ 1417796 h 1857375"/>
                  <a:gd name="connsiteX800" fmla="*/ 347186 w 1247775"/>
                  <a:gd name="connsiteY800" fmla="*/ 1420654 h 1857375"/>
                  <a:gd name="connsiteX801" fmla="*/ 343376 w 1247775"/>
                  <a:gd name="connsiteY801" fmla="*/ 1433036 h 1857375"/>
                  <a:gd name="connsiteX802" fmla="*/ 347186 w 1247775"/>
                  <a:gd name="connsiteY802" fmla="*/ 1446371 h 1857375"/>
                  <a:gd name="connsiteX803" fmla="*/ 334804 w 1247775"/>
                  <a:gd name="connsiteY803" fmla="*/ 1461611 h 1857375"/>
                  <a:gd name="connsiteX804" fmla="*/ 350044 w 1247775"/>
                  <a:gd name="connsiteY804" fmla="*/ 1476851 h 1857375"/>
                  <a:gd name="connsiteX805" fmla="*/ 359569 w 1247775"/>
                  <a:gd name="connsiteY805" fmla="*/ 1473994 h 1857375"/>
                  <a:gd name="connsiteX806" fmla="*/ 377666 w 1247775"/>
                  <a:gd name="connsiteY806" fmla="*/ 1486376 h 1857375"/>
                  <a:gd name="connsiteX807" fmla="*/ 388144 w 1247775"/>
                  <a:gd name="connsiteY807" fmla="*/ 1492091 h 1857375"/>
                  <a:gd name="connsiteX808" fmla="*/ 400526 w 1247775"/>
                  <a:gd name="connsiteY808" fmla="*/ 1479709 h 1857375"/>
                  <a:gd name="connsiteX809" fmla="*/ 400526 w 1247775"/>
                  <a:gd name="connsiteY809" fmla="*/ 1478756 h 1857375"/>
                  <a:gd name="connsiteX810" fmla="*/ 408146 w 1247775"/>
                  <a:gd name="connsiteY810" fmla="*/ 1460659 h 1857375"/>
                  <a:gd name="connsiteX811" fmla="*/ 396716 w 1247775"/>
                  <a:gd name="connsiteY811" fmla="*/ 1438751 h 1857375"/>
                  <a:gd name="connsiteX812" fmla="*/ 397669 w 1247775"/>
                  <a:gd name="connsiteY812" fmla="*/ 1433989 h 1857375"/>
                  <a:gd name="connsiteX813" fmla="*/ 395764 w 1247775"/>
                  <a:gd name="connsiteY813" fmla="*/ 1425416 h 1857375"/>
                  <a:gd name="connsiteX814" fmla="*/ 396716 w 1247775"/>
                  <a:gd name="connsiteY814" fmla="*/ 1420654 h 1857375"/>
                  <a:gd name="connsiteX815" fmla="*/ 396716 w 1247775"/>
                  <a:gd name="connsiteY815" fmla="*/ 1420654 h 1857375"/>
                  <a:gd name="connsiteX816" fmla="*/ 399574 w 1247775"/>
                  <a:gd name="connsiteY816" fmla="*/ 1423511 h 1857375"/>
                  <a:gd name="connsiteX817" fmla="*/ 395764 w 1247775"/>
                  <a:gd name="connsiteY817" fmla="*/ 1431131 h 1857375"/>
                  <a:gd name="connsiteX818" fmla="*/ 406241 w 1247775"/>
                  <a:gd name="connsiteY818" fmla="*/ 1441609 h 1857375"/>
                  <a:gd name="connsiteX819" fmla="*/ 416719 w 1247775"/>
                  <a:gd name="connsiteY819" fmla="*/ 1432084 h 1857375"/>
                  <a:gd name="connsiteX820" fmla="*/ 422434 w 1247775"/>
                  <a:gd name="connsiteY820" fmla="*/ 1433036 h 1857375"/>
                  <a:gd name="connsiteX821" fmla="*/ 420529 w 1247775"/>
                  <a:gd name="connsiteY821" fmla="*/ 1440656 h 1857375"/>
                  <a:gd name="connsiteX822" fmla="*/ 427196 w 1247775"/>
                  <a:gd name="connsiteY822" fmla="*/ 1454944 h 1857375"/>
                  <a:gd name="connsiteX823" fmla="*/ 417671 w 1247775"/>
                  <a:gd name="connsiteY823" fmla="*/ 1471136 h 1857375"/>
                  <a:gd name="connsiteX824" fmla="*/ 419576 w 1247775"/>
                  <a:gd name="connsiteY824" fmla="*/ 1478756 h 1857375"/>
                  <a:gd name="connsiteX825" fmla="*/ 408146 w 1247775"/>
                  <a:gd name="connsiteY825" fmla="*/ 1490186 h 1857375"/>
                  <a:gd name="connsiteX826" fmla="*/ 411956 w 1247775"/>
                  <a:gd name="connsiteY826" fmla="*/ 1498759 h 1857375"/>
                  <a:gd name="connsiteX827" fmla="*/ 411004 w 1247775"/>
                  <a:gd name="connsiteY827" fmla="*/ 1502569 h 1857375"/>
                  <a:gd name="connsiteX828" fmla="*/ 404336 w 1247775"/>
                  <a:gd name="connsiteY828" fmla="*/ 1500664 h 1857375"/>
                  <a:gd name="connsiteX829" fmla="*/ 393859 w 1247775"/>
                  <a:gd name="connsiteY829" fmla="*/ 1511141 h 1857375"/>
                  <a:gd name="connsiteX830" fmla="*/ 399574 w 1247775"/>
                  <a:gd name="connsiteY830" fmla="*/ 1519714 h 1857375"/>
                  <a:gd name="connsiteX831" fmla="*/ 387191 w 1247775"/>
                  <a:gd name="connsiteY831" fmla="*/ 1535906 h 1857375"/>
                  <a:gd name="connsiteX832" fmla="*/ 389096 w 1247775"/>
                  <a:gd name="connsiteY832" fmla="*/ 1544479 h 1857375"/>
                  <a:gd name="connsiteX833" fmla="*/ 384334 w 1247775"/>
                  <a:gd name="connsiteY833" fmla="*/ 1545431 h 1857375"/>
                  <a:gd name="connsiteX834" fmla="*/ 367189 w 1247775"/>
                  <a:gd name="connsiteY834" fmla="*/ 1530191 h 1857375"/>
                  <a:gd name="connsiteX835" fmla="*/ 350044 w 1247775"/>
                  <a:gd name="connsiteY835" fmla="*/ 1547336 h 1857375"/>
                  <a:gd name="connsiteX836" fmla="*/ 361474 w 1247775"/>
                  <a:gd name="connsiteY836" fmla="*/ 1563529 h 1857375"/>
                  <a:gd name="connsiteX837" fmla="*/ 359569 w 1247775"/>
                  <a:gd name="connsiteY837" fmla="*/ 1568291 h 1857375"/>
                  <a:gd name="connsiteX838" fmla="*/ 352901 w 1247775"/>
                  <a:gd name="connsiteY838" fmla="*/ 1565434 h 1857375"/>
                  <a:gd name="connsiteX839" fmla="*/ 344329 w 1247775"/>
                  <a:gd name="connsiteY839" fmla="*/ 1574006 h 1857375"/>
                  <a:gd name="connsiteX840" fmla="*/ 346234 w 1247775"/>
                  <a:gd name="connsiteY840" fmla="*/ 1578769 h 1857375"/>
                  <a:gd name="connsiteX841" fmla="*/ 338614 w 1247775"/>
                  <a:gd name="connsiteY841" fmla="*/ 1594961 h 1857375"/>
                  <a:gd name="connsiteX842" fmla="*/ 357664 w 1247775"/>
                  <a:gd name="connsiteY842" fmla="*/ 1615916 h 1857375"/>
                  <a:gd name="connsiteX843" fmla="*/ 361474 w 1247775"/>
                  <a:gd name="connsiteY843" fmla="*/ 1620679 h 1857375"/>
                  <a:gd name="connsiteX844" fmla="*/ 375761 w 1247775"/>
                  <a:gd name="connsiteY844" fmla="*/ 1637824 h 1857375"/>
                  <a:gd name="connsiteX845" fmla="*/ 376714 w 1247775"/>
                  <a:gd name="connsiteY845" fmla="*/ 1640681 h 1857375"/>
                  <a:gd name="connsiteX846" fmla="*/ 355759 w 1247775"/>
                  <a:gd name="connsiteY846" fmla="*/ 1662589 h 1857375"/>
                  <a:gd name="connsiteX847" fmla="*/ 347186 w 1247775"/>
                  <a:gd name="connsiteY847" fmla="*/ 1657826 h 1857375"/>
                  <a:gd name="connsiteX848" fmla="*/ 358616 w 1247775"/>
                  <a:gd name="connsiteY848" fmla="*/ 1637824 h 1857375"/>
                  <a:gd name="connsiteX849" fmla="*/ 341471 w 1247775"/>
                  <a:gd name="connsiteY849" fmla="*/ 1614964 h 1857375"/>
                  <a:gd name="connsiteX850" fmla="*/ 324326 w 1247775"/>
                  <a:gd name="connsiteY850" fmla="*/ 1589246 h 1857375"/>
                  <a:gd name="connsiteX851" fmla="*/ 321469 w 1247775"/>
                  <a:gd name="connsiteY851" fmla="*/ 1579721 h 1857375"/>
                  <a:gd name="connsiteX852" fmla="*/ 322421 w 1247775"/>
                  <a:gd name="connsiteY852" fmla="*/ 1575911 h 1857375"/>
                  <a:gd name="connsiteX853" fmla="*/ 309086 w 1247775"/>
                  <a:gd name="connsiteY853" fmla="*/ 1562576 h 1857375"/>
                  <a:gd name="connsiteX854" fmla="*/ 306229 w 1247775"/>
                  <a:gd name="connsiteY854" fmla="*/ 1562576 h 1857375"/>
                  <a:gd name="connsiteX855" fmla="*/ 306229 w 1247775"/>
                  <a:gd name="connsiteY855" fmla="*/ 1558766 h 1857375"/>
                  <a:gd name="connsiteX856" fmla="*/ 305276 w 1247775"/>
                  <a:gd name="connsiteY856" fmla="*/ 1552099 h 1857375"/>
                  <a:gd name="connsiteX857" fmla="*/ 308134 w 1247775"/>
                  <a:gd name="connsiteY857" fmla="*/ 1550194 h 1857375"/>
                  <a:gd name="connsiteX858" fmla="*/ 316706 w 1247775"/>
                  <a:gd name="connsiteY858" fmla="*/ 1554956 h 1857375"/>
                  <a:gd name="connsiteX859" fmla="*/ 317659 w 1247775"/>
                  <a:gd name="connsiteY859" fmla="*/ 1554956 h 1857375"/>
                  <a:gd name="connsiteX860" fmla="*/ 316706 w 1247775"/>
                  <a:gd name="connsiteY860" fmla="*/ 1558766 h 1857375"/>
                  <a:gd name="connsiteX861" fmla="*/ 327184 w 1247775"/>
                  <a:gd name="connsiteY861" fmla="*/ 1569244 h 1857375"/>
                  <a:gd name="connsiteX862" fmla="*/ 337661 w 1247775"/>
                  <a:gd name="connsiteY862" fmla="*/ 1558766 h 1857375"/>
                  <a:gd name="connsiteX863" fmla="*/ 327184 w 1247775"/>
                  <a:gd name="connsiteY863" fmla="*/ 1548289 h 1857375"/>
                  <a:gd name="connsiteX864" fmla="*/ 326231 w 1247775"/>
                  <a:gd name="connsiteY864" fmla="*/ 1548289 h 1857375"/>
                  <a:gd name="connsiteX865" fmla="*/ 327184 w 1247775"/>
                  <a:gd name="connsiteY865" fmla="*/ 1544479 h 1857375"/>
                  <a:gd name="connsiteX866" fmla="*/ 316706 w 1247775"/>
                  <a:gd name="connsiteY866" fmla="*/ 1534001 h 1857375"/>
                  <a:gd name="connsiteX867" fmla="*/ 313849 w 1247775"/>
                  <a:gd name="connsiteY867" fmla="*/ 1534954 h 1857375"/>
                  <a:gd name="connsiteX868" fmla="*/ 312896 w 1247775"/>
                  <a:gd name="connsiteY868" fmla="*/ 1533049 h 1857375"/>
                  <a:gd name="connsiteX869" fmla="*/ 335756 w 1247775"/>
                  <a:gd name="connsiteY869" fmla="*/ 1505426 h 1857375"/>
                  <a:gd name="connsiteX870" fmla="*/ 331946 w 1247775"/>
                  <a:gd name="connsiteY870" fmla="*/ 1492091 h 1857375"/>
                  <a:gd name="connsiteX871" fmla="*/ 332899 w 1247775"/>
                  <a:gd name="connsiteY871" fmla="*/ 1488281 h 1857375"/>
                  <a:gd name="connsiteX872" fmla="*/ 324326 w 1247775"/>
                  <a:gd name="connsiteY872" fmla="*/ 1479709 h 1857375"/>
                  <a:gd name="connsiteX873" fmla="*/ 320516 w 1247775"/>
                  <a:gd name="connsiteY873" fmla="*/ 1480661 h 1857375"/>
                  <a:gd name="connsiteX874" fmla="*/ 308134 w 1247775"/>
                  <a:gd name="connsiteY874" fmla="*/ 1477804 h 1857375"/>
                  <a:gd name="connsiteX875" fmla="*/ 283369 w 1247775"/>
                  <a:gd name="connsiteY875" fmla="*/ 1492091 h 1857375"/>
                  <a:gd name="connsiteX876" fmla="*/ 279559 w 1247775"/>
                  <a:gd name="connsiteY876" fmla="*/ 1491139 h 1857375"/>
                  <a:gd name="connsiteX877" fmla="*/ 265271 w 1247775"/>
                  <a:gd name="connsiteY877" fmla="*/ 1500664 h 1857375"/>
                  <a:gd name="connsiteX878" fmla="*/ 258604 w 1247775"/>
                  <a:gd name="connsiteY878" fmla="*/ 1508284 h 1857375"/>
                  <a:gd name="connsiteX879" fmla="*/ 250031 w 1247775"/>
                  <a:gd name="connsiteY879" fmla="*/ 1506379 h 1857375"/>
                  <a:gd name="connsiteX880" fmla="*/ 231934 w 1247775"/>
                  <a:gd name="connsiteY880" fmla="*/ 1524476 h 1857375"/>
                  <a:gd name="connsiteX881" fmla="*/ 243364 w 1247775"/>
                  <a:gd name="connsiteY881" fmla="*/ 1541621 h 1857375"/>
                  <a:gd name="connsiteX882" fmla="*/ 242411 w 1247775"/>
                  <a:gd name="connsiteY882" fmla="*/ 1543526 h 1857375"/>
                  <a:gd name="connsiteX883" fmla="*/ 239554 w 1247775"/>
                  <a:gd name="connsiteY883" fmla="*/ 1543526 h 1857375"/>
                  <a:gd name="connsiteX884" fmla="*/ 225266 w 1247775"/>
                  <a:gd name="connsiteY884" fmla="*/ 1548289 h 1857375"/>
                  <a:gd name="connsiteX885" fmla="*/ 210026 w 1247775"/>
                  <a:gd name="connsiteY885" fmla="*/ 1544479 h 1857375"/>
                  <a:gd name="connsiteX886" fmla="*/ 189071 w 1247775"/>
                  <a:gd name="connsiteY886" fmla="*/ 1553051 h 1857375"/>
                  <a:gd name="connsiteX887" fmla="*/ 170974 w 1247775"/>
                  <a:gd name="connsiteY887" fmla="*/ 1543526 h 1857375"/>
                  <a:gd name="connsiteX888" fmla="*/ 162401 w 1247775"/>
                  <a:gd name="connsiteY888" fmla="*/ 1545431 h 1857375"/>
                  <a:gd name="connsiteX889" fmla="*/ 152876 w 1247775"/>
                  <a:gd name="connsiteY889" fmla="*/ 1537811 h 1857375"/>
                  <a:gd name="connsiteX890" fmla="*/ 143351 w 1247775"/>
                  <a:gd name="connsiteY890" fmla="*/ 1547336 h 1857375"/>
                  <a:gd name="connsiteX891" fmla="*/ 150971 w 1247775"/>
                  <a:gd name="connsiteY891" fmla="*/ 1556861 h 1857375"/>
                  <a:gd name="connsiteX892" fmla="*/ 149066 w 1247775"/>
                  <a:gd name="connsiteY892" fmla="*/ 1566386 h 1857375"/>
                  <a:gd name="connsiteX893" fmla="*/ 153829 w 1247775"/>
                  <a:gd name="connsiteY893" fmla="*/ 1580674 h 1857375"/>
                  <a:gd name="connsiteX894" fmla="*/ 143351 w 1247775"/>
                  <a:gd name="connsiteY894" fmla="*/ 1593056 h 1857375"/>
                  <a:gd name="connsiteX895" fmla="*/ 155734 w 1247775"/>
                  <a:gd name="connsiteY895" fmla="*/ 1605439 h 1857375"/>
                  <a:gd name="connsiteX896" fmla="*/ 168116 w 1247775"/>
                  <a:gd name="connsiteY896" fmla="*/ 1593056 h 1857375"/>
                  <a:gd name="connsiteX897" fmla="*/ 167164 w 1247775"/>
                  <a:gd name="connsiteY897" fmla="*/ 1589246 h 1857375"/>
                  <a:gd name="connsiteX898" fmla="*/ 170974 w 1247775"/>
                  <a:gd name="connsiteY898" fmla="*/ 1589246 h 1857375"/>
                  <a:gd name="connsiteX899" fmla="*/ 182404 w 1247775"/>
                  <a:gd name="connsiteY899" fmla="*/ 1586389 h 1857375"/>
                  <a:gd name="connsiteX900" fmla="*/ 184309 w 1247775"/>
                  <a:gd name="connsiteY900" fmla="*/ 1589246 h 1857375"/>
                  <a:gd name="connsiteX901" fmla="*/ 183356 w 1247775"/>
                  <a:gd name="connsiteY901" fmla="*/ 1597819 h 1857375"/>
                  <a:gd name="connsiteX902" fmla="*/ 195739 w 1247775"/>
                  <a:gd name="connsiteY902" fmla="*/ 1620679 h 1857375"/>
                  <a:gd name="connsiteX903" fmla="*/ 195739 w 1247775"/>
                  <a:gd name="connsiteY903" fmla="*/ 1620679 h 1857375"/>
                  <a:gd name="connsiteX904" fmla="*/ 201454 w 1247775"/>
                  <a:gd name="connsiteY904" fmla="*/ 1626394 h 1857375"/>
                  <a:gd name="connsiteX905" fmla="*/ 206216 w 1247775"/>
                  <a:gd name="connsiteY905" fmla="*/ 1624489 h 1857375"/>
                  <a:gd name="connsiteX906" fmla="*/ 210026 w 1247775"/>
                  <a:gd name="connsiteY906" fmla="*/ 1624489 h 1857375"/>
                  <a:gd name="connsiteX907" fmla="*/ 236696 w 1247775"/>
                  <a:gd name="connsiteY907" fmla="*/ 1600676 h 1857375"/>
                  <a:gd name="connsiteX908" fmla="*/ 249079 w 1247775"/>
                  <a:gd name="connsiteY908" fmla="*/ 1604486 h 1857375"/>
                  <a:gd name="connsiteX909" fmla="*/ 247174 w 1247775"/>
                  <a:gd name="connsiteY909" fmla="*/ 1614011 h 1857375"/>
                  <a:gd name="connsiteX910" fmla="*/ 248126 w 1247775"/>
                  <a:gd name="connsiteY910" fmla="*/ 1619726 h 1857375"/>
                  <a:gd name="connsiteX911" fmla="*/ 247174 w 1247775"/>
                  <a:gd name="connsiteY911" fmla="*/ 1619726 h 1857375"/>
                  <a:gd name="connsiteX912" fmla="*/ 233839 w 1247775"/>
                  <a:gd name="connsiteY912" fmla="*/ 1633061 h 1857375"/>
                  <a:gd name="connsiteX913" fmla="*/ 246221 w 1247775"/>
                  <a:gd name="connsiteY913" fmla="*/ 1646396 h 1857375"/>
                  <a:gd name="connsiteX914" fmla="*/ 258604 w 1247775"/>
                  <a:gd name="connsiteY914" fmla="*/ 1657826 h 1857375"/>
                  <a:gd name="connsiteX915" fmla="*/ 270986 w 1247775"/>
                  <a:gd name="connsiteY915" fmla="*/ 1645444 h 1857375"/>
                  <a:gd name="connsiteX916" fmla="*/ 268129 w 1247775"/>
                  <a:gd name="connsiteY916" fmla="*/ 1637824 h 1857375"/>
                  <a:gd name="connsiteX917" fmla="*/ 270034 w 1247775"/>
                  <a:gd name="connsiteY917" fmla="*/ 1637824 h 1857375"/>
                  <a:gd name="connsiteX918" fmla="*/ 281464 w 1247775"/>
                  <a:gd name="connsiteY918" fmla="*/ 1634966 h 1857375"/>
                  <a:gd name="connsiteX919" fmla="*/ 291941 w 1247775"/>
                  <a:gd name="connsiteY919" fmla="*/ 1644491 h 1857375"/>
                  <a:gd name="connsiteX920" fmla="*/ 290036 w 1247775"/>
                  <a:gd name="connsiteY920" fmla="*/ 1651159 h 1857375"/>
                  <a:gd name="connsiteX921" fmla="*/ 303371 w 1247775"/>
                  <a:gd name="connsiteY921" fmla="*/ 1664494 h 1857375"/>
                  <a:gd name="connsiteX922" fmla="*/ 312896 w 1247775"/>
                  <a:gd name="connsiteY922" fmla="*/ 1660684 h 1857375"/>
                  <a:gd name="connsiteX923" fmla="*/ 311944 w 1247775"/>
                  <a:gd name="connsiteY923" fmla="*/ 1664494 h 1857375"/>
                  <a:gd name="connsiteX924" fmla="*/ 324326 w 1247775"/>
                  <a:gd name="connsiteY924" fmla="*/ 1676876 h 1857375"/>
                  <a:gd name="connsiteX925" fmla="*/ 330041 w 1247775"/>
                  <a:gd name="connsiteY925" fmla="*/ 1675924 h 1857375"/>
                  <a:gd name="connsiteX926" fmla="*/ 342424 w 1247775"/>
                  <a:gd name="connsiteY926" fmla="*/ 1683544 h 1857375"/>
                  <a:gd name="connsiteX927" fmla="*/ 351949 w 1247775"/>
                  <a:gd name="connsiteY927" fmla="*/ 1679734 h 1857375"/>
                  <a:gd name="connsiteX928" fmla="*/ 360521 w 1247775"/>
                  <a:gd name="connsiteY928" fmla="*/ 1694974 h 1857375"/>
                  <a:gd name="connsiteX929" fmla="*/ 358616 w 1247775"/>
                  <a:gd name="connsiteY929" fmla="*/ 1694974 h 1857375"/>
                  <a:gd name="connsiteX930" fmla="*/ 348139 w 1247775"/>
                  <a:gd name="connsiteY930" fmla="*/ 1705451 h 1857375"/>
                  <a:gd name="connsiteX931" fmla="*/ 354806 w 1247775"/>
                  <a:gd name="connsiteY931" fmla="*/ 1714976 h 1857375"/>
                  <a:gd name="connsiteX932" fmla="*/ 345281 w 1247775"/>
                  <a:gd name="connsiteY932" fmla="*/ 1729264 h 1857375"/>
                  <a:gd name="connsiteX933" fmla="*/ 360521 w 1247775"/>
                  <a:gd name="connsiteY933" fmla="*/ 1744504 h 1857375"/>
                  <a:gd name="connsiteX934" fmla="*/ 375761 w 1247775"/>
                  <a:gd name="connsiteY934" fmla="*/ 1729264 h 1857375"/>
                  <a:gd name="connsiteX935" fmla="*/ 363379 w 1247775"/>
                  <a:gd name="connsiteY935" fmla="*/ 1714024 h 1857375"/>
                  <a:gd name="connsiteX936" fmla="*/ 368141 w 1247775"/>
                  <a:gd name="connsiteY936" fmla="*/ 1705451 h 1857375"/>
                  <a:gd name="connsiteX937" fmla="*/ 367189 w 1247775"/>
                  <a:gd name="connsiteY937" fmla="*/ 1701641 h 1857375"/>
                  <a:gd name="connsiteX938" fmla="*/ 374809 w 1247775"/>
                  <a:gd name="connsiteY938" fmla="*/ 1704499 h 1857375"/>
                  <a:gd name="connsiteX939" fmla="*/ 381476 w 1247775"/>
                  <a:gd name="connsiteY939" fmla="*/ 1707356 h 1857375"/>
                  <a:gd name="connsiteX940" fmla="*/ 385286 w 1247775"/>
                  <a:gd name="connsiteY940" fmla="*/ 1706404 h 1857375"/>
                  <a:gd name="connsiteX941" fmla="*/ 386239 w 1247775"/>
                  <a:gd name="connsiteY941" fmla="*/ 1706404 h 1857375"/>
                  <a:gd name="connsiteX942" fmla="*/ 416719 w 1247775"/>
                  <a:gd name="connsiteY942" fmla="*/ 1688306 h 1857375"/>
                  <a:gd name="connsiteX943" fmla="*/ 421481 w 1247775"/>
                  <a:gd name="connsiteY943" fmla="*/ 1681639 h 1857375"/>
                  <a:gd name="connsiteX944" fmla="*/ 420529 w 1247775"/>
                  <a:gd name="connsiteY944" fmla="*/ 1678781 h 1857375"/>
                  <a:gd name="connsiteX945" fmla="*/ 420529 w 1247775"/>
                  <a:gd name="connsiteY945" fmla="*/ 1675924 h 1857375"/>
                  <a:gd name="connsiteX946" fmla="*/ 433864 w 1247775"/>
                  <a:gd name="connsiteY946" fmla="*/ 1679734 h 1857375"/>
                  <a:gd name="connsiteX947" fmla="*/ 436721 w 1247775"/>
                  <a:gd name="connsiteY947" fmla="*/ 1686401 h 1857375"/>
                  <a:gd name="connsiteX948" fmla="*/ 415766 w 1247775"/>
                  <a:gd name="connsiteY948" fmla="*/ 1702594 h 1857375"/>
                  <a:gd name="connsiteX949" fmla="*/ 414814 w 1247775"/>
                  <a:gd name="connsiteY949" fmla="*/ 1702594 h 1857375"/>
                  <a:gd name="connsiteX950" fmla="*/ 409099 w 1247775"/>
                  <a:gd name="connsiteY950" fmla="*/ 1708309 h 1857375"/>
                  <a:gd name="connsiteX951" fmla="*/ 409099 w 1247775"/>
                  <a:gd name="connsiteY951" fmla="*/ 1710214 h 1857375"/>
                  <a:gd name="connsiteX952" fmla="*/ 407194 w 1247775"/>
                  <a:gd name="connsiteY952" fmla="*/ 1711166 h 1857375"/>
                  <a:gd name="connsiteX953" fmla="*/ 399574 w 1247775"/>
                  <a:gd name="connsiteY953" fmla="*/ 1705451 h 1857375"/>
                  <a:gd name="connsiteX954" fmla="*/ 391954 w 1247775"/>
                  <a:gd name="connsiteY954" fmla="*/ 1713071 h 1857375"/>
                  <a:gd name="connsiteX955" fmla="*/ 399574 w 1247775"/>
                  <a:gd name="connsiteY955" fmla="*/ 1720691 h 1857375"/>
                  <a:gd name="connsiteX956" fmla="*/ 400526 w 1247775"/>
                  <a:gd name="connsiteY956" fmla="*/ 1720691 h 1857375"/>
                  <a:gd name="connsiteX957" fmla="*/ 400526 w 1247775"/>
                  <a:gd name="connsiteY957" fmla="*/ 1724501 h 1857375"/>
                  <a:gd name="connsiteX958" fmla="*/ 401479 w 1247775"/>
                  <a:gd name="connsiteY958" fmla="*/ 1729264 h 1857375"/>
                  <a:gd name="connsiteX959" fmla="*/ 392906 w 1247775"/>
                  <a:gd name="connsiteY959" fmla="*/ 1743551 h 1857375"/>
                  <a:gd name="connsiteX960" fmla="*/ 394811 w 1247775"/>
                  <a:gd name="connsiteY960" fmla="*/ 1752124 h 1857375"/>
                  <a:gd name="connsiteX961" fmla="*/ 380524 w 1247775"/>
                  <a:gd name="connsiteY961" fmla="*/ 1756886 h 1857375"/>
                  <a:gd name="connsiteX962" fmla="*/ 367189 w 1247775"/>
                  <a:gd name="connsiteY962" fmla="*/ 1751171 h 1857375"/>
                  <a:gd name="connsiteX963" fmla="*/ 348139 w 1247775"/>
                  <a:gd name="connsiteY963" fmla="*/ 1766411 h 1857375"/>
                  <a:gd name="connsiteX964" fmla="*/ 347186 w 1247775"/>
                  <a:gd name="connsiteY964" fmla="*/ 1767364 h 1857375"/>
                  <a:gd name="connsiteX965" fmla="*/ 348139 w 1247775"/>
                  <a:gd name="connsiteY965" fmla="*/ 1761649 h 1857375"/>
                  <a:gd name="connsiteX966" fmla="*/ 333851 w 1247775"/>
                  <a:gd name="connsiteY966" fmla="*/ 1747361 h 1857375"/>
                  <a:gd name="connsiteX967" fmla="*/ 324326 w 1247775"/>
                  <a:gd name="connsiteY967" fmla="*/ 1751171 h 1857375"/>
                  <a:gd name="connsiteX968" fmla="*/ 298609 w 1247775"/>
                  <a:gd name="connsiteY968" fmla="*/ 1736884 h 1857375"/>
                  <a:gd name="connsiteX969" fmla="*/ 268129 w 1247775"/>
                  <a:gd name="connsiteY969" fmla="*/ 1766411 h 1857375"/>
                  <a:gd name="connsiteX970" fmla="*/ 263366 w 1247775"/>
                  <a:gd name="connsiteY970" fmla="*/ 1767364 h 1857375"/>
                  <a:gd name="connsiteX971" fmla="*/ 265271 w 1247775"/>
                  <a:gd name="connsiteY971" fmla="*/ 1758791 h 1857375"/>
                  <a:gd name="connsiteX972" fmla="*/ 238601 w 1247775"/>
                  <a:gd name="connsiteY972" fmla="*/ 1732121 h 1857375"/>
                  <a:gd name="connsiteX973" fmla="*/ 211931 w 1247775"/>
                  <a:gd name="connsiteY973" fmla="*/ 1758791 h 1857375"/>
                  <a:gd name="connsiteX974" fmla="*/ 212884 w 1247775"/>
                  <a:gd name="connsiteY974" fmla="*/ 1764506 h 1857375"/>
                  <a:gd name="connsiteX975" fmla="*/ 212884 w 1247775"/>
                  <a:gd name="connsiteY975" fmla="*/ 1765459 h 1857375"/>
                  <a:gd name="connsiteX976" fmla="*/ 214789 w 1247775"/>
                  <a:gd name="connsiteY976" fmla="*/ 1773079 h 1857375"/>
                  <a:gd name="connsiteX977" fmla="*/ 207169 w 1247775"/>
                  <a:gd name="connsiteY977" fmla="*/ 1781651 h 1857375"/>
                  <a:gd name="connsiteX978" fmla="*/ 208121 w 1247775"/>
                  <a:gd name="connsiteY978" fmla="*/ 1784509 h 1857375"/>
                  <a:gd name="connsiteX979" fmla="*/ 195739 w 1247775"/>
                  <a:gd name="connsiteY979" fmla="*/ 1810226 h 1857375"/>
                  <a:gd name="connsiteX980" fmla="*/ 230029 w 1247775"/>
                  <a:gd name="connsiteY980" fmla="*/ 1847374 h 1857375"/>
                  <a:gd name="connsiteX981" fmla="*/ 260509 w 1247775"/>
                  <a:gd name="connsiteY981" fmla="*/ 1832134 h 1857375"/>
                  <a:gd name="connsiteX982" fmla="*/ 260509 w 1247775"/>
                  <a:gd name="connsiteY982" fmla="*/ 1834991 h 1857375"/>
                  <a:gd name="connsiteX983" fmla="*/ 261461 w 1247775"/>
                  <a:gd name="connsiteY983" fmla="*/ 1839754 h 1857375"/>
                  <a:gd name="connsiteX984" fmla="*/ 257651 w 1247775"/>
                  <a:gd name="connsiteY984" fmla="*/ 1844516 h 1857375"/>
                  <a:gd name="connsiteX985" fmla="*/ 263366 w 1247775"/>
                  <a:gd name="connsiteY985" fmla="*/ 1850231 h 1857375"/>
                  <a:gd name="connsiteX986" fmla="*/ 267176 w 1247775"/>
                  <a:gd name="connsiteY986" fmla="*/ 1848326 h 1857375"/>
                  <a:gd name="connsiteX987" fmla="*/ 270986 w 1247775"/>
                  <a:gd name="connsiteY987" fmla="*/ 1850231 h 1857375"/>
                  <a:gd name="connsiteX988" fmla="*/ 279559 w 1247775"/>
                  <a:gd name="connsiteY988" fmla="*/ 1855946 h 1857375"/>
                  <a:gd name="connsiteX989" fmla="*/ 288131 w 1247775"/>
                  <a:gd name="connsiteY989" fmla="*/ 1850231 h 1857375"/>
                  <a:gd name="connsiteX990" fmla="*/ 300514 w 1247775"/>
                  <a:gd name="connsiteY990" fmla="*/ 1854041 h 1857375"/>
                  <a:gd name="connsiteX991" fmla="*/ 310039 w 1247775"/>
                  <a:gd name="connsiteY991" fmla="*/ 1852136 h 1857375"/>
                  <a:gd name="connsiteX992" fmla="*/ 329089 w 1247775"/>
                  <a:gd name="connsiteY992" fmla="*/ 1834039 h 1857375"/>
                  <a:gd name="connsiteX993" fmla="*/ 334804 w 1247775"/>
                  <a:gd name="connsiteY993" fmla="*/ 1828324 h 1857375"/>
                  <a:gd name="connsiteX994" fmla="*/ 337661 w 1247775"/>
                  <a:gd name="connsiteY994" fmla="*/ 1828324 h 1857375"/>
                  <a:gd name="connsiteX995" fmla="*/ 356711 w 1247775"/>
                  <a:gd name="connsiteY995" fmla="*/ 1817846 h 1857375"/>
                  <a:gd name="connsiteX996" fmla="*/ 368141 w 1247775"/>
                  <a:gd name="connsiteY996" fmla="*/ 1819751 h 1857375"/>
                  <a:gd name="connsiteX997" fmla="*/ 380524 w 1247775"/>
                  <a:gd name="connsiteY997" fmla="*/ 1817846 h 1857375"/>
                  <a:gd name="connsiteX998" fmla="*/ 400526 w 1247775"/>
                  <a:gd name="connsiteY998" fmla="*/ 1823561 h 1857375"/>
                  <a:gd name="connsiteX999" fmla="*/ 437674 w 1247775"/>
                  <a:gd name="connsiteY999" fmla="*/ 1786414 h 1857375"/>
                  <a:gd name="connsiteX1000" fmla="*/ 437674 w 1247775"/>
                  <a:gd name="connsiteY1000" fmla="*/ 1786414 h 1857375"/>
                  <a:gd name="connsiteX1001" fmla="*/ 441484 w 1247775"/>
                  <a:gd name="connsiteY1001" fmla="*/ 1786414 h 1857375"/>
                  <a:gd name="connsiteX1002" fmla="*/ 454819 w 1247775"/>
                  <a:gd name="connsiteY1002" fmla="*/ 1782604 h 1857375"/>
                  <a:gd name="connsiteX1003" fmla="*/ 461486 w 1247775"/>
                  <a:gd name="connsiteY1003" fmla="*/ 1784509 h 1857375"/>
                  <a:gd name="connsiteX1004" fmla="*/ 475774 w 1247775"/>
                  <a:gd name="connsiteY1004" fmla="*/ 1770221 h 1857375"/>
                  <a:gd name="connsiteX1005" fmla="*/ 472916 w 1247775"/>
                  <a:gd name="connsiteY1005" fmla="*/ 1762601 h 1857375"/>
                  <a:gd name="connsiteX1006" fmla="*/ 488156 w 1247775"/>
                  <a:gd name="connsiteY1006" fmla="*/ 1753076 h 1857375"/>
                  <a:gd name="connsiteX1007" fmla="*/ 493871 w 1247775"/>
                  <a:gd name="connsiteY1007" fmla="*/ 1750219 h 1857375"/>
                  <a:gd name="connsiteX1008" fmla="*/ 493871 w 1247775"/>
                  <a:gd name="connsiteY1008" fmla="*/ 1751171 h 1857375"/>
                  <a:gd name="connsiteX1009" fmla="*/ 525304 w 1247775"/>
                  <a:gd name="connsiteY1009" fmla="*/ 1782604 h 1857375"/>
                  <a:gd name="connsiteX1010" fmla="*/ 533876 w 1247775"/>
                  <a:gd name="connsiteY1010" fmla="*/ 1780699 h 1857375"/>
                  <a:gd name="connsiteX1011" fmla="*/ 550069 w 1247775"/>
                  <a:gd name="connsiteY1011" fmla="*/ 1785461 h 1857375"/>
                  <a:gd name="connsiteX1012" fmla="*/ 567214 w 1247775"/>
                  <a:gd name="connsiteY1012" fmla="*/ 1779746 h 1857375"/>
                  <a:gd name="connsiteX1013" fmla="*/ 575786 w 1247775"/>
                  <a:gd name="connsiteY1013" fmla="*/ 1780699 h 1857375"/>
                  <a:gd name="connsiteX1014" fmla="*/ 601504 w 1247775"/>
                  <a:gd name="connsiteY1014" fmla="*/ 1769269 h 1857375"/>
                  <a:gd name="connsiteX1015" fmla="*/ 604361 w 1247775"/>
                  <a:gd name="connsiteY1015" fmla="*/ 1769269 h 1857375"/>
                  <a:gd name="connsiteX1016" fmla="*/ 615791 w 1247775"/>
                  <a:gd name="connsiteY1016" fmla="*/ 1767364 h 1857375"/>
                  <a:gd name="connsiteX1017" fmla="*/ 651034 w 1247775"/>
                  <a:gd name="connsiteY1017" fmla="*/ 1791176 h 1857375"/>
                  <a:gd name="connsiteX1018" fmla="*/ 655796 w 1247775"/>
                  <a:gd name="connsiteY1018" fmla="*/ 1791176 h 1857375"/>
                  <a:gd name="connsiteX1019" fmla="*/ 705326 w 1247775"/>
                  <a:gd name="connsiteY1019" fmla="*/ 1800701 h 1857375"/>
                  <a:gd name="connsiteX1020" fmla="*/ 1004411 w 1247775"/>
                  <a:gd name="connsiteY1020" fmla="*/ 1796891 h 1857375"/>
                  <a:gd name="connsiteX1021" fmla="*/ 1087279 w 1247775"/>
                  <a:gd name="connsiteY1021" fmla="*/ 1637824 h 1857375"/>
                  <a:gd name="connsiteX1022" fmla="*/ 1076801 w 1247775"/>
                  <a:gd name="connsiteY1022" fmla="*/ 1550194 h 1857375"/>
                  <a:gd name="connsiteX1023" fmla="*/ 1153001 w 1247775"/>
                  <a:gd name="connsiteY1023" fmla="*/ 1512094 h 1857375"/>
                  <a:gd name="connsiteX1024" fmla="*/ 1149191 w 1247775"/>
                  <a:gd name="connsiteY1024" fmla="*/ 1437799 h 1857375"/>
                  <a:gd name="connsiteX1025" fmla="*/ 1078706 w 1247775"/>
                  <a:gd name="connsiteY1025" fmla="*/ 1408271 h 1857375"/>
                  <a:gd name="connsiteX1026" fmla="*/ 1161574 w 1247775"/>
                  <a:gd name="connsiteY1026" fmla="*/ 1366361 h 1857375"/>
                  <a:gd name="connsiteX1027" fmla="*/ 1186339 w 1247775"/>
                  <a:gd name="connsiteY1027" fmla="*/ 1283494 h 1857375"/>
                  <a:gd name="connsiteX1028" fmla="*/ 1138714 w 1247775"/>
                  <a:gd name="connsiteY1028" fmla="*/ 1235869 h 1857375"/>
                  <a:gd name="connsiteX1029" fmla="*/ 1159669 w 1247775"/>
                  <a:gd name="connsiteY1029" fmla="*/ 1165384 h 1857375"/>
                  <a:gd name="connsiteX1030" fmla="*/ 1240631 w 1247775"/>
                  <a:gd name="connsiteY1030" fmla="*/ 1103471 h 1857375"/>
                  <a:gd name="connsiteX1031" fmla="*/ 1172051 w 1247775"/>
                  <a:gd name="connsiteY1031" fmla="*/ 974884 h 1857375"/>
                  <a:gd name="connsiteX1032" fmla="*/ 584359 w 1247775"/>
                  <a:gd name="connsiteY1032" fmla="*/ 250984 h 1857375"/>
                  <a:gd name="connsiteX1033" fmla="*/ 581501 w 1247775"/>
                  <a:gd name="connsiteY1033" fmla="*/ 252889 h 1857375"/>
                  <a:gd name="connsiteX1034" fmla="*/ 572929 w 1247775"/>
                  <a:gd name="connsiteY1034" fmla="*/ 250031 h 1857375"/>
                  <a:gd name="connsiteX1035" fmla="*/ 571976 w 1247775"/>
                  <a:gd name="connsiteY1035" fmla="*/ 250031 h 1857375"/>
                  <a:gd name="connsiteX1036" fmla="*/ 570071 w 1247775"/>
                  <a:gd name="connsiteY1036" fmla="*/ 249079 h 1857375"/>
                  <a:gd name="connsiteX1037" fmla="*/ 570071 w 1247775"/>
                  <a:gd name="connsiteY1037" fmla="*/ 246221 h 1857375"/>
                  <a:gd name="connsiteX1038" fmla="*/ 570071 w 1247775"/>
                  <a:gd name="connsiteY1038" fmla="*/ 243364 h 1857375"/>
                  <a:gd name="connsiteX1039" fmla="*/ 585311 w 1247775"/>
                  <a:gd name="connsiteY1039" fmla="*/ 234791 h 1857375"/>
                  <a:gd name="connsiteX1040" fmla="*/ 595789 w 1247775"/>
                  <a:gd name="connsiteY1040" fmla="*/ 244316 h 1857375"/>
                  <a:gd name="connsiteX1041" fmla="*/ 584359 w 1247775"/>
                  <a:gd name="connsiteY1041" fmla="*/ 250984 h 1857375"/>
                  <a:gd name="connsiteX1042" fmla="*/ 596741 w 1247775"/>
                  <a:gd name="connsiteY1042" fmla="*/ 201454 h 1857375"/>
                  <a:gd name="connsiteX1043" fmla="*/ 596741 w 1247775"/>
                  <a:gd name="connsiteY1043" fmla="*/ 198596 h 1857375"/>
                  <a:gd name="connsiteX1044" fmla="*/ 598646 w 1247775"/>
                  <a:gd name="connsiteY1044" fmla="*/ 199549 h 1857375"/>
                  <a:gd name="connsiteX1045" fmla="*/ 596741 w 1247775"/>
                  <a:gd name="connsiteY1045" fmla="*/ 201454 h 1857375"/>
                  <a:gd name="connsiteX1046" fmla="*/ 606266 w 1247775"/>
                  <a:gd name="connsiteY1046" fmla="*/ 250031 h 1857375"/>
                  <a:gd name="connsiteX1047" fmla="*/ 602456 w 1247775"/>
                  <a:gd name="connsiteY1047" fmla="*/ 245269 h 1857375"/>
                  <a:gd name="connsiteX1048" fmla="*/ 605314 w 1247775"/>
                  <a:gd name="connsiteY1048" fmla="*/ 245269 h 1857375"/>
                  <a:gd name="connsiteX1049" fmla="*/ 609124 w 1247775"/>
                  <a:gd name="connsiteY1049" fmla="*/ 245269 h 1857375"/>
                  <a:gd name="connsiteX1050" fmla="*/ 606266 w 1247775"/>
                  <a:gd name="connsiteY1050" fmla="*/ 250031 h 1857375"/>
                  <a:gd name="connsiteX1051" fmla="*/ 557689 w 1247775"/>
                  <a:gd name="connsiteY1051" fmla="*/ 407194 h 1857375"/>
                  <a:gd name="connsiteX1052" fmla="*/ 555784 w 1247775"/>
                  <a:gd name="connsiteY1052" fmla="*/ 407194 h 1857375"/>
                  <a:gd name="connsiteX1053" fmla="*/ 555784 w 1247775"/>
                  <a:gd name="connsiteY1053" fmla="*/ 405289 h 1857375"/>
                  <a:gd name="connsiteX1054" fmla="*/ 554831 w 1247775"/>
                  <a:gd name="connsiteY1054" fmla="*/ 400526 h 1857375"/>
                  <a:gd name="connsiteX1055" fmla="*/ 559594 w 1247775"/>
                  <a:gd name="connsiteY1055" fmla="*/ 407194 h 1857375"/>
                  <a:gd name="connsiteX1056" fmla="*/ 557689 w 1247775"/>
                  <a:gd name="connsiteY1056" fmla="*/ 407194 h 1857375"/>
                  <a:gd name="connsiteX1057" fmla="*/ 637699 w 1247775"/>
                  <a:gd name="connsiteY1057" fmla="*/ 305276 h 1857375"/>
                  <a:gd name="connsiteX1058" fmla="*/ 641509 w 1247775"/>
                  <a:gd name="connsiteY1058" fmla="*/ 309086 h 1857375"/>
                  <a:gd name="connsiteX1059" fmla="*/ 638651 w 1247775"/>
                  <a:gd name="connsiteY1059" fmla="*/ 310039 h 1857375"/>
                  <a:gd name="connsiteX1060" fmla="*/ 636746 w 1247775"/>
                  <a:gd name="connsiteY1060" fmla="*/ 306229 h 1857375"/>
                  <a:gd name="connsiteX1061" fmla="*/ 637699 w 1247775"/>
                  <a:gd name="connsiteY1061" fmla="*/ 305276 h 1857375"/>
                  <a:gd name="connsiteX1062" fmla="*/ 591979 w 1247775"/>
                  <a:gd name="connsiteY1062" fmla="*/ 417671 h 1857375"/>
                  <a:gd name="connsiteX1063" fmla="*/ 609124 w 1247775"/>
                  <a:gd name="connsiteY1063" fmla="*/ 409099 h 1857375"/>
                  <a:gd name="connsiteX1064" fmla="*/ 606266 w 1247775"/>
                  <a:gd name="connsiteY1064" fmla="*/ 418624 h 1857375"/>
                  <a:gd name="connsiteX1065" fmla="*/ 606266 w 1247775"/>
                  <a:gd name="connsiteY1065" fmla="*/ 418624 h 1857375"/>
                  <a:gd name="connsiteX1066" fmla="*/ 598646 w 1247775"/>
                  <a:gd name="connsiteY1066" fmla="*/ 426244 h 1857375"/>
                  <a:gd name="connsiteX1067" fmla="*/ 591026 w 1247775"/>
                  <a:gd name="connsiteY1067" fmla="*/ 420529 h 1857375"/>
                  <a:gd name="connsiteX1068" fmla="*/ 591979 w 1247775"/>
                  <a:gd name="connsiteY1068" fmla="*/ 417671 h 1857375"/>
                  <a:gd name="connsiteX1069" fmla="*/ 594836 w 1247775"/>
                  <a:gd name="connsiteY1069" fmla="*/ 511016 h 1857375"/>
                  <a:gd name="connsiteX1070" fmla="*/ 591979 w 1247775"/>
                  <a:gd name="connsiteY1070" fmla="*/ 510064 h 1857375"/>
                  <a:gd name="connsiteX1071" fmla="*/ 590074 w 1247775"/>
                  <a:gd name="connsiteY1071" fmla="*/ 510064 h 1857375"/>
                  <a:gd name="connsiteX1072" fmla="*/ 587216 w 1247775"/>
                  <a:gd name="connsiteY1072" fmla="*/ 508159 h 1857375"/>
                  <a:gd name="connsiteX1073" fmla="*/ 597694 w 1247775"/>
                  <a:gd name="connsiteY1073" fmla="*/ 503396 h 1857375"/>
                  <a:gd name="connsiteX1074" fmla="*/ 598646 w 1247775"/>
                  <a:gd name="connsiteY1074" fmla="*/ 505301 h 1857375"/>
                  <a:gd name="connsiteX1075" fmla="*/ 594836 w 1247775"/>
                  <a:gd name="connsiteY1075" fmla="*/ 511016 h 1857375"/>
                  <a:gd name="connsiteX1076" fmla="*/ 633889 w 1247775"/>
                  <a:gd name="connsiteY1076" fmla="*/ 447199 h 1857375"/>
                  <a:gd name="connsiteX1077" fmla="*/ 627221 w 1247775"/>
                  <a:gd name="connsiteY1077" fmla="*/ 461486 h 1857375"/>
                  <a:gd name="connsiteX1078" fmla="*/ 626269 w 1247775"/>
                  <a:gd name="connsiteY1078" fmla="*/ 461486 h 1857375"/>
                  <a:gd name="connsiteX1079" fmla="*/ 608171 w 1247775"/>
                  <a:gd name="connsiteY1079" fmla="*/ 479584 h 1857375"/>
                  <a:gd name="connsiteX1080" fmla="*/ 609124 w 1247775"/>
                  <a:gd name="connsiteY1080" fmla="*/ 484346 h 1857375"/>
                  <a:gd name="connsiteX1081" fmla="*/ 608171 w 1247775"/>
                  <a:gd name="connsiteY1081" fmla="*/ 485299 h 1857375"/>
                  <a:gd name="connsiteX1082" fmla="*/ 608171 w 1247775"/>
                  <a:gd name="connsiteY1082" fmla="*/ 483394 h 1857375"/>
                  <a:gd name="connsiteX1083" fmla="*/ 593884 w 1247775"/>
                  <a:gd name="connsiteY1083" fmla="*/ 459581 h 1857375"/>
                  <a:gd name="connsiteX1084" fmla="*/ 606266 w 1247775"/>
                  <a:gd name="connsiteY1084" fmla="*/ 444341 h 1857375"/>
                  <a:gd name="connsiteX1085" fmla="*/ 614839 w 1247775"/>
                  <a:gd name="connsiteY1085" fmla="*/ 447199 h 1857375"/>
                  <a:gd name="connsiteX1086" fmla="*/ 626269 w 1247775"/>
                  <a:gd name="connsiteY1086" fmla="*/ 440531 h 1857375"/>
                  <a:gd name="connsiteX1087" fmla="*/ 630079 w 1247775"/>
                  <a:gd name="connsiteY1087" fmla="*/ 440531 h 1857375"/>
                  <a:gd name="connsiteX1088" fmla="*/ 631984 w 1247775"/>
                  <a:gd name="connsiteY1088" fmla="*/ 440531 h 1857375"/>
                  <a:gd name="connsiteX1089" fmla="*/ 636746 w 1247775"/>
                  <a:gd name="connsiteY1089" fmla="*/ 444341 h 1857375"/>
                  <a:gd name="connsiteX1090" fmla="*/ 633889 w 1247775"/>
                  <a:gd name="connsiteY1090" fmla="*/ 447199 h 1857375"/>
                  <a:gd name="connsiteX1091" fmla="*/ 633889 w 1247775"/>
                  <a:gd name="connsiteY1091" fmla="*/ 447199 h 1857375"/>
                  <a:gd name="connsiteX1092" fmla="*/ 639604 w 1247775"/>
                  <a:gd name="connsiteY1092" fmla="*/ 402431 h 1857375"/>
                  <a:gd name="connsiteX1093" fmla="*/ 631031 w 1247775"/>
                  <a:gd name="connsiteY1093" fmla="*/ 399574 h 1857375"/>
                  <a:gd name="connsiteX1094" fmla="*/ 625316 w 1247775"/>
                  <a:gd name="connsiteY1094" fmla="*/ 391001 h 1857375"/>
                  <a:gd name="connsiteX1095" fmla="*/ 626269 w 1247775"/>
                  <a:gd name="connsiteY1095" fmla="*/ 388144 h 1857375"/>
                  <a:gd name="connsiteX1096" fmla="*/ 620554 w 1247775"/>
                  <a:gd name="connsiteY1096" fmla="*/ 382429 h 1857375"/>
                  <a:gd name="connsiteX1097" fmla="*/ 619601 w 1247775"/>
                  <a:gd name="connsiteY1097" fmla="*/ 374809 h 1857375"/>
                  <a:gd name="connsiteX1098" fmla="*/ 625316 w 1247775"/>
                  <a:gd name="connsiteY1098" fmla="*/ 375761 h 1857375"/>
                  <a:gd name="connsiteX1099" fmla="*/ 631031 w 1247775"/>
                  <a:gd name="connsiteY1099" fmla="*/ 373856 h 1857375"/>
                  <a:gd name="connsiteX1100" fmla="*/ 642461 w 1247775"/>
                  <a:gd name="connsiteY1100" fmla="*/ 380524 h 1857375"/>
                  <a:gd name="connsiteX1101" fmla="*/ 647224 w 1247775"/>
                  <a:gd name="connsiteY1101" fmla="*/ 394811 h 1857375"/>
                  <a:gd name="connsiteX1102" fmla="*/ 639604 w 1247775"/>
                  <a:gd name="connsiteY1102" fmla="*/ 402431 h 1857375"/>
                  <a:gd name="connsiteX1103" fmla="*/ 343376 w 1247775"/>
                  <a:gd name="connsiteY1103" fmla="*/ 758666 h 1857375"/>
                  <a:gd name="connsiteX1104" fmla="*/ 343376 w 1247775"/>
                  <a:gd name="connsiteY1104" fmla="*/ 758666 h 1857375"/>
                  <a:gd name="connsiteX1105" fmla="*/ 341471 w 1247775"/>
                  <a:gd name="connsiteY1105" fmla="*/ 751999 h 1857375"/>
                  <a:gd name="connsiteX1106" fmla="*/ 346234 w 1247775"/>
                  <a:gd name="connsiteY1106" fmla="*/ 752951 h 1857375"/>
                  <a:gd name="connsiteX1107" fmla="*/ 343376 w 1247775"/>
                  <a:gd name="connsiteY1107" fmla="*/ 758666 h 1857375"/>
                  <a:gd name="connsiteX1108" fmla="*/ 109061 w 1247775"/>
                  <a:gd name="connsiteY1108" fmla="*/ 1225391 h 1857375"/>
                  <a:gd name="connsiteX1109" fmla="*/ 95726 w 1247775"/>
                  <a:gd name="connsiteY1109" fmla="*/ 1217771 h 1857375"/>
                  <a:gd name="connsiteX1110" fmla="*/ 104299 w 1247775"/>
                  <a:gd name="connsiteY1110" fmla="*/ 1210151 h 1857375"/>
                  <a:gd name="connsiteX1111" fmla="*/ 122396 w 1247775"/>
                  <a:gd name="connsiteY1111" fmla="*/ 1195864 h 1857375"/>
                  <a:gd name="connsiteX1112" fmla="*/ 129064 w 1247775"/>
                  <a:gd name="connsiteY1112" fmla="*/ 1201579 h 1857375"/>
                  <a:gd name="connsiteX1113" fmla="*/ 109061 w 1247775"/>
                  <a:gd name="connsiteY1113" fmla="*/ 1225391 h 1857375"/>
                  <a:gd name="connsiteX1114" fmla="*/ 151924 w 1247775"/>
                  <a:gd name="connsiteY1114" fmla="*/ 1208246 h 1857375"/>
                  <a:gd name="connsiteX1115" fmla="*/ 150019 w 1247775"/>
                  <a:gd name="connsiteY1115" fmla="*/ 1206341 h 1857375"/>
                  <a:gd name="connsiteX1116" fmla="*/ 151924 w 1247775"/>
                  <a:gd name="connsiteY1116" fmla="*/ 1206341 h 1857375"/>
                  <a:gd name="connsiteX1117" fmla="*/ 151924 w 1247775"/>
                  <a:gd name="connsiteY1117" fmla="*/ 1208246 h 1857375"/>
                  <a:gd name="connsiteX1118" fmla="*/ 290989 w 1247775"/>
                  <a:gd name="connsiteY1118" fmla="*/ 992981 h 1857375"/>
                  <a:gd name="connsiteX1119" fmla="*/ 291941 w 1247775"/>
                  <a:gd name="connsiteY1119" fmla="*/ 986314 h 1857375"/>
                  <a:gd name="connsiteX1120" fmla="*/ 291941 w 1247775"/>
                  <a:gd name="connsiteY1120" fmla="*/ 986314 h 1857375"/>
                  <a:gd name="connsiteX1121" fmla="*/ 294799 w 1247775"/>
                  <a:gd name="connsiteY1121" fmla="*/ 987266 h 1857375"/>
                  <a:gd name="connsiteX1122" fmla="*/ 290989 w 1247775"/>
                  <a:gd name="connsiteY1122" fmla="*/ 992981 h 1857375"/>
                  <a:gd name="connsiteX1123" fmla="*/ 309086 w 1247775"/>
                  <a:gd name="connsiteY1123" fmla="*/ 1652111 h 1857375"/>
                  <a:gd name="connsiteX1124" fmla="*/ 310039 w 1247775"/>
                  <a:gd name="connsiteY1124" fmla="*/ 1649254 h 1857375"/>
                  <a:gd name="connsiteX1125" fmla="*/ 310991 w 1247775"/>
                  <a:gd name="connsiteY1125" fmla="*/ 1650206 h 1857375"/>
                  <a:gd name="connsiteX1126" fmla="*/ 309086 w 1247775"/>
                  <a:gd name="connsiteY1126" fmla="*/ 1652111 h 1857375"/>
                  <a:gd name="connsiteX1127" fmla="*/ 259556 w 1247775"/>
                  <a:gd name="connsiteY1127" fmla="*/ 1822609 h 1857375"/>
                  <a:gd name="connsiteX1128" fmla="*/ 261461 w 1247775"/>
                  <a:gd name="connsiteY1128" fmla="*/ 1816894 h 1857375"/>
                  <a:gd name="connsiteX1129" fmla="*/ 265271 w 1247775"/>
                  <a:gd name="connsiteY1129" fmla="*/ 1816894 h 1857375"/>
                  <a:gd name="connsiteX1130" fmla="*/ 266224 w 1247775"/>
                  <a:gd name="connsiteY1130" fmla="*/ 1817846 h 1857375"/>
                  <a:gd name="connsiteX1131" fmla="*/ 259556 w 1247775"/>
                  <a:gd name="connsiteY1131" fmla="*/ 1822609 h 1857375"/>
                  <a:gd name="connsiteX1132" fmla="*/ 330994 w 1247775"/>
                  <a:gd name="connsiteY1132" fmla="*/ 1783556 h 1857375"/>
                  <a:gd name="connsiteX1133" fmla="*/ 329089 w 1247775"/>
                  <a:gd name="connsiteY1133" fmla="*/ 1783556 h 1857375"/>
                  <a:gd name="connsiteX1134" fmla="*/ 326231 w 1247775"/>
                  <a:gd name="connsiteY1134" fmla="*/ 1781651 h 1857375"/>
                  <a:gd name="connsiteX1135" fmla="*/ 321469 w 1247775"/>
                  <a:gd name="connsiteY1135" fmla="*/ 1777841 h 1857375"/>
                  <a:gd name="connsiteX1136" fmla="*/ 323374 w 1247775"/>
                  <a:gd name="connsiteY1136" fmla="*/ 1772126 h 1857375"/>
                  <a:gd name="connsiteX1137" fmla="*/ 329089 w 1247775"/>
                  <a:gd name="connsiteY1137" fmla="*/ 1773079 h 1857375"/>
                  <a:gd name="connsiteX1138" fmla="*/ 335756 w 1247775"/>
                  <a:gd name="connsiteY1138" fmla="*/ 1771174 h 1857375"/>
                  <a:gd name="connsiteX1139" fmla="*/ 330994 w 1247775"/>
                  <a:gd name="connsiteY1139" fmla="*/ 1783556 h 1857375"/>
                  <a:gd name="connsiteX1140" fmla="*/ 442436 w 1247775"/>
                  <a:gd name="connsiteY1140" fmla="*/ 1450181 h 1857375"/>
                  <a:gd name="connsiteX1141" fmla="*/ 451009 w 1247775"/>
                  <a:gd name="connsiteY1141" fmla="*/ 1458754 h 1857375"/>
                  <a:gd name="connsiteX1142" fmla="*/ 444341 w 1247775"/>
                  <a:gd name="connsiteY1142" fmla="*/ 1465421 h 1857375"/>
                  <a:gd name="connsiteX1143" fmla="*/ 437674 w 1247775"/>
                  <a:gd name="connsiteY1143" fmla="*/ 1454944 h 1857375"/>
                  <a:gd name="connsiteX1144" fmla="*/ 442436 w 1247775"/>
                  <a:gd name="connsiteY1144" fmla="*/ 1450181 h 1857375"/>
                  <a:gd name="connsiteX1145" fmla="*/ 426244 w 1247775"/>
                  <a:gd name="connsiteY1145" fmla="*/ 1592104 h 1857375"/>
                  <a:gd name="connsiteX1146" fmla="*/ 420529 w 1247775"/>
                  <a:gd name="connsiteY1146" fmla="*/ 1587341 h 1857375"/>
                  <a:gd name="connsiteX1147" fmla="*/ 419576 w 1247775"/>
                  <a:gd name="connsiteY1147" fmla="*/ 1587341 h 1857375"/>
                  <a:gd name="connsiteX1148" fmla="*/ 421481 w 1247775"/>
                  <a:gd name="connsiteY1148" fmla="*/ 1576864 h 1857375"/>
                  <a:gd name="connsiteX1149" fmla="*/ 421481 w 1247775"/>
                  <a:gd name="connsiteY1149" fmla="*/ 1574959 h 1857375"/>
                  <a:gd name="connsiteX1150" fmla="*/ 422434 w 1247775"/>
                  <a:gd name="connsiteY1150" fmla="*/ 1574959 h 1857375"/>
                  <a:gd name="connsiteX1151" fmla="*/ 426244 w 1247775"/>
                  <a:gd name="connsiteY1151" fmla="*/ 1577816 h 1857375"/>
                  <a:gd name="connsiteX1152" fmla="*/ 426244 w 1247775"/>
                  <a:gd name="connsiteY1152" fmla="*/ 1580674 h 1857375"/>
                  <a:gd name="connsiteX1153" fmla="*/ 430054 w 1247775"/>
                  <a:gd name="connsiteY1153" fmla="*/ 1593056 h 1857375"/>
                  <a:gd name="connsiteX1154" fmla="*/ 426244 w 1247775"/>
                  <a:gd name="connsiteY1154" fmla="*/ 1592104 h 1857375"/>
                  <a:gd name="connsiteX1155" fmla="*/ 431959 w 1247775"/>
                  <a:gd name="connsiteY1155" fmla="*/ 1518761 h 1857375"/>
                  <a:gd name="connsiteX1156" fmla="*/ 425291 w 1247775"/>
                  <a:gd name="connsiteY1156" fmla="*/ 1517809 h 1857375"/>
                  <a:gd name="connsiteX1157" fmla="*/ 415766 w 1247775"/>
                  <a:gd name="connsiteY1157" fmla="*/ 1519714 h 1857375"/>
                  <a:gd name="connsiteX1158" fmla="*/ 416719 w 1247775"/>
                  <a:gd name="connsiteY1158" fmla="*/ 1515904 h 1857375"/>
                  <a:gd name="connsiteX1159" fmla="*/ 413861 w 1247775"/>
                  <a:gd name="connsiteY1159" fmla="*/ 1508284 h 1857375"/>
                  <a:gd name="connsiteX1160" fmla="*/ 419576 w 1247775"/>
                  <a:gd name="connsiteY1160" fmla="*/ 1499711 h 1857375"/>
                  <a:gd name="connsiteX1161" fmla="*/ 418624 w 1247775"/>
                  <a:gd name="connsiteY1161" fmla="*/ 1494949 h 1857375"/>
                  <a:gd name="connsiteX1162" fmla="*/ 422434 w 1247775"/>
                  <a:gd name="connsiteY1162" fmla="*/ 1486376 h 1857375"/>
                  <a:gd name="connsiteX1163" fmla="*/ 422434 w 1247775"/>
                  <a:gd name="connsiteY1163" fmla="*/ 1484471 h 1857375"/>
                  <a:gd name="connsiteX1164" fmla="*/ 422434 w 1247775"/>
                  <a:gd name="connsiteY1164" fmla="*/ 1484471 h 1857375"/>
                  <a:gd name="connsiteX1165" fmla="*/ 431959 w 1247775"/>
                  <a:gd name="connsiteY1165" fmla="*/ 1491139 h 1857375"/>
                  <a:gd name="connsiteX1166" fmla="*/ 435769 w 1247775"/>
                  <a:gd name="connsiteY1166" fmla="*/ 1490186 h 1857375"/>
                  <a:gd name="connsiteX1167" fmla="*/ 436721 w 1247775"/>
                  <a:gd name="connsiteY1167" fmla="*/ 1493044 h 1857375"/>
                  <a:gd name="connsiteX1168" fmla="*/ 430054 w 1247775"/>
                  <a:gd name="connsiteY1168" fmla="*/ 1505426 h 1857375"/>
                  <a:gd name="connsiteX1169" fmla="*/ 434816 w 1247775"/>
                  <a:gd name="connsiteY1169" fmla="*/ 1515904 h 1857375"/>
                  <a:gd name="connsiteX1170" fmla="*/ 431959 w 1247775"/>
                  <a:gd name="connsiteY1170" fmla="*/ 1518761 h 1857375"/>
                  <a:gd name="connsiteX1171" fmla="*/ 445294 w 1247775"/>
                  <a:gd name="connsiteY1171" fmla="*/ 1609249 h 1857375"/>
                  <a:gd name="connsiteX1172" fmla="*/ 435769 w 1247775"/>
                  <a:gd name="connsiteY1172" fmla="*/ 1603534 h 1857375"/>
                  <a:gd name="connsiteX1173" fmla="*/ 435769 w 1247775"/>
                  <a:gd name="connsiteY1173" fmla="*/ 1603534 h 1857375"/>
                  <a:gd name="connsiteX1174" fmla="*/ 434816 w 1247775"/>
                  <a:gd name="connsiteY1174" fmla="*/ 1598771 h 1857375"/>
                  <a:gd name="connsiteX1175" fmla="*/ 449104 w 1247775"/>
                  <a:gd name="connsiteY1175" fmla="*/ 1603534 h 1857375"/>
                  <a:gd name="connsiteX1176" fmla="*/ 450056 w 1247775"/>
                  <a:gd name="connsiteY1176" fmla="*/ 1603534 h 1857375"/>
                  <a:gd name="connsiteX1177" fmla="*/ 451961 w 1247775"/>
                  <a:gd name="connsiteY1177" fmla="*/ 1606391 h 1857375"/>
                  <a:gd name="connsiteX1178" fmla="*/ 445294 w 1247775"/>
                  <a:gd name="connsiteY1178" fmla="*/ 1609249 h 1857375"/>
                  <a:gd name="connsiteX1179" fmla="*/ 452914 w 1247775"/>
                  <a:gd name="connsiteY1179" fmla="*/ 1518761 h 1857375"/>
                  <a:gd name="connsiteX1180" fmla="*/ 451961 w 1247775"/>
                  <a:gd name="connsiteY1180" fmla="*/ 1517809 h 1857375"/>
                  <a:gd name="connsiteX1181" fmla="*/ 452914 w 1247775"/>
                  <a:gd name="connsiteY1181" fmla="*/ 1516856 h 1857375"/>
                  <a:gd name="connsiteX1182" fmla="*/ 454819 w 1247775"/>
                  <a:gd name="connsiteY1182" fmla="*/ 1517809 h 1857375"/>
                  <a:gd name="connsiteX1183" fmla="*/ 452914 w 1247775"/>
                  <a:gd name="connsiteY1183" fmla="*/ 1518761 h 1857375"/>
                  <a:gd name="connsiteX1184" fmla="*/ 666274 w 1247775"/>
                  <a:gd name="connsiteY1184" fmla="*/ 511969 h 1857375"/>
                  <a:gd name="connsiteX1185" fmla="*/ 668179 w 1247775"/>
                  <a:gd name="connsiteY1185" fmla="*/ 509111 h 1857375"/>
                  <a:gd name="connsiteX1186" fmla="*/ 668179 w 1247775"/>
                  <a:gd name="connsiteY1186" fmla="*/ 511969 h 1857375"/>
                  <a:gd name="connsiteX1187" fmla="*/ 666274 w 1247775"/>
                  <a:gd name="connsiteY1187" fmla="*/ 511969 h 1857375"/>
                  <a:gd name="connsiteX1188" fmla="*/ 657701 w 1247775"/>
                  <a:gd name="connsiteY1188" fmla="*/ 574834 h 1857375"/>
                  <a:gd name="connsiteX1189" fmla="*/ 659606 w 1247775"/>
                  <a:gd name="connsiteY1189" fmla="*/ 572929 h 1857375"/>
                  <a:gd name="connsiteX1190" fmla="*/ 659606 w 1247775"/>
                  <a:gd name="connsiteY1190" fmla="*/ 575786 h 1857375"/>
                  <a:gd name="connsiteX1191" fmla="*/ 657701 w 1247775"/>
                  <a:gd name="connsiteY1191" fmla="*/ 574834 h 1857375"/>
                  <a:gd name="connsiteX1192" fmla="*/ 502444 w 1247775"/>
                  <a:gd name="connsiteY1192" fmla="*/ 1197769 h 1857375"/>
                  <a:gd name="connsiteX1193" fmla="*/ 507206 w 1247775"/>
                  <a:gd name="connsiteY1193" fmla="*/ 1198721 h 1857375"/>
                  <a:gd name="connsiteX1194" fmla="*/ 511969 w 1247775"/>
                  <a:gd name="connsiteY1194" fmla="*/ 1197769 h 1857375"/>
                  <a:gd name="connsiteX1195" fmla="*/ 529114 w 1247775"/>
                  <a:gd name="connsiteY1195" fmla="*/ 1227296 h 1857375"/>
                  <a:gd name="connsiteX1196" fmla="*/ 526256 w 1247775"/>
                  <a:gd name="connsiteY1196" fmla="*/ 1230154 h 1857375"/>
                  <a:gd name="connsiteX1197" fmla="*/ 524351 w 1247775"/>
                  <a:gd name="connsiteY1197" fmla="*/ 1230154 h 1857375"/>
                  <a:gd name="connsiteX1198" fmla="*/ 504349 w 1247775"/>
                  <a:gd name="connsiteY1198" fmla="*/ 1220629 h 1857375"/>
                  <a:gd name="connsiteX1199" fmla="*/ 503396 w 1247775"/>
                  <a:gd name="connsiteY1199" fmla="*/ 1220629 h 1857375"/>
                  <a:gd name="connsiteX1200" fmla="*/ 497681 w 1247775"/>
                  <a:gd name="connsiteY1200" fmla="*/ 1213961 h 1857375"/>
                  <a:gd name="connsiteX1201" fmla="*/ 504349 w 1247775"/>
                  <a:gd name="connsiteY1201" fmla="*/ 1203484 h 1857375"/>
                  <a:gd name="connsiteX1202" fmla="*/ 502444 w 1247775"/>
                  <a:gd name="connsiteY1202" fmla="*/ 1197769 h 1857375"/>
                  <a:gd name="connsiteX1203" fmla="*/ 574834 w 1247775"/>
                  <a:gd name="connsiteY1203" fmla="*/ 1231106 h 1857375"/>
                  <a:gd name="connsiteX1204" fmla="*/ 574834 w 1247775"/>
                  <a:gd name="connsiteY1204" fmla="*/ 1231106 h 1857375"/>
                  <a:gd name="connsiteX1205" fmla="*/ 579596 w 1247775"/>
                  <a:gd name="connsiteY1205" fmla="*/ 1226344 h 1857375"/>
                  <a:gd name="connsiteX1206" fmla="*/ 579596 w 1247775"/>
                  <a:gd name="connsiteY1206" fmla="*/ 1229201 h 1857375"/>
                  <a:gd name="connsiteX1207" fmla="*/ 574834 w 1247775"/>
                  <a:gd name="connsiteY1207" fmla="*/ 1231106 h 1857375"/>
                  <a:gd name="connsiteX1208" fmla="*/ 516731 w 1247775"/>
                  <a:gd name="connsiteY1208" fmla="*/ 1371124 h 1857375"/>
                  <a:gd name="connsiteX1209" fmla="*/ 518636 w 1247775"/>
                  <a:gd name="connsiteY1209" fmla="*/ 1371124 h 1857375"/>
                  <a:gd name="connsiteX1210" fmla="*/ 516731 w 1247775"/>
                  <a:gd name="connsiteY1210" fmla="*/ 1373029 h 1857375"/>
                  <a:gd name="connsiteX1211" fmla="*/ 516731 w 1247775"/>
                  <a:gd name="connsiteY1211" fmla="*/ 1371124 h 1857375"/>
                  <a:gd name="connsiteX1212" fmla="*/ 615791 w 1247775"/>
                  <a:gd name="connsiteY1212" fmla="*/ 838676 h 1857375"/>
                  <a:gd name="connsiteX1213" fmla="*/ 627221 w 1247775"/>
                  <a:gd name="connsiteY1213" fmla="*/ 845344 h 1857375"/>
                  <a:gd name="connsiteX1214" fmla="*/ 627221 w 1247775"/>
                  <a:gd name="connsiteY1214" fmla="*/ 847249 h 1857375"/>
                  <a:gd name="connsiteX1215" fmla="*/ 626269 w 1247775"/>
                  <a:gd name="connsiteY1215" fmla="*/ 849154 h 1857375"/>
                  <a:gd name="connsiteX1216" fmla="*/ 620554 w 1247775"/>
                  <a:gd name="connsiteY1216" fmla="*/ 848201 h 1857375"/>
                  <a:gd name="connsiteX1217" fmla="*/ 610076 w 1247775"/>
                  <a:gd name="connsiteY1217" fmla="*/ 849154 h 1857375"/>
                  <a:gd name="connsiteX1218" fmla="*/ 610076 w 1247775"/>
                  <a:gd name="connsiteY1218" fmla="*/ 847249 h 1857375"/>
                  <a:gd name="connsiteX1219" fmla="*/ 609124 w 1247775"/>
                  <a:gd name="connsiteY1219" fmla="*/ 842486 h 1857375"/>
                  <a:gd name="connsiteX1220" fmla="*/ 615791 w 1247775"/>
                  <a:gd name="connsiteY1220" fmla="*/ 838676 h 1857375"/>
                  <a:gd name="connsiteX1221" fmla="*/ 571024 w 1247775"/>
                  <a:gd name="connsiteY1221" fmla="*/ 938689 h 1857375"/>
                  <a:gd name="connsiteX1222" fmla="*/ 577691 w 1247775"/>
                  <a:gd name="connsiteY1222" fmla="*/ 943451 h 1857375"/>
                  <a:gd name="connsiteX1223" fmla="*/ 575786 w 1247775"/>
                  <a:gd name="connsiteY1223" fmla="*/ 946309 h 1857375"/>
                  <a:gd name="connsiteX1224" fmla="*/ 571024 w 1247775"/>
                  <a:gd name="connsiteY1224" fmla="*/ 938689 h 1857375"/>
                  <a:gd name="connsiteX1225" fmla="*/ 571024 w 1247775"/>
                  <a:gd name="connsiteY1225" fmla="*/ 938689 h 1857375"/>
                  <a:gd name="connsiteX1226" fmla="*/ 552926 w 1247775"/>
                  <a:gd name="connsiteY1226" fmla="*/ 718661 h 1857375"/>
                  <a:gd name="connsiteX1227" fmla="*/ 566261 w 1247775"/>
                  <a:gd name="connsiteY1227" fmla="*/ 710089 h 1857375"/>
                  <a:gd name="connsiteX1228" fmla="*/ 568166 w 1247775"/>
                  <a:gd name="connsiteY1228" fmla="*/ 711041 h 1857375"/>
                  <a:gd name="connsiteX1229" fmla="*/ 567214 w 1247775"/>
                  <a:gd name="connsiteY1229" fmla="*/ 719614 h 1857375"/>
                  <a:gd name="connsiteX1230" fmla="*/ 567214 w 1247775"/>
                  <a:gd name="connsiteY1230" fmla="*/ 723424 h 1857375"/>
                  <a:gd name="connsiteX1231" fmla="*/ 565309 w 1247775"/>
                  <a:gd name="connsiteY1231" fmla="*/ 724376 h 1857375"/>
                  <a:gd name="connsiteX1232" fmla="*/ 552926 w 1247775"/>
                  <a:gd name="connsiteY1232" fmla="*/ 720566 h 1857375"/>
                  <a:gd name="connsiteX1233" fmla="*/ 552926 w 1247775"/>
                  <a:gd name="connsiteY1233" fmla="*/ 718661 h 1857375"/>
                  <a:gd name="connsiteX1234" fmla="*/ 553879 w 1247775"/>
                  <a:gd name="connsiteY1234" fmla="*/ 816769 h 1857375"/>
                  <a:gd name="connsiteX1235" fmla="*/ 559594 w 1247775"/>
                  <a:gd name="connsiteY1235" fmla="*/ 804386 h 1857375"/>
                  <a:gd name="connsiteX1236" fmla="*/ 561499 w 1247775"/>
                  <a:gd name="connsiteY1236" fmla="*/ 804386 h 1857375"/>
                  <a:gd name="connsiteX1237" fmla="*/ 569119 w 1247775"/>
                  <a:gd name="connsiteY1237" fmla="*/ 808196 h 1857375"/>
                  <a:gd name="connsiteX1238" fmla="*/ 568166 w 1247775"/>
                  <a:gd name="connsiteY1238" fmla="*/ 813911 h 1857375"/>
                  <a:gd name="connsiteX1239" fmla="*/ 563404 w 1247775"/>
                  <a:gd name="connsiteY1239" fmla="*/ 822484 h 1857375"/>
                  <a:gd name="connsiteX1240" fmla="*/ 563404 w 1247775"/>
                  <a:gd name="connsiteY1240" fmla="*/ 824389 h 1857375"/>
                  <a:gd name="connsiteX1241" fmla="*/ 550069 w 1247775"/>
                  <a:gd name="connsiteY1241" fmla="*/ 828199 h 1857375"/>
                  <a:gd name="connsiteX1242" fmla="*/ 553879 w 1247775"/>
                  <a:gd name="connsiteY1242" fmla="*/ 816769 h 1857375"/>
                  <a:gd name="connsiteX1243" fmla="*/ 547211 w 1247775"/>
                  <a:gd name="connsiteY1243" fmla="*/ 968216 h 1857375"/>
                  <a:gd name="connsiteX1244" fmla="*/ 547211 w 1247775"/>
                  <a:gd name="connsiteY1244" fmla="*/ 970121 h 1857375"/>
                  <a:gd name="connsiteX1245" fmla="*/ 552926 w 1247775"/>
                  <a:gd name="connsiteY1245" fmla="*/ 975836 h 1857375"/>
                  <a:gd name="connsiteX1246" fmla="*/ 558641 w 1247775"/>
                  <a:gd name="connsiteY1246" fmla="*/ 972026 h 1857375"/>
                  <a:gd name="connsiteX1247" fmla="*/ 558641 w 1247775"/>
                  <a:gd name="connsiteY1247" fmla="*/ 972026 h 1857375"/>
                  <a:gd name="connsiteX1248" fmla="*/ 563404 w 1247775"/>
                  <a:gd name="connsiteY1248" fmla="*/ 971074 h 1857375"/>
                  <a:gd name="connsiteX1249" fmla="*/ 562451 w 1247775"/>
                  <a:gd name="connsiteY1249" fmla="*/ 973931 h 1857375"/>
                  <a:gd name="connsiteX1250" fmla="*/ 567214 w 1247775"/>
                  <a:gd name="connsiteY1250" fmla="*/ 980599 h 1857375"/>
                  <a:gd name="connsiteX1251" fmla="*/ 571024 w 1247775"/>
                  <a:gd name="connsiteY1251" fmla="*/ 991076 h 1857375"/>
                  <a:gd name="connsiteX1252" fmla="*/ 567214 w 1247775"/>
                  <a:gd name="connsiteY1252" fmla="*/ 992029 h 1857375"/>
                  <a:gd name="connsiteX1253" fmla="*/ 559594 w 1247775"/>
                  <a:gd name="connsiteY1253" fmla="*/ 989171 h 1857375"/>
                  <a:gd name="connsiteX1254" fmla="*/ 548164 w 1247775"/>
                  <a:gd name="connsiteY1254" fmla="*/ 996791 h 1857375"/>
                  <a:gd name="connsiteX1255" fmla="*/ 545306 w 1247775"/>
                  <a:gd name="connsiteY1255" fmla="*/ 1001554 h 1857375"/>
                  <a:gd name="connsiteX1256" fmla="*/ 536734 w 1247775"/>
                  <a:gd name="connsiteY1256" fmla="*/ 994886 h 1857375"/>
                  <a:gd name="connsiteX1257" fmla="*/ 537686 w 1247775"/>
                  <a:gd name="connsiteY1257" fmla="*/ 992029 h 1857375"/>
                  <a:gd name="connsiteX1258" fmla="*/ 531019 w 1247775"/>
                  <a:gd name="connsiteY1258" fmla="*/ 985361 h 1857375"/>
                  <a:gd name="connsiteX1259" fmla="*/ 524351 w 1247775"/>
                  <a:gd name="connsiteY1259" fmla="*/ 992029 h 1857375"/>
                  <a:gd name="connsiteX1260" fmla="*/ 524351 w 1247775"/>
                  <a:gd name="connsiteY1260" fmla="*/ 993934 h 1857375"/>
                  <a:gd name="connsiteX1261" fmla="*/ 511016 w 1247775"/>
                  <a:gd name="connsiteY1261" fmla="*/ 1004411 h 1857375"/>
                  <a:gd name="connsiteX1262" fmla="*/ 504349 w 1247775"/>
                  <a:gd name="connsiteY1262" fmla="*/ 1000601 h 1857375"/>
                  <a:gd name="connsiteX1263" fmla="*/ 503396 w 1247775"/>
                  <a:gd name="connsiteY1263" fmla="*/ 1000601 h 1857375"/>
                  <a:gd name="connsiteX1264" fmla="*/ 501491 w 1247775"/>
                  <a:gd name="connsiteY1264" fmla="*/ 995839 h 1857375"/>
                  <a:gd name="connsiteX1265" fmla="*/ 502444 w 1247775"/>
                  <a:gd name="connsiteY1265" fmla="*/ 995839 h 1857375"/>
                  <a:gd name="connsiteX1266" fmla="*/ 524351 w 1247775"/>
                  <a:gd name="connsiteY1266" fmla="*/ 973931 h 1857375"/>
                  <a:gd name="connsiteX1267" fmla="*/ 524351 w 1247775"/>
                  <a:gd name="connsiteY1267" fmla="*/ 972979 h 1857375"/>
                  <a:gd name="connsiteX1268" fmla="*/ 529114 w 1247775"/>
                  <a:gd name="connsiteY1268" fmla="*/ 973931 h 1857375"/>
                  <a:gd name="connsiteX1269" fmla="*/ 541496 w 1247775"/>
                  <a:gd name="connsiteY1269" fmla="*/ 961549 h 1857375"/>
                  <a:gd name="connsiteX1270" fmla="*/ 529114 w 1247775"/>
                  <a:gd name="connsiteY1270" fmla="*/ 949166 h 1857375"/>
                  <a:gd name="connsiteX1271" fmla="*/ 519589 w 1247775"/>
                  <a:gd name="connsiteY1271" fmla="*/ 954881 h 1857375"/>
                  <a:gd name="connsiteX1272" fmla="*/ 520541 w 1247775"/>
                  <a:gd name="connsiteY1272" fmla="*/ 951071 h 1857375"/>
                  <a:gd name="connsiteX1273" fmla="*/ 500539 w 1247775"/>
                  <a:gd name="connsiteY1273" fmla="*/ 931069 h 1857375"/>
                  <a:gd name="connsiteX1274" fmla="*/ 492919 w 1247775"/>
                  <a:gd name="connsiteY1274" fmla="*/ 932974 h 1857375"/>
                  <a:gd name="connsiteX1275" fmla="*/ 484346 w 1247775"/>
                  <a:gd name="connsiteY1275" fmla="*/ 925354 h 1857375"/>
                  <a:gd name="connsiteX1276" fmla="*/ 486251 w 1247775"/>
                  <a:gd name="connsiteY1276" fmla="*/ 917734 h 1857375"/>
                  <a:gd name="connsiteX1277" fmla="*/ 485299 w 1247775"/>
                  <a:gd name="connsiteY1277" fmla="*/ 912971 h 1857375"/>
                  <a:gd name="connsiteX1278" fmla="*/ 488156 w 1247775"/>
                  <a:gd name="connsiteY1278" fmla="*/ 906304 h 1857375"/>
                  <a:gd name="connsiteX1279" fmla="*/ 486251 w 1247775"/>
                  <a:gd name="connsiteY1279" fmla="*/ 901541 h 1857375"/>
                  <a:gd name="connsiteX1280" fmla="*/ 492919 w 1247775"/>
                  <a:gd name="connsiteY1280" fmla="*/ 893921 h 1857375"/>
                  <a:gd name="connsiteX1281" fmla="*/ 505301 w 1247775"/>
                  <a:gd name="connsiteY1281" fmla="*/ 907256 h 1857375"/>
                  <a:gd name="connsiteX1282" fmla="*/ 505301 w 1247775"/>
                  <a:gd name="connsiteY1282" fmla="*/ 907256 h 1857375"/>
                  <a:gd name="connsiteX1283" fmla="*/ 525304 w 1247775"/>
                  <a:gd name="connsiteY1283" fmla="*/ 941546 h 1857375"/>
                  <a:gd name="connsiteX1284" fmla="*/ 537686 w 1247775"/>
                  <a:gd name="connsiteY1284" fmla="*/ 947261 h 1857375"/>
                  <a:gd name="connsiteX1285" fmla="*/ 538639 w 1247775"/>
                  <a:gd name="connsiteY1285" fmla="*/ 947261 h 1857375"/>
                  <a:gd name="connsiteX1286" fmla="*/ 539591 w 1247775"/>
                  <a:gd name="connsiteY1286" fmla="*/ 948214 h 1857375"/>
                  <a:gd name="connsiteX1287" fmla="*/ 539591 w 1247775"/>
                  <a:gd name="connsiteY1287" fmla="*/ 952024 h 1857375"/>
                  <a:gd name="connsiteX1288" fmla="*/ 547211 w 1247775"/>
                  <a:gd name="connsiteY1288" fmla="*/ 968216 h 1857375"/>
                  <a:gd name="connsiteX1289" fmla="*/ 549116 w 1247775"/>
                  <a:gd name="connsiteY1289" fmla="*/ 1032986 h 1857375"/>
                  <a:gd name="connsiteX1290" fmla="*/ 536734 w 1247775"/>
                  <a:gd name="connsiteY1290" fmla="*/ 1048226 h 1857375"/>
                  <a:gd name="connsiteX1291" fmla="*/ 532924 w 1247775"/>
                  <a:gd name="connsiteY1291" fmla="*/ 1048226 h 1857375"/>
                  <a:gd name="connsiteX1292" fmla="*/ 531019 w 1247775"/>
                  <a:gd name="connsiteY1292" fmla="*/ 1048226 h 1857375"/>
                  <a:gd name="connsiteX1293" fmla="*/ 531019 w 1247775"/>
                  <a:gd name="connsiteY1293" fmla="*/ 1047274 h 1857375"/>
                  <a:gd name="connsiteX1294" fmla="*/ 535781 w 1247775"/>
                  <a:gd name="connsiteY1294" fmla="*/ 1036796 h 1857375"/>
                  <a:gd name="connsiteX1295" fmla="*/ 534829 w 1247775"/>
                  <a:gd name="connsiteY1295" fmla="*/ 1032986 h 1857375"/>
                  <a:gd name="connsiteX1296" fmla="*/ 547211 w 1247775"/>
                  <a:gd name="connsiteY1296" fmla="*/ 1018699 h 1857375"/>
                  <a:gd name="connsiteX1297" fmla="*/ 548164 w 1247775"/>
                  <a:gd name="connsiteY1297" fmla="*/ 1019651 h 1857375"/>
                  <a:gd name="connsiteX1298" fmla="*/ 547211 w 1247775"/>
                  <a:gd name="connsiteY1298" fmla="*/ 1026319 h 1857375"/>
                  <a:gd name="connsiteX1299" fmla="*/ 549116 w 1247775"/>
                  <a:gd name="connsiteY1299" fmla="*/ 1032986 h 1857375"/>
                  <a:gd name="connsiteX1300" fmla="*/ 506254 w 1247775"/>
                  <a:gd name="connsiteY1300" fmla="*/ 814864 h 1857375"/>
                  <a:gd name="connsiteX1301" fmla="*/ 497681 w 1247775"/>
                  <a:gd name="connsiteY1301" fmla="*/ 812959 h 1857375"/>
                  <a:gd name="connsiteX1302" fmla="*/ 497681 w 1247775"/>
                  <a:gd name="connsiteY1302" fmla="*/ 812959 h 1857375"/>
                  <a:gd name="connsiteX1303" fmla="*/ 507206 w 1247775"/>
                  <a:gd name="connsiteY1303" fmla="*/ 806291 h 1857375"/>
                  <a:gd name="connsiteX1304" fmla="*/ 509111 w 1247775"/>
                  <a:gd name="connsiteY1304" fmla="*/ 805339 h 1857375"/>
                  <a:gd name="connsiteX1305" fmla="*/ 509111 w 1247775"/>
                  <a:gd name="connsiteY1305" fmla="*/ 806291 h 1857375"/>
                  <a:gd name="connsiteX1306" fmla="*/ 506254 w 1247775"/>
                  <a:gd name="connsiteY1306" fmla="*/ 812959 h 1857375"/>
                  <a:gd name="connsiteX1307" fmla="*/ 506254 w 1247775"/>
                  <a:gd name="connsiteY1307" fmla="*/ 814864 h 1857375"/>
                  <a:gd name="connsiteX1308" fmla="*/ 521494 w 1247775"/>
                  <a:gd name="connsiteY1308" fmla="*/ 822484 h 1857375"/>
                  <a:gd name="connsiteX1309" fmla="*/ 536734 w 1247775"/>
                  <a:gd name="connsiteY1309" fmla="*/ 832961 h 1857375"/>
                  <a:gd name="connsiteX1310" fmla="*/ 543401 w 1247775"/>
                  <a:gd name="connsiteY1310" fmla="*/ 832009 h 1857375"/>
                  <a:gd name="connsiteX1311" fmla="*/ 536734 w 1247775"/>
                  <a:gd name="connsiteY1311" fmla="*/ 842486 h 1857375"/>
                  <a:gd name="connsiteX1312" fmla="*/ 533876 w 1247775"/>
                  <a:gd name="connsiteY1312" fmla="*/ 842486 h 1857375"/>
                  <a:gd name="connsiteX1313" fmla="*/ 517684 w 1247775"/>
                  <a:gd name="connsiteY1313" fmla="*/ 854869 h 1857375"/>
                  <a:gd name="connsiteX1314" fmla="*/ 517684 w 1247775"/>
                  <a:gd name="connsiteY1314" fmla="*/ 854869 h 1857375"/>
                  <a:gd name="connsiteX1315" fmla="*/ 515779 w 1247775"/>
                  <a:gd name="connsiteY1315" fmla="*/ 854869 h 1857375"/>
                  <a:gd name="connsiteX1316" fmla="*/ 522446 w 1247775"/>
                  <a:gd name="connsiteY1316" fmla="*/ 838676 h 1857375"/>
                  <a:gd name="connsiteX1317" fmla="*/ 514826 w 1247775"/>
                  <a:gd name="connsiteY1317" fmla="*/ 820579 h 1857375"/>
                  <a:gd name="connsiteX1318" fmla="*/ 516731 w 1247775"/>
                  <a:gd name="connsiteY1318" fmla="*/ 819626 h 1857375"/>
                  <a:gd name="connsiteX1319" fmla="*/ 521494 w 1247775"/>
                  <a:gd name="connsiteY1319" fmla="*/ 822484 h 1857375"/>
                  <a:gd name="connsiteX1320" fmla="*/ 487204 w 1247775"/>
                  <a:gd name="connsiteY1320" fmla="*/ 723424 h 1857375"/>
                  <a:gd name="connsiteX1321" fmla="*/ 490061 w 1247775"/>
                  <a:gd name="connsiteY1321" fmla="*/ 728186 h 1857375"/>
                  <a:gd name="connsiteX1322" fmla="*/ 486251 w 1247775"/>
                  <a:gd name="connsiteY1322" fmla="*/ 731996 h 1857375"/>
                  <a:gd name="connsiteX1323" fmla="*/ 487204 w 1247775"/>
                  <a:gd name="connsiteY1323" fmla="*/ 723424 h 1857375"/>
                  <a:gd name="connsiteX1324" fmla="*/ 487204 w 1247775"/>
                  <a:gd name="connsiteY1324" fmla="*/ 723424 h 1857375"/>
                  <a:gd name="connsiteX1325" fmla="*/ 362426 w 1247775"/>
                  <a:gd name="connsiteY1325" fmla="*/ 708184 h 1857375"/>
                  <a:gd name="connsiteX1326" fmla="*/ 380524 w 1247775"/>
                  <a:gd name="connsiteY1326" fmla="*/ 695801 h 1857375"/>
                  <a:gd name="connsiteX1327" fmla="*/ 383381 w 1247775"/>
                  <a:gd name="connsiteY1327" fmla="*/ 694849 h 1857375"/>
                  <a:gd name="connsiteX1328" fmla="*/ 392906 w 1247775"/>
                  <a:gd name="connsiteY1328" fmla="*/ 705326 h 1857375"/>
                  <a:gd name="connsiteX1329" fmla="*/ 371951 w 1247775"/>
                  <a:gd name="connsiteY1329" fmla="*/ 726281 h 1857375"/>
                  <a:gd name="connsiteX1330" fmla="*/ 360521 w 1247775"/>
                  <a:gd name="connsiteY1330" fmla="*/ 708184 h 1857375"/>
                  <a:gd name="connsiteX1331" fmla="*/ 362426 w 1247775"/>
                  <a:gd name="connsiteY1331" fmla="*/ 708184 h 1857375"/>
                  <a:gd name="connsiteX1332" fmla="*/ 453866 w 1247775"/>
                  <a:gd name="connsiteY1332" fmla="*/ 781526 h 1857375"/>
                  <a:gd name="connsiteX1333" fmla="*/ 443389 w 1247775"/>
                  <a:gd name="connsiteY1333" fmla="*/ 791051 h 1857375"/>
                  <a:gd name="connsiteX1334" fmla="*/ 450056 w 1247775"/>
                  <a:gd name="connsiteY1334" fmla="*/ 800576 h 1857375"/>
                  <a:gd name="connsiteX1335" fmla="*/ 438626 w 1247775"/>
                  <a:gd name="connsiteY1335" fmla="*/ 809149 h 1857375"/>
                  <a:gd name="connsiteX1336" fmla="*/ 419576 w 1247775"/>
                  <a:gd name="connsiteY1336" fmla="*/ 830104 h 1857375"/>
                  <a:gd name="connsiteX1337" fmla="*/ 425291 w 1247775"/>
                  <a:gd name="connsiteY1337" fmla="*/ 844391 h 1857375"/>
                  <a:gd name="connsiteX1338" fmla="*/ 423386 w 1247775"/>
                  <a:gd name="connsiteY1338" fmla="*/ 846296 h 1857375"/>
                  <a:gd name="connsiteX1339" fmla="*/ 404336 w 1247775"/>
                  <a:gd name="connsiteY1339" fmla="*/ 832009 h 1857375"/>
                  <a:gd name="connsiteX1340" fmla="*/ 394811 w 1247775"/>
                  <a:gd name="connsiteY1340" fmla="*/ 828199 h 1857375"/>
                  <a:gd name="connsiteX1341" fmla="*/ 386239 w 1247775"/>
                  <a:gd name="connsiteY1341" fmla="*/ 831056 h 1857375"/>
                  <a:gd name="connsiteX1342" fmla="*/ 368141 w 1247775"/>
                  <a:gd name="connsiteY1342" fmla="*/ 842486 h 1857375"/>
                  <a:gd name="connsiteX1343" fmla="*/ 363379 w 1247775"/>
                  <a:gd name="connsiteY1343" fmla="*/ 837724 h 1857375"/>
                  <a:gd name="connsiteX1344" fmla="*/ 357664 w 1247775"/>
                  <a:gd name="connsiteY1344" fmla="*/ 826294 h 1857375"/>
                  <a:gd name="connsiteX1345" fmla="*/ 370046 w 1247775"/>
                  <a:gd name="connsiteY1345" fmla="*/ 807244 h 1857375"/>
                  <a:gd name="connsiteX1346" fmla="*/ 372904 w 1247775"/>
                  <a:gd name="connsiteY1346" fmla="*/ 807244 h 1857375"/>
                  <a:gd name="connsiteX1347" fmla="*/ 388144 w 1247775"/>
                  <a:gd name="connsiteY1347" fmla="*/ 803434 h 1857375"/>
                  <a:gd name="connsiteX1348" fmla="*/ 385286 w 1247775"/>
                  <a:gd name="connsiteY1348" fmla="*/ 811054 h 1857375"/>
                  <a:gd name="connsiteX1349" fmla="*/ 397669 w 1247775"/>
                  <a:gd name="connsiteY1349" fmla="*/ 823436 h 1857375"/>
                  <a:gd name="connsiteX1350" fmla="*/ 410051 w 1247775"/>
                  <a:gd name="connsiteY1350" fmla="*/ 811054 h 1857375"/>
                  <a:gd name="connsiteX1351" fmla="*/ 397669 w 1247775"/>
                  <a:gd name="connsiteY1351" fmla="*/ 798671 h 1857375"/>
                  <a:gd name="connsiteX1352" fmla="*/ 394811 w 1247775"/>
                  <a:gd name="connsiteY1352" fmla="*/ 799624 h 1857375"/>
                  <a:gd name="connsiteX1353" fmla="*/ 398621 w 1247775"/>
                  <a:gd name="connsiteY1353" fmla="*/ 795814 h 1857375"/>
                  <a:gd name="connsiteX1354" fmla="*/ 416719 w 1247775"/>
                  <a:gd name="connsiteY1354" fmla="*/ 787241 h 1857375"/>
                  <a:gd name="connsiteX1355" fmla="*/ 424339 w 1247775"/>
                  <a:gd name="connsiteY1355" fmla="*/ 788194 h 1857375"/>
                  <a:gd name="connsiteX1356" fmla="*/ 456724 w 1247775"/>
                  <a:gd name="connsiteY1356" fmla="*/ 759619 h 1857375"/>
                  <a:gd name="connsiteX1357" fmla="*/ 460534 w 1247775"/>
                  <a:gd name="connsiteY1357" fmla="*/ 759619 h 1857375"/>
                  <a:gd name="connsiteX1358" fmla="*/ 482441 w 1247775"/>
                  <a:gd name="connsiteY1358" fmla="*/ 743426 h 1857375"/>
                  <a:gd name="connsiteX1359" fmla="*/ 498634 w 1247775"/>
                  <a:gd name="connsiteY1359" fmla="*/ 757714 h 1857375"/>
                  <a:gd name="connsiteX1360" fmla="*/ 514826 w 1247775"/>
                  <a:gd name="connsiteY1360" fmla="*/ 742474 h 1857375"/>
                  <a:gd name="connsiteX1361" fmla="*/ 515779 w 1247775"/>
                  <a:gd name="connsiteY1361" fmla="*/ 742474 h 1857375"/>
                  <a:gd name="connsiteX1362" fmla="*/ 513874 w 1247775"/>
                  <a:gd name="connsiteY1362" fmla="*/ 751999 h 1857375"/>
                  <a:gd name="connsiteX1363" fmla="*/ 513874 w 1247775"/>
                  <a:gd name="connsiteY1363" fmla="*/ 755809 h 1857375"/>
                  <a:gd name="connsiteX1364" fmla="*/ 509111 w 1247775"/>
                  <a:gd name="connsiteY1364" fmla="*/ 768191 h 1857375"/>
                  <a:gd name="connsiteX1365" fmla="*/ 514826 w 1247775"/>
                  <a:gd name="connsiteY1365" fmla="*/ 781526 h 1857375"/>
                  <a:gd name="connsiteX1366" fmla="*/ 510064 w 1247775"/>
                  <a:gd name="connsiteY1366" fmla="*/ 788194 h 1857375"/>
                  <a:gd name="connsiteX1367" fmla="*/ 501491 w 1247775"/>
                  <a:gd name="connsiteY1367" fmla="*/ 783431 h 1857375"/>
                  <a:gd name="connsiteX1368" fmla="*/ 491966 w 1247775"/>
                  <a:gd name="connsiteY1368" fmla="*/ 780574 h 1857375"/>
                  <a:gd name="connsiteX1369" fmla="*/ 490061 w 1247775"/>
                  <a:gd name="connsiteY1369" fmla="*/ 780574 h 1857375"/>
                  <a:gd name="connsiteX1370" fmla="*/ 490061 w 1247775"/>
                  <a:gd name="connsiteY1370" fmla="*/ 779621 h 1857375"/>
                  <a:gd name="connsiteX1371" fmla="*/ 477679 w 1247775"/>
                  <a:gd name="connsiteY1371" fmla="*/ 767239 h 1857375"/>
                  <a:gd name="connsiteX1372" fmla="*/ 465296 w 1247775"/>
                  <a:gd name="connsiteY1372" fmla="*/ 779621 h 1857375"/>
                  <a:gd name="connsiteX1373" fmla="*/ 471011 w 1247775"/>
                  <a:gd name="connsiteY1373" fmla="*/ 790099 h 1857375"/>
                  <a:gd name="connsiteX1374" fmla="*/ 458629 w 1247775"/>
                  <a:gd name="connsiteY1374" fmla="*/ 799624 h 1857375"/>
                  <a:gd name="connsiteX1375" fmla="*/ 457676 w 1247775"/>
                  <a:gd name="connsiteY1375" fmla="*/ 799624 h 1857375"/>
                  <a:gd name="connsiteX1376" fmla="*/ 462439 w 1247775"/>
                  <a:gd name="connsiteY1376" fmla="*/ 791051 h 1857375"/>
                  <a:gd name="connsiteX1377" fmla="*/ 453866 w 1247775"/>
                  <a:gd name="connsiteY1377" fmla="*/ 781526 h 1857375"/>
                  <a:gd name="connsiteX1378" fmla="*/ 481489 w 1247775"/>
                  <a:gd name="connsiteY1378" fmla="*/ 946309 h 1857375"/>
                  <a:gd name="connsiteX1379" fmla="*/ 480536 w 1247775"/>
                  <a:gd name="connsiteY1379" fmla="*/ 951071 h 1857375"/>
                  <a:gd name="connsiteX1380" fmla="*/ 470059 w 1247775"/>
                  <a:gd name="connsiteY1380" fmla="*/ 936784 h 1857375"/>
                  <a:gd name="connsiteX1381" fmla="*/ 473869 w 1247775"/>
                  <a:gd name="connsiteY1381" fmla="*/ 935831 h 1857375"/>
                  <a:gd name="connsiteX1382" fmla="*/ 473869 w 1247775"/>
                  <a:gd name="connsiteY1382" fmla="*/ 935831 h 1857375"/>
                  <a:gd name="connsiteX1383" fmla="*/ 481489 w 1247775"/>
                  <a:gd name="connsiteY1383" fmla="*/ 946309 h 1857375"/>
                  <a:gd name="connsiteX1384" fmla="*/ 345281 w 1247775"/>
                  <a:gd name="connsiteY1384" fmla="*/ 1095851 h 1857375"/>
                  <a:gd name="connsiteX1385" fmla="*/ 345281 w 1247775"/>
                  <a:gd name="connsiteY1385" fmla="*/ 1095851 h 1857375"/>
                  <a:gd name="connsiteX1386" fmla="*/ 345281 w 1247775"/>
                  <a:gd name="connsiteY1386" fmla="*/ 1095851 h 1857375"/>
                  <a:gd name="connsiteX1387" fmla="*/ 345281 w 1247775"/>
                  <a:gd name="connsiteY1387" fmla="*/ 1095851 h 1857375"/>
                  <a:gd name="connsiteX1388" fmla="*/ 423386 w 1247775"/>
                  <a:gd name="connsiteY1388" fmla="*/ 1187291 h 1857375"/>
                  <a:gd name="connsiteX1389" fmla="*/ 421481 w 1247775"/>
                  <a:gd name="connsiteY1389" fmla="*/ 1188244 h 1857375"/>
                  <a:gd name="connsiteX1390" fmla="*/ 423386 w 1247775"/>
                  <a:gd name="connsiteY1390" fmla="*/ 1181576 h 1857375"/>
                  <a:gd name="connsiteX1391" fmla="*/ 426244 w 1247775"/>
                  <a:gd name="connsiteY1391" fmla="*/ 1182529 h 1857375"/>
                  <a:gd name="connsiteX1392" fmla="*/ 430054 w 1247775"/>
                  <a:gd name="connsiteY1392" fmla="*/ 1185386 h 1857375"/>
                  <a:gd name="connsiteX1393" fmla="*/ 423386 w 1247775"/>
                  <a:gd name="connsiteY1393" fmla="*/ 1187291 h 1857375"/>
                  <a:gd name="connsiteX1394" fmla="*/ 432911 w 1247775"/>
                  <a:gd name="connsiteY1394" fmla="*/ 1183481 h 1857375"/>
                  <a:gd name="connsiteX1395" fmla="*/ 432911 w 1247775"/>
                  <a:gd name="connsiteY1395" fmla="*/ 1183481 h 1857375"/>
                  <a:gd name="connsiteX1396" fmla="*/ 432911 w 1247775"/>
                  <a:gd name="connsiteY1396" fmla="*/ 1183481 h 1857375"/>
                  <a:gd name="connsiteX1397" fmla="*/ 432911 w 1247775"/>
                  <a:gd name="connsiteY1397" fmla="*/ 1183481 h 1857375"/>
                  <a:gd name="connsiteX1398" fmla="*/ 455771 w 1247775"/>
                  <a:gd name="connsiteY1398" fmla="*/ 1106329 h 1857375"/>
                  <a:gd name="connsiteX1399" fmla="*/ 443389 w 1247775"/>
                  <a:gd name="connsiteY1399" fmla="*/ 1117759 h 1857375"/>
                  <a:gd name="connsiteX1400" fmla="*/ 433864 w 1247775"/>
                  <a:gd name="connsiteY1400" fmla="*/ 1115854 h 1857375"/>
                  <a:gd name="connsiteX1401" fmla="*/ 400526 w 1247775"/>
                  <a:gd name="connsiteY1401" fmla="*/ 1149191 h 1857375"/>
                  <a:gd name="connsiteX1402" fmla="*/ 403384 w 1247775"/>
                  <a:gd name="connsiteY1402" fmla="*/ 1162526 h 1857375"/>
                  <a:gd name="connsiteX1403" fmla="*/ 387191 w 1247775"/>
                  <a:gd name="connsiteY1403" fmla="*/ 1179671 h 1857375"/>
                  <a:gd name="connsiteX1404" fmla="*/ 394811 w 1247775"/>
                  <a:gd name="connsiteY1404" fmla="*/ 1193959 h 1857375"/>
                  <a:gd name="connsiteX1405" fmla="*/ 389096 w 1247775"/>
                  <a:gd name="connsiteY1405" fmla="*/ 1206341 h 1857375"/>
                  <a:gd name="connsiteX1406" fmla="*/ 399574 w 1247775"/>
                  <a:gd name="connsiteY1406" fmla="*/ 1221581 h 1857375"/>
                  <a:gd name="connsiteX1407" fmla="*/ 409099 w 1247775"/>
                  <a:gd name="connsiteY1407" fmla="*/ 1231106 h 1857375"/>
                  <a:gd name="connsiteX1408" fmla="*/ 392906 w 1247775"/>
                  <a:gd name="connsiteY1408" fmla="*/ 1250156 h 1857375"/>
                  <a:gd name="connsiteX1409" fmla="*/ 390049 w 1247775"/>
                  <a:gd name="connsiteY1409" fmla="*/ 1251109 h 1857375"/>
                  <a:gd name="connsiteX1410" fmla="*/ 388144 w 1247775"/>
                  <a:gd name="connsiteY1410" fmla="*/ 1245394 h 1857375"/>
                  <a:gd name="connsiteX1411" fmla="*/ 390049 w 1247775"/>
                  <a:gd name="connsiteY1411" fmla="*/ 1241584 h 1857375"/>
                  <a:gd name="connsiteX1412" fmla="*/ 396716 w 1247775"/>
                  <a:gd name="connsiteY1412" fmla="*/ 1230154 h 1857375"/>
                  <a:gd name="connsiteX1413" fmla="*/ 388144 w 1247775"/>
                  <a:gd name="connsiteY1413" fmla="*/ 1217771 h 1857375"/>
                  <a:gd name="connsiteX1414" fmla="*/ 378619 w 1247775"/>
                  <a:gd name="connsiteY1414" fmla="*/ 1207294 h 1857375"/>
                  <a:gd name="connsiteX1415" fmla="*/ 362426 w 1247775"/>
                  <a:gd name="connsiteY1415" fmla="*/ 1199674 h 1857375"/>
                  <a:gd name="connsiteX1416" fmla="*/ 343376 w 1247775"/>
                  <a:gd name="connsiteY1416" fmla="*/ 1212056 h 1857375"/>
                  <a:gd name="connsiteX1417" fmla="*/ 339566 w 1247775"/>
                  <a:gd name="connsiteY1417" fmla="*/ 1216819 h 1857375"/>
                  <a:gd name="connsiteX1418" fmla="*/ 316706 w 1247775"/>
                  <a:gd name="connsiteY1418" fmla="*/ 1233964 h 1857375"/>
                  <a:gd name="connsiteX1419" fmla="*/ 315754 w 1247775"/>
                  <a:gd name="connsiteY1419" fmla="*/ 1231106 h 1857375"/>
                  <a:gd name="connsiteX1420" fmla="*/ 315754 w 1247775"/>
                  <a:gd name="connsiteY1420" fmla="*/ 1229201 h 1857375"/>
                  <a:gd name="connsiteX1421" fmla="*/ 310991 w 1247775"/>
                  <a:gd name="connsiteY1421" fmla="*/ 1213961 h 1857375"/>
                  <a:gd name="connsiteX1422" fmla="*/ 331946 w 1247775"/>
                  <a:gd name="connsiteY1422" fmla="*/ 1186339 h 1857375"/>
                  <a:gd name="connsiteX1423" fmla="*/ 316706 w 1247775"/>
                  <a:gd name="connsiteY1423" fmla="*/ 1161574 h 1857375"/>
                  <a:gd name="connsiteX1424" fmla="*/ 316706 w 1247775"/>
                  <a:gd name="connsiteY1424" fmla="*/ 1160621 h 1857375"/>
                  <a:gd name="connsiteX1425" fmla="*/ 320516 w 1247775"/>
                  <a:gd name="connsiteY1425" fmla="*/ 1156811 h 1857375"/>
                  <a:gd name="connsiteX1426" fmla="*/ 323374 w 1247775"/>
                  <a:gd name="connsiteY1426" fmla="*/ 1157764 h 1857375"/>
                  <a:gd name="connsiteX1427" fmla="*/ 322421 w 1247775"/>
                  <a:gd name="connsiteY1427" fmla="*/ 1160621 h 1857375"/>
                  <a:gd name="connsiteX1428" fmla="*/ 328136 w 1247775"/>
                  <a:gd name="connsiteY1428" fmla="*/ 1166336 h 1857375"/>
                  <a:gd name="connsiteX1429" fmla="*/ 330041 w 1247775"/>
                  <a:gd name="connsiteY1429" fmla="*/ 1166336 h 1857375"/>
                  <a:gd name="connsiteX1430" fmla="*/ 335756 w 1247775"/>
                  <a:gd name="connsiteY1430" fmla="*/ 1168241 h 1857375"/>
                  <a:gd name="connsiteX1431" fmla="*/ 346234 w 1247775"/>
                  <a:gd name="connsiteY1431" fmla="*/ 1157764 h 1857375"/>
                  <a:gd name="connsiteX1432" fmla="*/ 345281 w 1247775"/>
                  <a:gd name="connsiteY1432" fmla="*/ 1153954 h 1857375"/>
                  <a:gd name="connsiteX1433" fmla="*/ 353854 w 1247775"/>
                  <a:gd name="connsiteY1433" fmla="*/ 1146334 h 1857375"/>
                  <a:gd name="connsiteX1434" fmla="*/ 366236 w 1247775"/>
                  <a:gd name="connsiteY1434" fmla="*/ 1151096 h 1857375"/>
                  <a:gd name="connsiteX1435" fmla="*/ 382429 w 1247775"/>
                  <a:gd name="connsiteY1435" fmla="*/ 1140619 h 1857375"/>
                  <a:gd name="connsiteX1436" fmla="*/ 386239 w 1247775"/>
                  <a:gd name="connsiteY1436" fmla="*/ 1142524 h 1857375"/>
                  <a:gd name="connsiteX1437" fmla="*/ 391001 w 1247775"/>
                  <a:gd name="connsiteY1437" fmla="*/ 1137761 h 1857375"/>
                  <a:gd name="connsiteX1438" fmla="*/ 386239 w 1247775"/>
                  <a:gd name="connsiteY1438" fmla="*/ 1132999 h 1857375"/>
                  <a:gd name="connsiteX1439" fmla="*/ 384334 w 1247775"/>
                  <a:gd name="connsiteY1439" fmla="*/ 1133951 h 1857375"/>
                  <a:gd name="connsiteX1440" fmla="*/ 384334 w 1247775"/>
                  <a:gd name="connsiteY1440" fmla="*/ 1133951 h 1857375"/>
                  <a:gd name="connsiteX1441" fmla="*/ 383381 w 1247775"/>
                  <a:gd name="connsiteY1441" fmla="*/ 1129189 h 1857375"/>
                  <a:gd name="connsiteX1442" fmla="*/ 385286 w 1247775"/>
                  <a:gd name="connsiteY1442" fmla="*/ 1122521 h 1857375"/>
                  <a:gd name="connsiteX1443" fmla="*/ 378619 w 1247775"/>
                  <a:gd name="connsiteY1443" fmla="*/ 1109186 h 1857375"/>
                  <a:gd name="connsiteX1444" fmla="*/ 388144 w 1247775"/>
                  <a:gd name="connsiteY1444" fmla="*/ 1101566 h 1857375"/>
                  <a:gd name="connsiteX1445" fmla="*/ 390049 w 1247775"/>
                  <a:gd name="connsiteY1445" fmla="*/ 1100614 h 1857375"/>
                  <a:gd name="connsiteX1446" fmla="*/ 411004 w 1247775"/>
                  <a:gd name="connsiteY1446" fmla="*/ 1113949 h 1857375"/>
                  <a:gd name="connsiteX1447" fmla="*/ 434816 w 1247775"/>
                  <a:gd name="connsiteY1447" fmla="*/ 1090136 h 1857375"/>
                  <a:gd name="connsiteX1448" fmla="*/ 433864 w 1247775"/>
                  <a:gd name="connsiteY1448" fmla="*/ 1083469 h 1857375"/>
                  <a:gd name="connsiteX1449" fmla="*/ 443389 w 1247775"/>
                  <a:gd name="connsiteY1449" fmla="*/ 1086326 h 1857375"/>
                  <a:gd name="connsiteX1450" fmla="*/ 442436 w 1247775"/>
                  <a:gd name="connsiteY1450" fmla="*/ 1090136 h 1857375"/>
                  <a:gd name="connsiteX1451" fmla="*/ 450056 w 1247775"/>
                  <a:gd name="connsiteY1451" fmla="*/ 1097756 h 1857375"/>
                  <a:gd name="connsiteX1452" fmla="*/ 457676 w 1247775"/>
                  <a:gd name="connsiteY1452" fmla="*/ 1090136 h 1857375"/>
                  <a:gd name="connsiteX1453" fmla="*/ 454819 w 1247775"/>
                  <a:gd name="connsiteY1453" fmla="*/ 1084421 h 1857375"/>
                  <a:gd name="connsiteX1454" fmla="*/ 466249 w 1247775"/>
                  <a:gd name="connsiteY1454" fmla="*/ 1073944 h 1857375"/>
                  <a:gd name="connsiteX1455" fmla="*/ 473869 w 1247775"/>
                  <a:gd name="connsiteY1455" fmla="*/ 1076801 h 1857375"/>
                  <a:gd name="connsiteX1456" fmla="*/ 479584 w 1247775"/>
                  <a:gd name="connsiteY1456" fmla="*/ 1074896 h 1857375"/>
                  <a:gd name="connsiteX1457" fmla="*/ 480536 w 1247775"/>
                  <a:gd name="connsiteY1457" fmla="*/ 1075849 h 1857375"/>
                  <a:gd name="connsiteX1458" fmla="*/ 491014 w 1247775"/>
                  <a:gd name="connsiteY1458" fmla="*/ 1085374 h 1857375"/>
                  <a:gd name="connsiteX1459" fmla="*/ 500539 w 1247775"/>
                  <a:gd name="connsiteY1459" fmla="*/ 1078706 h 1857375"/>
                  <a:gd name="connsiteX1460" fmla="*/ 505301 w 1247775"/>
                  <a:gd name="connsiteY1460" fmla="*/ 1077754 h 1857375"/>
                  <a:gd name="connsiteX1461" fmla="*/ 515779 w 1247775"/>
                  <a:gd name="connsiteY1461" fmla="*/ 1084421 h 1857375"/>
                  <a:gd name="connsiteX1462" fmla="*/ 518636 w 1247775"/>
                  <a:gd name="connsiteY1462" fmla="*/ 1083469 h 1857375"/>
                  <a:gd name="connsiteX1463" fmla="*/ 521494 w 1247775"/>
                  <a:gd name="connsiteY1463" fmla="*/ 1087279 h 1857375"/>
                  <a:gd name="connsiteX1464" fmla="*/ 521494 w 1247775"/>
                  <a:gd name="connsiteY1464" fmla="*/ 1090136 h 1857375"/>
                  <a:gd name="connsiteX1465" fmla="*/ 538639 w 1247775"/>
                  <a:gd name="connsiteY1465" fmla="*/ 1107281 h 1857375"/>
                  <a:gd name="connsiteX1466" fmla="*/ 549116 w 1247775"/>
                  <a:gd name="connsiteY1466" fmla="*/ 1103471 h 1857375"/>
                  <a:gd name="connsiteX1467" fmla="*/ 553879 w 1247775"/>
                  <a:gd name="connsiteY1467" fmla="*/ 1106329 h 1857375"/>
                  <a:gd name="connsiteX1468" fmla="*/ 563404 w 1247775"/>
                  <a:gd name="connsiteY1468" fmla="*/ 1113949 h 1857375"/>
                  <a:gd name="connsiteX1469" fmla="*/ 559594 w 1247775"/>
                  <a:gd name="connsiteY1469" fmla="*/ 1118711 h 1857375"/>
                  <a:gd name="connsiteX1470" fmla="*/ 557689 w 1247775"/>
                  <a:gd name="connsiteY1470" fmla="*/ 1118711 h 1857375"/>
                  <a:gd name="connsiteX1471" fmla="*/ 547211 w 1247775"/>
                  <a:gd name="connsiteY1471" fmla="*/ 1120616 h 1857375"/>
                  <a:gd name="connsiteX1472" fmla="*/ 542449 w 1247775"/>
                  <a:gd name="connsiteY1472" fmla="*/ 1118711 h 1857375"/>
                  <a:gd name="connsiteX1473" fmla="*/ 538639 w 1247775"/>
                  <a:gd name="connsiteY1473" fmla="*/ 1119664 h 1857375"/>
                  <a:gd name="connsiteX1474" fmla="*/ 518636 w 1247775"/>
                  <a:gd name="connsiteY1474" fmla="*/ 1104424 h 1857375"/>
                  <a:gd name="connsiteX1475" fmla="*/ 486251 w 1247775"/>
                  <a:gd name="connsiteY1475" fmla="*/ 1087279 h 1857375"/>
                  <a:gd name="connsiteX1476" fmla="*/ 455771 w 1247775"/>
                  <a:gd name="connsiteY1476" fmla="*/ 1106329 h 1857375"/>
                  <a:gd name="connsiteX1477" fmla="*/ 483394 w 1247775"/>
                  <a:gd name="connsiteY1477" fmla="*/ 1196816 h 1857375"/>
                  <a:gd name="connsiteX1478" fmla="*/ 469106 w 1247775"/>
                  <a:gd name="connsiteY1478" fmla="*/ 1192054 h 1857375"/>
                  <a:gd name="connsiteX1479" fmla="*/ 465296 w 1247775"/>
                  <a:gd name="connsiteY1479" fmla="*/ 1192054 h 1857375"/>
                  <a:gd name="connsiteX1480" fmla="*/ 462439 w 1247775"/>
                  <a:gd name="connsiteY1480" fmla="*/ 1189196 h 1857375"/>
                  <a:gd name="connsiteX1481" fmla="*/ 466249 w 1247775"/>
                  <a:gd name="connsiteY1481" fmla="*/ 1178719 h 1857375"/>
                  <a:gd name="connsiteX1482" fmla="*/ 462439 w 1247775"/>
                  <a:gd name="connsiteY1482" fmla="*/ 1167289 h 1857375"/>
                  <a:gd name="connsiteX1483" fmla="*/ 462439 w 1247775"/>
                  <a:gd name="connsiteY1483" fmla="*/ 1167289 h 1857375"/>
                  <a:gd name="connsiteX1484" fmla="*/ 475774 w 1247775"/>
                  <a:gd name="connsiteY1484" fmla="*/ 1170146 h 1857375"/>
                  <a:gd name="connsiteX1485" fmla="*/ 491014 w 1247775"/>
                  <a:gd name="connsiteY1485" fmla="*/ 1165384 h 1857375"/>
                  <a:gd name="connsiteX1486" fmla="*/ 502444 w 1247775"/>
                  <a:gd name="connsiteY1486" fmla="*/ 1162526 h 1857375"/>
                  <a:gd name="connsiteX1487" fmla="*/ 507206 w 1247775"/>
                  <a:gd name="connsiteY1487" fmla="*/ 1165384 h 1857375"/>
                  <a:gd name="connsiteX1488" fmla="*/ 513874 w 1247775"/>
                  <a:gd name="connsiteY1488" fmla="*/ 1158716 h 1857375"/>
                  <a:gd name="connsiteX1489" fmla="*/ 512921 w 1247775"/>
                  <a:gd name="connsiteY1489" fmla="*/ 1155859 h 1857375"/>
                  <a:gd name="connsiteX1490" fmla="*/ 517684 w 1247775"/>
                  <a:gd name="connsiteY1490" fmla="*/ 1150144 h 1857375"/>
                  <a:gd name="connsiteX1491" fmla="*/ 525304 w 1247775"/>
                  <a:gd name="connsiteY1491" fmla="*/ 1153001 h 1857375"/>
                  <a:gd name="connsiteX1492" fmla="*/ 528161 w 1247775"/>
                  <a:gd name="connsiteY1492" fmla="*/ 1152049 h 1857375"/>
                  <a:gd name="connsiteX1493" fmla="*/ 526256 w 1247775"/>
                  <a:gd name="connsiteY1493" fmla="*/ 1160621 h 1857375"/>
                  <a:gd name="connsiteX1494" fmla="*/ 526256 w 1247775"/>
                  <a:gd name="connsiteY1494" fmla="*/ 1161574 h 1857375"/>
                  <a:gd name="connsiteX1495" fmla="*/ 514826 w 1247775"/>
                  <a:gd name="connsiteY1495" fmla="*/ 1177766 h 1857375"/>
                  <a:gd name="connsiteX1496" fmla="*/ 507206 w 1247775"/>
                  <a:gd name="connsiteY1496" fmla="*/ 1174909 h 1857375"/>
                  <a:gd name="connsiteX1497" fmla="*/ 495776 w 1247775"/>
                  <a:gd name="connsiteY1497" fmla="*/ 1186339 h 1857375"/>
                  <a:gd name="connsiteX1498" fmla="*/ 497681 w 1247775"/>
                  <a:gd name="connsiteY1498" fmla="*/ 1192054 h 1857375"/>
                  <a:gd name="connsiteX1499" fmla="*/ 491966 w 1247775"/>
                  <a:gd name="connsiteY1499" fmla="*/ 1190149 h 1857375"/>
                  <a:gd name="connsiteX1500" fmla="*/ 483394 w 1247775"/>
                  <a:gd name="connsiteY1500" fmla="*/ 1196816 h 1857375"/>
                  <a:gd name="connsiteX1501" fmla="*/ 507206 w 1247775"/>
                  <a:gd name="connsiteY1501" fmla="*/ 1716881 h 1857375"/>
                  <a:gd name="connsiteX1502" fmla="*/ 506254 w 1247775"/>
                  <a:gd name="connsiteY1502" fmla="*/ 1714976 h 1857375"/>
                  <a:gd name="connsiteX1503" fmla="*/ 508159 w 1247775"/>
                  <a:gd name="connsiteY1503" fmla="*/ 1714976 h 1857375"/>
                  <a:gd name="connsiteX1504" fmla="*/ 510064 w 1247775"/>
                  <a:gd name="connsiteY1504" fmla="*/ 1714976 h 1857375"/>
                  <a:gd name="connsiteX1505" fmla="*/ 510064 w 1247775"/>
                  <a:gd name="connsiteY1505" fmla="*/ 1714976 h 1857375"/>
                  <a:gd name="connsiteX1506" fmla="*/ 507206 w 1247775"/>
                  <a:gd name="connsiteY1506" fmla="*/ 1716881 h 18573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</a:cxnLst>
                <a:rect l="l" t="t" r="r" b="b"/>
                <a:pathLst>
                  <a:path w="1247775" h="1857375">
                    <a:moveTo>
                      <a:pt x="1172051" y="974884"/>
                    </a:moveTo>
                    <a:cubicBezTo>
                      <a:pt x="1133951" y="944404"/>
                      <a:pt x="1065371" y="835819"/>
                      <a:pt x="1037749" y="787241"/>
                    </a:cubicBezTo>
                    <a:lnTo>
                      <a:pt x="1026319" y="764381"/>
                    </a:lnTo>
                    <a:cubicBezTo>
                      <a:pt x="1025366" y="760571"/>
                      <a:pt x="1024414" y="755809"/>
                      <a:pt x="1023461" y="751046"/>
                    </a:cubicBezTo>
                    <a:cubicBezTo>
                      <a:pt x="1024414" y="751046"/>
                      <a:pt x="1024414" y="750094"/>
                      <a:pt x="1024414" y="750094"/>
                    </a:cubicBezTo>
                    <a:cubicBezTo>
                      <a:pt x="1024414" y="748189"/>
                      <a:pt x="1025366" y="746284"/>
                      <a:pt x="1025366" y="744379"/>
                    </a:cubicBezTo>
                    <a:cubicBezTo>
                      <a:pt x="1025366" y="739616"/>
                      <a:pt x="1024414" y="735806"/>
                      <a:pt x="1022509" y="731996"/>
                    </a:cubicBezTo>
                    <a:cubicBezTo>
                      <a:pt x="1021556" y="691039"/>
                      <a:pt x="1032986" y="639604"/>
                      <a:pt x="1037749" y="609124"/>
                    </a:cubicBezTo>
                    <a:cubicBezTo>
                      <a:pt x="1041559" y="583406"/>
                      <a:pt x="1035844" y="532924"/>
                      <a:pt x="1025366" y="473869"/>
                    </a:cubicBezTo>
                    <a:cubicBezTo>
                      <a:pt x="1025366" y="473869"/>
                      <a:pt x="1025366" y="472916"/>
                      <a:pt x="1025366" y="472916"/>
                    </a:cubicBezTo>
                    <a:cubicBezTo>
                      <a:pt x="1025366" y="469106"/>
                      <a:pt x="1024414" y="466249"/>
                      <a:pt x="1023461" y="463391"/>
                    </a:cubicBezTo>
                    <a:cubicBezTo>
                      <a:pt x="1022509" y="459581"/>
                      <a:pt x="1021556" y="454819"/>
                      <a:pt x="1020604" y="450056"/>
                    </a:cubicBezTo>
                    <a:cubicBezTo>
                      <a:pt x="1021556" y="447199"/>
                      <a:pt x="1021556" y="445294"/>
                      <a:pt x="1021556" y="442436"/>
                    </a:cubicBezTo>
                    <a:cubicBezTo>
                      <a:pt x="1021556" y="435769"/>
                      <a:pt x="1018699" y="429101"/>
                      <a:pt x="1014889" y="424339"/>
                    </a:cubicBezTo>
                    <a:cubicBezTo>
                      <a:pt x="1010126" y="404336"/>
                      <a:pt x="1005364" y="383381"/>
                      <a:pt x="1000601" y="362426"/>
                    </a:cubicBezTo>
                    <a:cubicBezTo>
                      <a:pt x="999649" y="357664"/>
                      <a:pt x="997744" y="351949"/>
                      <a:pt x="996791" y="347186"/>
                    </a:cubicBezTo>
                    <a:cubicBezTo>
                      <a:pt x="996791" y="344329"/>
                      <a:pt x="995839" y="342424"/>
                      <a:pt x="994886" y="339566"/>
                    </a:cubicBezTo>
                    <a:cubicBezTo>
                      <a:pt x="967264" y="254794"/>
                      <a:pt x="902494" y="161449"/>
                      <a:pt x="892969" y="148114"/>
                    </a:cubicBezTo>
                    <a:cubicBezTo>
                      <a:pt x="892016" y="147161"/>
                      <a:pt x="892016" y="146209"/>
                      <a:pt x="891064" y="144304"/>
                    </a:cubicBezTo>
                    <a:cubicBezTo>
                      <a:pt x="891064" y="144304"/>
                      <a:pt x="891064" y="144304"/>
                      <a:pt x="891064" y="144304"/>
                    </a:cubicBezTo>
                    <a:cubicBezTo>
                      <a:pt x="890111" y="141446"/>
                      <a:pt x="888206" y="139541"/>
                      <a:pt x="886301" y="137636"/>
                    </a:cubicBezTo>
                    <a:cubicBezTo>
                      <a:pt x="884396" y="114776"/>
                      <a:pt x="865346" y="97631"/>
                      <a:pt x="842486" y="97631"/>
                    </a:cubicBezTo>
                    <a:cubicBezTo>
                      <a:pt x="834866" y="97631"/>
                      <a:pt x="828199" y="99536"/>
                      <a:pt x="821531" y="103346"/>
                    </a:cubicBezTo>
                    <a:cubicBezTo>
                      <a:pt x="820579" y="92869"/>
                      <a:pt x="812959" y="83344"/>
                      <a:pt x="803434" y="80486"/>
                    </a:cubicBezTo>
                    <a:cubicBezTo>
                      <a:pt x="799624" y="72866"/>
                      <a:pt x="792956" y="66199"/>
                      <a:pt x="784384" y="63341"/>
                    </a:cubicBezTo>
                    <a:cubicBezTo>
                      <a:pt x="779621" y="50006"/>
                      <a:pt x="766286" y="40481"/>
                      <a:pt x="751046" y="40481"/>
                    </a:cubicBezTo>
                    <a:cubicBezTo>
                      <a:pt x="737711" y="40481"/>
                      <a:pt x="726281" y="48101"/>
                      <a:pt x="719614" y="58579"/>
                    </a:cubicBezTo>
                    <a:cubicBezTo>
                      <a:pt x="715804" y="56674"/>
                      <a:pt x="712946" y="55721"/>
                      <a:pt x="708184" y="55721"/>
                    </a:cubicBezTo>
                    <a:cubicBezTo>
                      <a:pt x="707231" y="55721"/>
                      <a:pt x="705326" y="55721"/>
                      <a:pt x="704374" y="55721"/>
                    </a:cubicBezTo>
                    <a:cubicBezTo>
                      <a:pt x="703421" y="52864"/>
                      <a:pt x="700564" y="50006"/>
                      <a:pt x="698659" y="48101"/>
                    </a:cubicBezTo>
                    <a:cubicBezTo>
                      <a:pt x="701516" y="45244"/>
                      <a:pt x="703421" y="41434"/>
                      <a:pt x="703421" y="37624"/>
                    </a:cubicBezTo>
                    <a:cubicBezTo>
                      <a:pt x="703421" y="29051"/>
                      <a:pt x="696754" y="22384"/>
                      <a:pt x="688181" y="22384"/>
                    </a:cubicBezTo>
                    <a:cubicBezTo>
                      <a:pt x="685324" y="22384"/>
                      <a:pt x="681514" y="23336"/>
                      <a:pt x="679609" y="25241"/>
                    </a:cubicBezTo>
                    <a:cubicBezTo>
                      <a:pt x="676751" y="20479"/>
                      <a:pt x="672941" y="16669"/>
                      <a:pt x="667226" y="16669"/>
                    </a:cubicBezTo>
                    <a:cubicBezTo>
                      <a:pt x="667226" y="16669"/>
                      <a:pt x="667226" y="16669"/>
                      <a:pt x="667226" y="16669"/>
                    </a:cubicBezTo>
                    <a:cubicBezTo>
                      <a:pt x="665321" y="10954"/>
                      <a:pt x="659606" y="7144"/>
                      <a:pt x="652939" y="7144"/>
                    </a:cubicBezTo>
                    <a:cubicBezTo>
                      <a:pt x="644366" y="7144"/>
                      <a:pt x="637699" y="13811"/>
                      <a:pt x="637699" y="22384"/>
                    </a:cubicBezTo>
                    <a:cubicBezTo>
                      <a:pt x="637699" y="30956"/>
                      <a:pt x="644366" y="37624"/>
                      <a:pt x="652939" y="37624"/>
                    </a:cubicBezTo>
                    <a:cubicBezTo>
                      <a:pt x="654844" y="37624"/>
                      <a:pt x="656749" y="37624"/>
                      <a:pt x="658654" y="36671"/>
                    </a:cubicBezTo>
                    <a:cubicBezTo>
                      <a:pt x="660559" y="38576"/>
                      <a:pt x="663416" y="40481"/>
                      <a:pt x="667226" y="40481"/>
                    </a:cubicBezTo>
                    <a:cubicBezTo>
                      <a:pt x="669131" y="40481"/>
                      <a:pt x="670084" y="40481"/>
                      <a:pt x="671989" y="39529"/>
                    </a:cubicBezTo>
                    <a:cubicBezTo>
                      <a:pt x="671989" y="41434"/>
                      <a:pt x="672941" y="43339"/>
                      <a:pt x="673894" y="45244"/>
                    </a:cubicBezTo>
                    <a:cubicBezTo>
                      <a:pt x="671036" y="46196"/>
                      <a:pt x="669131" y="48101"/>
                      <a:pt x="667226" y="50006"/>
                    </a:cubicBezTo>
                    <a:cubicBezTo>
                      <a:pt x="659606" y="50959"/>
                      <a:pt x="652939" y="57626"/>
                      <a:pt x="652939" y="65246"/>
                    </a:cubicBezTo>
                    <a:cubicBezTo>
                      <a:pt x="652939" y="72866"/>
                      <a:pt x="657701" y="78581"/>
                      <a:pt x="664369" y="80486"/>
                    </a:cubicBezTo>
                    <a:cubicBezTo>
                      <a:pt x="665321" y="81439"/>
                      <a:pt x="666274" y="82391"/>
                      <a:pt x="666274" y="83344"/>
                    </a:cubicBezTo>
                    <a:cubicBezTo>
                      <a:pt x="663416" y="86201"/>
                      <a:pt x="661511" y="90011"/>
                      <a:pt x="661511" y="94774"/>
                    </a:cubicBezTo>
                    <a:cubicBezTo>
                      <a:pt x="661511" y="96679"/>
                      <a:pt x="661511" y="99536"/>
                      <a:pt x="662464" y="101441"/>
                    </a:cubicBezTo>
                    <a:cubicBezTo>
                      <a:pt x="662464" y="101441"/>
                      <a:pt x="661511" y="101441"/>
                      <a:pt x="661511" y="101441"/>
                    </a:cubicBezTo>
                    <a:cubicBezTo>
                      <a:pt x="650081" y="101441"/>
                      <a:pt x="640556" y="110966"/>
                      <a:pt x="640556" y="122396"/>
                    </a:cubicBezTo>
                    <a:cubicBezTo>
                      <a:pt x="640556" y="130016"/>
                      <a:pt x="644366" y="136684"/>
                      <a:pt x="651034" y="140494"/>
                    </a:cubicBezTo>
                    <a:cubicBezTo>
                      <a:pt x="650081" y="142399"/>
                      <a:pt x="649129" y="144304"/>
                      <a:pt x="649129" y="146209"/>
                    </a:cubicBezTo>
                    <a:cubicBezTo>
                      <a:pt x="649129" y="151924"/>
                      <a:pt x="653891" y="156686"/>
                      <a:pt x="659606" y="156686"/>
                    </a:cubicBezTo>
                    <a:cubicBezTo>
                      <a:pt x="665321" y="156686"/>
                      <a:pt x="670084" y="151924"/>
                      <a:pt x="670084" y="146209"/>
                    </a:cubicBezTo>
                    <a:cubicBezTo>
                      <a:pt x="670084" y="145256"/>
                      <a:pt x="670084" y="143351"/>
                      <a:pt x="669131" y="142399"/>
                    </a:cubicBezTo>
                    <a:cubicBezTo>
                      <a:pt x="670084" y="141446"/>
                      <a:pt x="671989" y="141446"/>
                      <a:pt x="672941" y="140494"/>
                    </a:cubicBezTo>
                    <a:cubicBezTo>
                      <a:pt x="672941" y="141446"/>
                      <a:pt x="671989" y="143351"/>
                      <a:pt x="671989" y="145256"/>
                    </a:cubicBezTo>
                    <a:cubicBezTo>
                      <a:pt x="671989" y="152876"/>
                      <a:pt x="677704" y="158591"/>
                      <a:pt x="685324" y="158591"/>
                    </a:cubicBezTo>
                    <a:cubicBezTo>
                      <a:pt x="692944" y="158591"/>
                      <a:pt x="698659" y="152876"/>
                      <a:pt x="698659" y="145256"/>
                    </a:cubicBezTo>
                    <a:cubicBezTo>
                      <a:pt x="698659" y="137636"/>
                      <a:pt x="692944" y="131921"/>
                      <a:pt x="685324" y="131921"/>
                    </a:cubicBezTo>
                    <a:cubicBezTo>
                      <a:pt x="683419" y="131921"/>
                      <a:pt x="681514" y="132874"/>
                      <a:pt x="679609" y="132874"/>
                    </a:cubicBezTo>
                    <a:cubicBezTo>
                      <a:pt x="680561" y="130016"/>
                      <a:pt x="681514" y="128111"/>
                      <a:pt x="681514" y="125254"/>
                    </a:cubicBezTo>
                    <a:cubicBezTo>
                      <a:pt x="681514" y="125254"/>
                      <a:pt x="682466" y="125254"/>
                      <a:pt x="682466" y="125254"/>
                    </a:cubicBezTo>
                    <a:cubicBezTo>
                      <a:pt x="691039" y="125254"/>
                      <a:pt x="698659" y="118586"/>
                      <a:pt x="699611" y="110014"/>
                    </a:cubicBezTo>
                    <a:cubicBezTo>
                      <a:pt x="701516" y="110966"/>
                      <a:pt x="704374" y="111919"/>
                      <a:pt x="706279" y="111919"/>
                    </a:cubicBezTo>
                    <a:cubicBezTo>
                      <a:pt x="706279" y="112871"/>
                      <a:pt x="706279" y="112871"/>
                      <a:pt x="706279" y="113824"/>
                    </a:cubicBezTo>
                    <a:cubicBezTo>
                      <a:pt x="706279" y="117634"/>
                      <a:pt x="709136" y="120491"/>
                      <a:pt x="711994" y="122396"/>
                    </a:cubicBezTo>
                    <a:cubicBezTo>
                      <a:pt x="712946" y="135731"/>
                      <a:pt x="724376" y="146209"/>
                      <a:pt x="738664" y="146209"/>
                    </a:cubicBezTo>
                    <a:cubicBezTo>
                      <a:pt x="749141" y="146209"/>
                      <a:pt x="758666" y="139541"/>
                      <a:pt x="763429" y="130969"/>
                    </a:cubicBezTo>
                    <a:cubicBezTo>
                      <a:pt x="765334" y="131921"/>
                      <a:pt x="767239" y="131921"/>
                      <a:pt x="770096" y="132874"/>
                    </a:cubicBezTo>
                    <a:cubicBezTo>
                      <a:pt x="772001" y="135731"/>
                      <a:pt x="774859" y="138589"/>
                      <a:pt x="778669" y="140494"/>
                    </a:cubicBezTo>
                    <a:cubicBezTo>
                      <a:pt x="776764" y="141446"/>
                      <a:pt x="774859" y="143351"/>
                      <a:pt x="773906" y="145256"/>
                    </a:cubicBezTo>
                    <a:cubicBezTo>
                      <a:pt x="772954" y="141446"/>
                      <a:pt x="770096" y="138589"/>
                      <a:pt x="765334" y="138589"/>
                    </a:cubicBezTo>
                    <a:cubicBezTo>
                      <a:pt x="760571" y="138589"/>
                      <a:pt x="756761" y="142399"/>
                      <a:pt x="756761" y="147161"/>
                    </a:cubicBezTo>
                    <a:cubicBezTo>
                      <a:pt x="756761" y="150971"/>
                      <a:pt x="758666" y="153829"/>
                      <a:pt x="761524" y="154781"/>
                    </a:cubicBezTo>
                    <a:cubicBezTo>
                      <a:pt x="759619" y="156686"/>
                      <a:pt x="757714" y="158591"/>
                      <a:pt x="757714" y="161449"/>
                    </a:cubicBezTo>
                    <a:cubicBezTo>
                      <a:pt x="757714" y="163354"/>
                      <a:pt x="758666" y="165259"/>
                      <a:pt x="759619" y="167164"/>
                    </a:cubicBezTo>
                    <a:cubicBezTo>
                      <a:pt x="759619" y="168116"/>
                      <a:pt x="759619" y="168116"/>
                      <a:pt x="759619" y="169069"/>
                    </a:cubicBezTo>
                    <a:cubicBezTo>
                      <a:pt x="755809" y="161449"/>
                      <a:pt x="748189" y="155734"/>
                      <a:pt x="738664" y="155734"/>
                    </a:cubicBezTo>
                    <a:cubicBezTo>
                      <a:pt x="737711" y="155734"/>
                      <a:pt x="736759" y="155734"/>
                      <a:pt x="735806" y="155734"/>
                    </a:cubicBezTo>
                    <a:cubicBezTo>
                      <a:pt x="733901" y="153829"/>
                      <a:pt x="731996" y="152876"/>
                      <a:pt x="729139" y="152876"/>
                    </a:cubicBezTo>
                    <a:cubicBezTo>
                      <a:pt x="724376" y="152876"/>
                      <a:pt x="719614" y="156686"/>
                      <a:pt x="719614" y="162401"/>
                    </a:cubicBezTo>
                    <a:cubicBezTo>
                      <a:pt x="719614" y="163354"/>
                      <a:pt x="719614" y="164306"/>
                      <a:pt x="720566" y="165259"/>
                    </a:cubicBezTo>
                    <a:cubicBezTo>
                      <a:pt x="718661" y="168116"/>
                      <a:pt x="716756" y="170974"/>
                      <a:pt x="716756" y="173831"/>
                    </a:cubicBezTo>
                    <a:cubicBezTo>
                      <a:pt x="714851" y="173831"/>
                      <a:pt x="713899" y="172879"/>
                      <a:pt x="711994" y="172879"/>
                    </a:cubicBezTo>
                    <a:cubicBezTo>
                      <a:pt x="704374" y="172879"/>
                      <a:pt x="697706" y="174784"/>
                      <a:pt x="691991" y="178594"/>
                    </a:cubicBezTo>
                    <a:cubicBezTo>
                      <a:pt x="688181" y="176689"/>
                      <a:pt x="684371" y="175736"/>
                      <a:pt x="680561" y="175736"/>
                    </a:cubicBezTo>
                    <a:cubicBezTo>
                      <a:pt x="678656" y="175736"/>
                      <a:pt x="675799" y="175736"/>
                      <a:pt x="673894" y="176689"/>
                    </a:cubicBezTo>
                    <a:cubicBezTo>
                      <a:pt x="674846" y="175736"/>
                      <a:pt x="675799" y="173831"/>
                      <a:pt x="675799" y="172879"/>
                    </a:cubicBezTo>
                    <a:cubicBezTo>
                      <a:pt x="675799" y="169069"/>
                      <a:pt x="671989" y="165259"/>
                      <a:pt x="668179" y="165259"/>
                    </a:cubicBezTo>
                    <a:cubicBezTo>
                      <a:pt x="664369" y="165259"/>
                      <a:pt x="660559" y="169069"/>
                      <a:pt x="660559" y="172879"/>
                    </a:cubicBezTo>
                    <a:cubicBezTo>
                      <a:pt x="660559" y="176689"/>
                      <a:pt x="663416" y="179546"/>
                      <a:pt x="667226" y="180499"/>
                    </a:cubicBezTo>
                    <a:cubicBezTo>
                      <a:pt x="661511" y="184309"/>
                      <a:pt x="657701" y="191929"/>
                      <a:pt x="657701" y="199549"/>
                    </a:cubicBezTo>
                    <a:cubicBezTo>
                      <a:pt x="657701" y="202406"/>
                      <a:pt x="658654" y="205264"/>
                      <a:pt x="659606" y="207169"/>
                    </a:cubicBezTo>
                    <a:cubicBezTo>
                      <a:pt x="657701" y="207169"/>
                      <a:pt x="655796" y="207169"/>
                      <a:pt x="654844" y="208121"/>
                    </a:cubicBezTo>
                    <a:cubicBezTo>
                      <a:pt x="652939" y="206216"/>
                      <a:pt x="651034" y="205264"/>
                      <a:pt x="648176" y="205264"/>
                    </a:cubicBezTo>
                    <a:cubicBezTo>
                      <a:pt x="643414" y="205264"/>
                      <a:pt x="639604" y="209074"/>
                      <a:pt x="639604" y="213836"/>
                    </a:cubicBezTo>
                    <a:cubicBezTo>
                      <a:pt x="639604" y="215741"/>
                      <a:pt x="640556" y="216694"/>
                      <a:pt x="640556" y="217646"/>
                    </a:cubicBezTo>
                    <a:cubicBezTo>
                      <a:pt x="637699" y="219551"/>
                      <a:pt x="635794" y="222409"/>
                      <a:pt x="634841" y="226219"/>
                    </a:cubicBezTo>
                    <a:cubicBezTo>
                      <a:pt x="632936" y="224314"/>
                      <a:pt x="630079" y="223361"/>
                      <a:pt x="627221" y="223361"/>
                    </a:cubicBezTo>
                    <a:cubicBezTo>
                      <a:pt x="626269" y="215741"/>
                      <a:pt x="621506" y="209074"/>
                      <a:pt x="613886" y="205264"/>
                    </a:cubicBezTo>
                    <a:cubicBezTo>
                      <a:pt x="617696" y="205264"/>
                      <a:pt x="620554" y="204311"/>
                      <a:pt x="623411" y="203359"/>
                    </a:cubicBezTo>
                    <a:cubicBezTo>
                      <a:pt x="625316" y="206216"/>
                      <a:pt x="629126" y="209074"/>
                      <a:pt x="632936" y="209074"/>
                    </a:cubicBezTo>
                    <a:cubicBezTo>
                      <a:pt x="639604" y="209074"/>
                      <a:pt x="644366" y="204311"/>
                      <a:pt x="644366" y="197644"/>
                    </a:cubicBezTo>
                    <a:cubicBezTo>
                      <a:pt x="644366" y="194786"/>
                      <a:pt x="643414" y="191929"/>
                      <a:pt x="640556" y="189071"/>
                    </a:cubicBezTo>
                    <a:cubicBezTo>
                      <a:pt x="644366" y="183356"/>
                      <a:pt x="646271" y="176689"/>
                      <a:pt x="646271" y="170021"/>
                    </a:cubicBezTo>
                    <a:cubicBezTo>
                      <a:pt x="646271" y="153829"/>
                      <a:pt x="634841" y="139541"/>
                      <a:pt x="619601" y="135731"/>
                    </a:cubicBezTo>
                    <a:cubicBezTo>
                      <a:pt x="617696" y="133826"/>
                      <a:pt x="615791" y="132874"/>
                      <a:pt x="612934" y="132874"/>
                    </a:cubicBezTo>
                    <a:cubicBezTo>
                      <a:pt x="611029" y="132874"/>
                      <a:pt x="609124" y="133826"/>
                      <a:pt x="607219" y="134779"/>
                    </a:cubicBezTo>
                    <a:cubicBezTo>
                      <a:pt x="605314" y="134779"/>
                      <a:pt x="602456" y="135731"/>
                      <a:pt x="600551" y="135731"/>
                    </a:cubicBezTo>
                    <a:cubicBezTo>
                      <a:pt x="601504" y="133826"/>
                      <a:pt x="601504" y="131921"/>
                      <a:pt x="601504" y="129064"/>
                    </a:cubicBezTo>
                    <a:cubicBezTo>
                      <a:pt x="603409" y="130016"/>
                      <a:pt x="605314" y="130969"/>
                      <a:pt x="607219" y="130969"/>
                    </a:cubicBezTo>
                    <a:cubicBezTo>
                      <a:pt x="611981" y="130969"/>
                      <a:pt x="616744" y="127159"/>
                      <a:pt x="616744" y="121444"/>
                    </a:cubicBezTo>
                    <a:cubicBezTo>
                      <a:pt x="616744" y="115729"/>
                      <a:pt x="612934" y="111919"/>
                      <a:pt x="607219" y="111919"/>
                    </a:cubicBezTo>
                    <a:cubicBezTo>
                      <a:pt x="604361" y="111919"/>
                      <a:pt x="601504" y="113824"/>
                      <a:pt x="599599" y="116681"/>
                    </a:cubicBezTo>
                    <a:cubicBezTo>
                      <a:pt x="597694" y="112871"/>
                      <a:pt x="594836" y="110014"/>
                      <a:pt x="591979" y="107156"/>
                    </a:cubicBezTo>
                    <a:cubicBezTo>
                      <a:pt x="593884" y="108109"/>
                      <a:pt x="596741" y="108109"/>
                      <a:pt x="598646" y="108109"/>
                    </a:cubicBezTo>
                    <a:cubicBezTo>
                      <a:pt x="612934" y="108109"/>
                      <a:pt x="624364" y="97631"/>
                      <a:pt x="626269" y="84296"/>
                    </a:cubicBezTo>
                    <a:cubicBezTo>
                      <a:pt x="628174" y="85249"/>
                      <a:pt x="629126" y="85249"/>
                      <a:pt x="631031" y="85249"/>
                    </a:cubicBezTo>
                    <a:cubicBezTo>
                      <a:pt x="638651" y="85249"/>
                      <a:pt x="644366" y="79534"/>
                      <a:pt x="644366" y="71914"/>
                    </a:cubicBezTo>
                    <a:cubicBezTo>
                      <a:pt x="644366" y="64294"/>
                      <a:pt x="638651" y="58579"/>
                      <a:pt x="631031" y="58579"/>
                    </a:cubicBezTo>
                    <a:cubicBezTo>
                      <a:pt x="626269" y="58579"/>
                      <a:pt x="622459" y="60484"/>
                      <a:pt x="620554" y="64294"/>
                    </a:cubicBezTo>
                    <a:cubicBezTo>
                      <a:pt x="615791" y="57626"/>
                      <a:pt x="607219" y="53816"/>
                      <a:pt x="598646" y="53816"/>
                    </a:cubicBezTo>
                    <a:cubicBezTo>
                      <a:pt x="591026" y="53816"/>
                      <a:pt x="584359" y="56674"/>
                      <a:pt x="578644" y="62389"/>
                    </a:cubicBezTo>
                    <a:cubicBezTo>
                      <a:pt x="578644" y="61436"/>
                      <a:pt x="578644" y="59531"/>
                      <a:pt x="578644" y="58579"/>
                    </a:cubicBezTo>
                    <a:cubicBezTo>
                      <a:pt x="578644" y="47149"/>
                      <a:pt x="569119" y="37624"/>
                      <a:pt x="557689" y="37624"/>
                    </a:cubicBezTo>
                    <a:cubicBezTo>
                      <a:pt x="546259" y="37624"/>
                      <a:pt x="536734" y="47149"/>
                      <a:pt x="536734" y="58579"/>
                    </a:cubicBezTo>
                    <a:cubicBezTo>
                      <a:pt x="536734" y="70009"/>
                      <a:pt x="546259" y="79534"/>
                      <a:pt x="557689" y="79534"/>
                    </a:cubicBezTo>
                    <a:cubicBezTo>
                      <a:pt x="562451" y="79534"/>
                      <a:pt x="567214" y="77629"/>
                      <a:pt x="571024" y="74771"/>
                    </a:cubicBezTo>
                    <a:cubicBezTo>
                      <a:pt x="570071" y="77629"/>
                      <a:pt x="570071" y="80486"/>
                      <a:pt x="570071" y="83344"/>
                    </a:cubicBezTo>
                    <a:cubicBezTo>
                      <a:pt x="570071" y="92869"/>
                      <a:pt x="574834" y="101441"/>
                      <a:pt x="582454" y="106204"/>
                    </a:cubicBezTo>
                    <a:cubicBezTo>
                      <a:pt x="580549" y="106204"/>
                      <a:pt x="579596" y="105251"/>
                      <a:pt x="577691" y="105251"/>
                    </a:cubicBezTo>
                    <a:cubicBezTo>
                      <a:pt x="570071" y="105251"/>
                      <a:pt x="563404" y="109061"/>
                      <a:pt x="559594" y="113824"/>
                    </a:cubicBezTo>
                    <a:cubicBezTo>
                      <a:pt x="555784" y="107156"/>
                      <a:pt x="549116" y="103346"/>
                      <a:pt x="541496" y="103346"/>
                    </a:cubicBezTo>
                    <a:cubicBezTo>
                      <a:pt x="530066" y="103346"/>
                      <a:pt x="519589" y="112871"/>
                      <a:pt x="519589" y="125254"/>
                    </a:cubicBezTo>
                    <a:cubicBezTo>
                      <a:pt x="519589" y="137636"/>
                      <a:pt x="529114" y="147161"/>
                      <a:pt x="541496" y="147161"/>
                    </a:cubicBezTo>
                    <a:cubicBezTo>
                      <a:pt x="547211" y="147161"/>
                      <a:pt x="552926" y="144304"/>
                      <a:pt x="556736" y="140494"/>
                    </a:cubicBezTo>
                    <a:cubicBezTo>
                      <a:pt x="560546" y="148114"/>
                      <a:pt x="569119" y="153829"/>
                      <a:pt x="578644" y="153829"/>
                    </a:cubicBezTo>
                    <a:cubicBezTo>
                      <a:pt x="579596" y="153829"/>
                      <a:pt x="580549" y="153829"/>
                      <a:pt x="581501" y="153829"/>
                    </a:cubicBezTo>
                    <a:cubicBezTo>
                      <a:pt x="578644" y="158591"/>
                      <a:pt x="576739" y="165259"/>
                      <a:pt x="576739" y="170974"/>
                    </a:cubicBezTo>
                    <a:cubicBezTo>
                      <a:pt x="576739" y="172879"/>
                      <a:pt x="576739" y="174784"/>
                      <a:pt x="577691" y="176689"/>
                    </a:cubicBezTo>
                    <a:cubicBezTo>
                      <a:pt x="571976" y="172879"/>
                      <a:pt x="565309" y="170974"/>
                      <a:pt x="557689" y="170974"/>
                    </a:cubicBezTo>
                    <a:cubicBezTo>
                      <a:pt x="545306" y="170974"/>
                      <a:pt x="533876" y="176689"/>
                      <a:pt x="526256" y="186214"/>
                    </a:cubicBezTo>
                    <a:cubicBezTo>
                      <a:pt x="523399" y="181451"/>
                      <a:pt x="518636" y="177641"/>
                      <a:pt x="512921" y="177641"/>
                    </a:cubicBezTo>
                    <a:cubicBezTo>
                      <a:pt x="504349" y="177641"/>
                      <a:pt x="497681" y="184309"/>
                      <a:pt x="497681" y="192881"/>
                    </a:cubicBezTo>
                    <a:cubicBezTo>
                      <a:pt x="497681" y="201454"/>
                      <a:pt x="504349" y="208121"/>
                      <a:pt x="512921" y="208121"/>
                    </a:cubicBezTo>
                    <a:cubicBezTo>
                      <a:pt x="514826" y="208121"/>
                      <a:pt x="516731" y="208121"/>
                      <a:pt x="518636" y="207169"/>
                    </a:cubicBezTo>
                    <a:cubicBezTo>
                      <a:pt x="518636" y="208121"/>
                      <a:pt x="518636" y="209074"/>
                      <a:pt x="518636" y="210026"/>
                    </a:cubicBezTo>
                    <a:cubicBezTo>
                      <a:pt x="518636" y="222409"/>
                      <a:pt x="524351" y="232886"/>
                      <a:pt x="532924" y="239554"/>
                    </a:cubicBezTo>
                    <a:cubicBezTo>
                      <a:pt x="531019" y="242411"/>
                      <a:pt x="530066" y="246221"/>
                      <a:pt x="530066" y="249079"/>
                    </a:cubicBezTo>
                    <a:cubicBezTo>
                      <a:pt x="530066" y="250031"/>
                      <a:pt x="530066" y="250031"/>
                      <a:pt x="530066" y="250984"/>
                    </a:cubicBezTo>
                    <a:cubicBezTo>
                      <a:pt x="523399" y="255746"/>
                      <a:pt x="517684" y="261461"/>
                      <a:pt x="514826" y="270034"/>
                    </a:cubicBezTo>
                    <a:cubicBezTo>
                      <a:pt x="508159" y="274796"/>
                      <a:pt x="503396" y="283369"/>
                      <a:pt x="503396" y="291941"/>
                    </a:cubicBezTo>
                    <a:cubicBezTo>
                      <a:pt x="503396" y="307181"/>
                      <a:pt x="515779" y="319564"/>
                      <a:pt x="531019" y="319564"/>
                    </a:cubicBezTo>
                    <a:cubicBezTo>
                      <a:pt x="534829" y="319564"/>
                      <a:pt x="537686" y="318611"/>
                      <a:pt x="540544" y="317659"/>
                    </a:cubicBezTo>
                    <a:cubicBezTo>
                      <a:pt x="543401" y="318611"/>
                      <a:pt x="546259" y="318611"/>
                      <a:pt x="549116" y="318611"/>
                    </a:cubicBezTo>
                    <a:cubicBezTo>
                      <a:pt x="564356" y="318611"/>
                      <a:pt x="577691" y="309086"/>
                      <a:pt x="582454" y="295751"/>
                    </a:cubicBezTo>
                    <a:cubicBezTo>
                      <a:pt x="583406" y="295751"/>
                      <a:pt x="583406" y="294799"/>
                      <a:pt x="584359" y="294799"/>
                    </a:cubicBezTo>
                    <a:cubicBezTo>
                      <a:pt x="584359" y="294799"/>
                      <a:pt x="585311" y="294799"/>
                      <a:pt x="585311" y="294799"/>
                    </a:cubicBezTo>
                    <a:cubicBezTo>
                      <a:pt x="587216" y="301466"/>
                      <a:pt x="591026" y="306229"/>
                      <a:pt x="596741" y="310991"/>
                    </a:cubicBezTo>
                    <a:cubicBezTo>
                      <a:pt x="596741" y="310991"/>
                      <a:pt x="596741" y="311944"/>
                      <a:pt x="596741" y="311944"/>
                    </a:cubicBezTo>
                    <a:cubicBezTo>
                      <a:pt x="596741" y="312896"/>
                      <a:pt x="596741" y="312896"/>
                      <a:pt x="596741" y="313849"/>
                    </a:cubicBezTo>
                    <a:cubicBezTo>
                      <a:pt x="595789" y="315754"/>
                      <a:pt x="595789" y="318611"/>
                      <a:pt x="595789" y="321469"/>
                    </a:cubicBezTo>
                    <a:cubicBezTo>
                      <a:pt x="595789" y="328136"/>
                      <a:pt x="598646" y="333851"/>
                      <a:pt x="603409" y="337661"/>
                    </a:cubicBezTo>
                    <a:cubicBezTo>
                      <a:pt x="603409" y="338614"/>
                      <a:pt x="603409" y="339566"/>
                      <a:pt x="603409" y="339566"/>
                    </a:cubicBezTo>
                    <a:cubicBezTo>
                      <a:pt x="603409" y="347186"/>
                      <a:pt x="608171" y="352901"/>
                      <a:pt x="614839" y="354806"/>
                    </a:cubicBezTo>
                    <a:cubicBezTo>
                      <a:pt x="612934" y="356711"/>
                      <a:pt x="611029" y="359569"/>
                      <a:pt x="611029" y="363379"/>
                    </a:cubicBezTo>
                    <a:cubicBezTo>
                      <a:pt x="604361" y="356711"/>
                      <a:pt x="595789" y="352901"/>
                      <a:pt x="586264" y="352901"/>
                    </a:cubicBezTo>
                    <a:cubicBezTo>
                      <a:pt x="567214" y="352901"/>
                      <a:pt x="551974" y="368141"/>
                      <a:pt x="551974" y="387191"/>
                    </a:cubicBezTo>
                    <a:cubicBezTo>
                      <a:pt x="551974" y="390049"/>
                      <a:pt x="551974" y="392906"/>
                      <a:pt x="552926" y="395764"/>
                    </a:cubicBezTo>
                    <a:cubicBezTo>
                      <a:pt x="550069" y="391001"/>
                      <a:pt x="546259" y="387191"/>
                      <a:pt x="541496" y="385286"/>
                    </a:cubicBezTo>
                    <a:cubicBezTo>
                      <a:pt x="539591" y="379571"/>
                      <a:pt x="533876" y="375761"/>
                      <a:pt x="527209" y="375761"/>
                    </a:cubicBezTo>
                    <a:cubicBezTo>
                      <a:pt x="518636" y="375761"/>
                      <a:pt x="511969" y="382429"/>
                      <a:pt x="511969" y="391001"/>
                    </a:cubicBezTo>
                    <a:cubicBezTo>
                      <a:pt x="511969" y="391954"/>
                      <a:pt x="511969" y="391954"/>
                      <a:pt x="511969" y="392906"/>
                    </a:cubicBezTo>
                    <a:cubicBezTo>
                      <a:pt x="508159" y="397669"/>
                      <a:pt x="506254" y="402431"/>
                      <a:pt x="506254" y="409099"/>
                    </a:cubicBezTo>
                    <a:cubicBezTo>
                      <a:pt x="506254" y="414814"/>
                      <a:pt x="508159" y="420529"/>
                      <a:pt x="511969" y="425291"/>
                    </a:cubicBezTo>
                    <a:cubicBezTo>
                      <a:pt x="511016" y="427196"/>
                      <a:pt x="511016" y="428149"/>
                      <a:pt x="511016" y="430054"/>
                    </a:cubicBezTo>
                    <a:cubicBezTo>
                      <a:pt x="511016" y="437674"/>
                      <a:pt x="516731" y="443389"/>
                      <a:pt x="524351" y="443389"/>
                    </a:cubicBezTo>
                    <a:cubicBezTo>
                      <a:pt x="530066" y="443389"/>
                      <a:pt x="535781" y="439579"/>
                      <a:pt x="537686" y="433864"/>
                    </a:cubicBezTo>
                    <a:cubicBezTo>
                      <a:pt x="537686" y="433864"/>
                      <a:pt x="537686" y="433864"/>
                      <a:pt x="537686" y="433864"/>
                    </a:cubicBezTo>
                    <a:cubicBezTo>
                      <a:pt x="537686" y="436721"/>
                      <a:pt x="538639" y="439579"/>
                      <a:pt x="539591" y="441484"/>
                    </a:cubicBezTo>
                    <a:cubicBezTo>
                      <a:pt x="535781" y="442436"/>
                      <a:pt x="531971" y="445294"/>
                      <a:pt x="531971" y="450056"/>
                    </a:cubicBezTo>
                    <a:cubicBezTo>
                      <a:pt x="531971" y="454819"/>
                      <a:pt x="535781" y="458629"/>
                      <a:pt x="540544" y="458629"/>
                    </a:cubicBezTo>
                    <a:cubicBezTo>
                      <a:pt x="545306" y="458629"/>
                      <a:pt x="549116" y="454819"/>
                      <a:pt x="549116" y="451009"/>
                    </a:cubicBezTo>
                    <a:cubicBezTo>
                      <a:pt x="551974" y="451961"/>
                      <a:pt x="554831" y="452914"/>
                      <a:pt x="557689" y="452914"/>
                    </a:cubicBezTo>
                    <a:cubicBezTo>
                      <a:pt x="559594" y="452914"/>
                      <a:pt x="561499" y="452914"/>
                      <a:pt x="563404" y="451961"/>
                    </a:cubicBezTo>
                    <a:cubicBezTo>
                      <a:pt x="563404" y="452914"/>
                      <a:pt x="564356" y="453866"/>
                      <a:pt x="565309" y="454819"/>
                    </a:cubicBezTo>
                    <a:cubicBezTo>
                      <a:pt x="562451" y="456724"/>
                      <a:pt x="560546" y="460534"/>
                      <a:pt x="560546" y="464344"/>
                    </a:cubicBezTo>
                    <a:cubicBezTo>
                      <a:pt x="560546" y="465296"/>
                      <a:pt x="560546" y="466249"/>
                      <a:pt x="560546" y="467201"/>
                    </a:cubicBezTo>
                    <a:cubicBezTo>
                      <a:pt x="555784" y="471964"/>
                      <a:pt x="551974" y="478631"/>
                      <a:pt x="551974" y="487204"/>
                    </a:cubicBezTo>
                    <a:cubicBezTo>
                      <a:pt x="551974" y="487204"/>
                      <a:pt x="551974" y="488156"/>
                      <a:pt x="551974" y="488156"/>
                    </a:cubicBezTo>
                    <a:cubicBezTo>
                      <a:pt x="549116" y="491014"/>
                      <a:pt x="548164" y="494824"/>
                      <a:pt x="548164" y="499586"/>
                    </a:cubicBezTo>
                    <a:cubicBezTo>
                      <a:pt x="548164" y="509111"/>
                      <a:pt x="555784" y="517684"/>
                      <a:pt x="566261" y="517684"/>
                    </a:cubicBezTo>
                    <a:cubicBezTo>
                      <a:pt x="569119" y="517684"/>
                      <a:pt x="571976" y="516731"/>
                      <a:pt x="573881" y="515779"/>
                    </a:cubicBezTo>
                    <a:cubicBezTo>
                      <a:pt x="571976" y="517684"/>
                      <a:pt x="571024" y="520541"/>
                      <a:pt x="571024" y="523399"/>
                    </a:cubicBezTo>
                    <a:cubicBezTo>
                      <a:pt x="571024" y="527209"/>
                      <a:pt x="572929" y="530066"/>
                      <a:pt x="574834" y="531971"/>
                    </a:cubicBezTo>
                    <a:cubicBezTo>
                      <a:pt x="574834" y="531971"/>
                      <a:pt x="574834" y="532924"/>
                      <a:pt x="574834" y="532924"/>
                    </a:cubicBezTo>
                    <a:cubicBezTo>
                      <a:pt x="574834" y="539591"/>
                      <a:pt x="580549" y="544354"/>
                      <a:pt x="586264" y="544354"/>
                    </a:cubicBezTo>
                    <a:cubicBezTo>
                      <a:pt x="591026" y="544354"/>
                      <a:pt x="594836" y="541496"/>
                      <a:pt x="596741" y="537686"/>
                    </a:cubicBezTo>
                    <a:cubicBezTo>
                      <a:pt x="597694" y="537686"/>
                      <a:pt x="597694" y="536734"/>
                      <a:pt x="598646" y="536734"/>
                    </a:cubicBezTo>
                    <a:cubicBezTo>
                      <a:pt x="602456" y="540544"/>
                      <a:pt x="607219" y="542449"/>
                      <a:pt x="611981" y="542449"/>
                    </a:cubicBezTo>
                    <a:cubicBezTo>
                      <a:pt x="622459" y="542449"/>
                      <a:pt x="631984" y="533876"/>
                      <a:pt x="631984" y="522446"/>
                    </a:cubicBezTo>
                    <a:cubicBezTo>
                      <a:pt x="635794" y="524351"/>
                      <a:pt x="639604" y="525304"/>
                      <a:pt x="643414" y="525304"/>
                    </a:cubicBezTo>
                    <a:cubicBezTo>
                      <a:pt x="636746" y="526256"/>
                      <a:pt x="632936" y="531971"/>
                      <a:pt x="632936" y="538639"/>
                    </a:cubicBezTo>
                    <a:cubicBezTo>
                      <a:pt x="632936" y="539591"/>
                      <a:pt x="632936" y="541496"/>
                      <a:pt x="633889" y="542449"/>
                    </a:cubicBezTo>
                    <a:cubicBezTo>
                      <a:pt x="629126" y="544354"/>
                      <a:pt x="626269" y="549116"/>
                      <a:pt x="626269" y="554831"/>
                    </a:cubicBezTo>
                    <a:cubicBezTo>
                      <a:pt x="626269" y="554831"/>
                      <a:pt x="626269" y="554831"/>
                      <a:pt x="626269" y="555784"/>
                    </a:cubicBezTo>
                    <a:cubicBezTo>
                      <a:pt x="624364" y="551021"/>
                      <a:pt x="619601" y="548164"/>
                      <a:pt x="614839" y="548164"/>
                    </a:cubicBezTo>
                    <a:cubicBezTo>
                      <a:pt x="608171" y="548164"/>
                      <a:pt x="602456" y="553879"/>
                      <a:pt x="602456" y="560546"/>
                    </a:cubicBezTo>
                    <a:cubicBezTo>
                      <a:pt x="602456" y="567214"/>
                      <a:pt x="608171" y="572929"/>
                      <a:pt x="614839" y="572929"/>
                    </a:cubicBezTo>
                    <a:cubicBezTo>
                      <a:pt x="621506" y="572929"/>
                      <a:pt x="627221" y="567214"/>
                      <a:pt x="627221" y="560546"/>
                    </a:cubicBezTo>
                    <a:cubicBezTo>
                      <a:pt x="627221" y="560546"/>
                      <a:pt x="627221" y="560546"/>
                      <a:pt x="627221" y="560546"/>
                    </a:cubicBezTo>
                    <a:cubicBezTo>
                      <a:pt x="628174" y="562451"/>
                      <a:pt x="629126" y="564356"/>
                      <a:pt x="631031" y="566261"/>
                    </a:cubicBezTo>
                    <a:cubicBezTo>
                      <a:pt x="629126" y="567214"/>
                      <a:pt x="628174" y="569119"/>
                      <a:pt x="628174" y="571024"/>
                    </a:cubicBezTo>
                    <a:cubicBezTo>
                      <a:pt x="628174" y="573881"/>
                      <a:pt x="631031" y="576739"/>
                      <a:pt x="633889" y="576739"/>
                    </a:cubicBezTo>
                    <a:cubicBezTo>
                      <a:pt x="636746" y="576739"/>
                      <a:pt x="639604" y="573881"/>
                      <a:pt x="639604" y="571024"/>
                    </a:cubicBezTo>
                    <a:cubicBezTo>
                      <a:pt x="639604" y="570071"/>
                      <a:pt x="639604" y="570071"/>
                      <a:pt x="639604" y="569119"/>
                    </a:cubicBezTo>
                    <a:cubicBezTo>
                      <a:pt x="639604" y="569119"/>
                      <a:pt x="640556" y="569119"/>
                      <a:pt x="640556" y="569119"/>
                    </a:cubicBezTo>
                    <a:cubicBezTo>
                      <a:pt x="642461" y="569119"/>
                      <a:pt x="644366" y="568166"/>
                      <a:pt x="646271" y="568166"/>
                    </a:cubicBezTo>
                    <a:cubicBezTo>
                      <a:pt x="647224" y="569119"/>
                      <a:pt x="647224" y="569119"/>
                      <a:pt x="648176" y="570071"/>
                    </a:cubicBezTo>
                    <a:cubicBezTo>
                      <a:pt x="647224" y="571024"/>
                      <a:pt x="647224" y="571976"/>
                      <a:pt x="647224" y="573881"/>
                    </a:cubicBezTo>
                    <a:cubicBezTo>
                      <a:pt x="647224" y="575786"/>
                      <a:pt x="648176" y="577691"/>
                      <a:pt x="650081" y="579596"/>
                    </a:cubicBezTo>
                    <a:cubicBezTo>
                      <a:pt x="646271" y="580549"/>
                      <a:pt x="642461" y="584359"/>
                      <a:pt x="642461" y="589121"/>
                    </a:cubicBezTo>
                    <a:cubicBezTo>
                      <a:pt x="642461" y="592931"/>
                      <a:pt x="644366" y="595789"/>
                      <a:pt x="648176" y="597694"/>
                    </a:cubicBezTo>
                    <a:cubicBezTo>
                      <a:pt x="649129" y="601504"/>
                      <a:pt x="651986" y="604361"/>
                      <a:pt x="656749" y="605314"/>
                    </a:cubicBezTo>
                    <a:lnTo>
                      <a:pt x="656749" y="608171"/>
                    </a:lnTo>
                    <a:cubicBezTo>
                      <a:pt x="654844" y="605314"/>
                      <a:pt x="651034" y="603409"/>
                      <a:pt x="647224" y="603409"/>
                    </a:cubicBezTo>
                    <a:cubicBezTo>
                      <a:pt x="640556" y="603409"/>
                      <a:pt x="635794" y="609124"/>
                      <a:pt x="635794" y="614839"/>
                    </a:cubicBezTo>
                    <a:cubicBezTo>
                      <a:pt x="635794" y="615791"/>
                      <a:pt x="635794" y="616744"/>
                      <a:pt x="636746" y="617696"/>
                    </a:cubicBezTo>
                    <a:cubicBezTo>
                      <a:pt x="635794" y="617696"/>
                      <a:pt x="634841" y="617696"/>
                      <a:pt x="634841" y="617696"/>
                    </a:cubicBezTo>
                    <a:cubicBezTo>
                      <a:pt x="627221" y="617696"/>
                      <a:pt x="620554" y="619601"/>
                      <a:pt x="614839" y="623411"/>
                    </a:cubicBezTo>
                    <a:cubicBezTo>
                      <a:pt x="614839" y="623411"/>
                      <a:pt x="614839" y="623411"/>
                      <a:pt x="613886" y="623411"/>
                    </a:cubicBezTo>
                    <a:cubicBezTo>
                      <a:pt x="611981" y="623411"/>
                      <a:pt x="610076" y="623411"/>
                      <a:pt x="609124" y="624364"/>
                    </a:cubicBezTo>
                    <a:cubicBezTo>
                      <a:pt x="609124" y="624364"/>
                      <a:pt x="609124" y="624364"/>
                      <a:pt x="609124" y="624364"/>
                    </a:cubicBezTo>
                    <a:cubicBezTo>
                      <a:pt x="609124" y="617696"/>
                      <a:pt x="603409" y="611981"/>
                      <a:pt x="596741" y="611981"/>
                    </a:cubicBezTo>
                    <a:cubicBezTo>
                      <a:pt x="592931" y="611981"/>
                      <a:pt x="589121" y="613886"/>
                      <a:pt x="587216" y="617696"/>
                    </a:cubicBezTo>
                    <a:cubicBezTo>
                      <a:pt x="582454" y="610076"/>
                      <a:pt x="573881" y="605314"/>
                      <a:pt x="564356" y="605314"/>
                    </a:cubicBezTo>
                    <a:cubicBezTo>
                      <a:pt x="554831" y="605314"/>
                      <a:pt x="547211" y="610076"/>
                      <a:pt x="542449" y="616744"/>
                    </a:cubicBezTo>
                    <a:cubicBezTo>
                      <a:pt x="541496" y="616744"/>
                      <a:pt x="541496" y="616744"/>
                      <a:pt x="540544" y="615791"/>
                    </a:cubicBezTo>
                    <a:cubicBezTo>
                      <a:pt x="539591" y="613886"/>
                      <a:pt x="537686" y="611029"/>
                      <a:pt x="536734" y="609124"/>
                    </a:cubicBezTo>
                    <a:cubicBezTo>
                      <a:pt x="546259" y="608171"/>
                      <a:pt x="553879" y="602456"/>
                      <a:pt x="556736" y="593884"/>
                    </a:cubicBezTo>
                    <a:cubicBezTo>
                      <a:pt x="560546" y="590074"/>
                      <a:pt x="563404" y="585311"/>
                      <a:pt x="563404" y="579596"/>
                    </a:cubicBezTo>
                    <a:cubicBezTo>
                      <a:pt x="563404" y="578644"/>
                      <a:pt x="563404" y="576739"/>
                      <a:pt x="563404" y="575786"/>
                    </a:cubicBezTo>
                    <a:cubicBezTo>
                      <a:pt x="563404" y="575786"/>
                      <a:pt x="564356" y="575786"/>
                      <a:pt x="564356" y="575786"/>
                    </a:cubicBezTo>
                    <a:cubicBezTo>
                      <a:pt x="567214" y="575786"/>
                      <a:pt x="570071" y="574834"/>
                      <a:pt x="572929" y="573881"/>
                    </a:cubicBezTo>
                    <a:cubicBezTo>
                      <a:pt x="571024" y="577691"/>
                      <a:pt x="569119" y="581501"/>
                      <a:pt x="569119" y="585311"/>
                    </a:cubicBezTo>
                    <a:cubicBezTo>
                      <a:pt x="569119" y="597694"/>
                      <a:pt x="578644" y="607219"/>
                      <a:pt x="591026" y="607219"/>
                    </a:cubicBezTo>
                    <a:cubicBezTo>
                      <a:pt x="603409" y="607219"/>
                      <a:pt x="612934" y="597694"/>
                      <a:pt x="612934" y="585311"/>
                    </a:cubicBezTo>
                    <a:cubicBezTo>
                      <a:pt x="612934" y="572929"/>
                      <a:pt x="603409" y="563404"/>
                      <a:pt x="591026" y="563404"/>
                    </a:cubicBezTo>
                    <a:cubicBezTo>
                      <a:pt x="586264" y="563404"/>
                      <a:pt x="582454" y="564356"/>
                      <a:pt x="579596" y="567214"/>
                    </a:cubicBezTo>
                    <a:cubicBezTo>
                      <a:pt x="580549" y="564356"/>
                      <a:pt x="581501" y="561499"/>
                      <a:pt x="581501" y="558641"/>
                    </a:cubicBezTo>
                    <a:cubicBezTo>
                      <a:pt x="581501" y="549116"/>
                      <a:pt x="573881" y="541496"/>
                      <a:pt x="564356" y="541496"/>
                    </a:cubicBezTo>
                    <a:cubicBezTo>
                      <a:pt x="554831" y="541496"/>
                      <a:pt x="547211" y="549116"/>
                      <a:pt x="547211" y="558641"/>
                    </a:cubicBezTo>
                    <a:cubicBezTo>
                      <a:pt x="547211" y="559594"/>
                      <a:pt x="547211" y="559594"/>
                      <a:pt x="547211" y="560546"/>
                    </a:cubicBezTo>
                    <a:cubicBezTo>
                      <a:pt x="546259" y="560546"/>
                      <a:pt x="545306" y="560546"/>
                      <a:pt x="543401" y="560546"/>
                    </a:cubicBezTo>
                    <a:cubicBezTo>
                      <a:pt x="537686" y="560546"/>
                      <a:pt x="531971" y="563404"/>
                      <a:pt x="528161" y="567214"/>
                    </a:cubicBezTo>
                    <a:cubicBezTo>
                      <a:pt x="527209" y="567214"/>
                      <a:pt x="527209" y="568166"/>
                      <a:pt x="526256" y="568166"/>
                    </a:cubicBezTo>
                    <a:cubicBezTo>
                      <a:pt x="526256" y="567214"/>
                      <a:pt x="526256" y="567214"/>
                      <a:pt x="526256" y="566261"/>
                    </a:cubicBezTo>
                    <a:cubicBezTo>
                      <a:pt x="526256" y="556736"/>
                      <a:pt x="518636" y="548164"/>
                      <a:pt x="508159" y="548164"/>
                    </a:cubicBezTo>
                    <a:cubicBezTo>
                      <a:pt x="498634" y="548164"/>
                      <a:pt x="490061" y="555784"/>
                      <a:pt x="490061" y="566261"/>
                    </a:cubicBezTo>
                    <a:cubicBezTo>
                      <a:pt x="490061" y="575786"/>
                      <a:pt x="497681" y="584359"/>
                      <a:pt x="508159" y="584359"/>
                    </a:cubicBezTo>
                    <a:cubicBezTo>
                      <a:pt x="510064" y="584359"/>
                      <a:pt x="511969" y="584359"/>
                      <a:pt x="513874" y="583406"/>
                    </a:cubicBezTo>
                    <a:cubicBezTo>
                      <a:pt x="513874" y="585311"/>
                      <a:pt x="512921" y="587216"/>
                      <a:pt x="512921" y="588169"/>
                    </a:cubicBezTo>
                    <a:cubicBezTo>
                      <a:pt x="512921" y="591979"/>
                      <a:pt x="513874" y="595789"/>
                      <a:pt x="515779" y="599599"/>
                    </a:cubicBezTo>
                    <a:cubicBezTo>
                      <a:pt x="514826" y="599599"/>
                      <a:pt x="512921" y="599599"/>
                      <a:pt x="511969" y="599599"/>
                    </a:cubicBezTo>
                    <a:cubicBezTo>
                      <a:pt x="510064" y="599599"/>
                      <a:pt x="508159" y="599599"/>
                      <a:pt x="506254" y="600551"/>
                    </a:cubicBezTo>
                    <a:cubicBezTo>
                      <a:pt x="504349" y="596741"/>
                      <a:pt x="501491" y="594836"/>
                      <a:pt x="497681" y="594836"/>
                    </a:cubicBezTo>
                    <a:cubicBezTo>
                      <a:pt x="492919" y="594836"/>
                      <a:pt x="490061" y="597694"/>
                      <a:pt x="489109" y="602456"/>
                    </a:cubicBezTo>
                    <a:cubicBezTo>
                      <a:pt x="488156" y="602456"/>
                      <a:pt x="487204" y="602456"/>
                      <a:pt x="487204" y="603409"/>
                    </a:cubicBezTo>
                    <a:cubicBezTo>
                      <a:pt x="483394" y="601504"/>
                      <a:pt x="479584" y="599599"/>
                      <a:pt x="475774" y="599599"/>
                    </a:cubicBezTo>
                    <a:cubicBezTo>
                      <a:pt x="464344" y="599599"/>
                      <a:pt x="454819" y="609124"/>
                      <a:pt x="454819" y="620554"/>
                    </a:cubicBezTo>
                    <a:cubicBezTo>
                      <a:pt x="454819" y="622459"/>
                      <a:pt x="454819" y="624364"/>
                      <a:pt x="455771" y="625316"/>
                    </a:cubicBezTo>
                    <a:cubicBezTo>
                      <a:pt x="452914" y="626269"/>
                      <a:pt x="450056" y="630079"/>
                      <a:pt x="450056" y="633889"/>
                    </a:cubicBezTo>
                    <a:cubicBezTo>
                      <a:pt x="450056" y="638651"/>
                      <a:pt x="453866" y="643414"/>
                      <a:pt x="459581" y="643414"/>
                    </a:cubicBezTo>
                    <a:cubicBezTo>
                      <a:pt x="459581" y="656749"/>
                      <a:pt x="471011" y="668179"/>
                      <a:pt x="484346" y="668179"/>
                    </a:cubicBezTo>
                    <a:cubicBezTo>
                      <a:pt x="490061" y="668179"/>
                      <a:pt x="494824" y="666274"/>
                      <a:pt x="498634" y="663416"/>
                    </a:cubicBezTo>
                    <a:cubicBezTo>
                      <a:pt x="500539" y="663416"/>
                      <a:pt x="501491" y="663416"/>
                      <a:pt x="503396" y="662464"/>
                    </a:cubicBezTo>
                    <a:cubicBezTo>
                      <a:pt x="505301" y="663416"/>
                      <a:pt x="508159" y="663416"/>
                      <a:pt x="511016" y="664369"/>
                    </a:cubicBezTo>
                    <a:cubicBezTo>
                      <a:pt x="511016" y="665321"/>
                      <a:pt x="511969" y="666274"/>
                      <a:pt x="511969" y="667226"/>
                    </a:cubicBezTo>
                    <a:cubicBezTo>
                      <a:pt x="511969" y="667226"/>
                      <a:pt x="511969" y="668179"/>
                      <a:pt x="511969" y="668179"/>
                    </a:cubicBezTo>
                    <a:cubicBezTo>
                      <a:pt x="511969" y="671989"/>
                      <a:pt x="512921" y="674846"/>
                      <a:pt x="513874" y="677704"/>
                    </a:cubicBezTo>
                    <a:cubicBezTo>
                      <a:pt x="512921" y="677704"/>
                      <a:pt x="512921" y="677704"/>
                      <a:pt x="511969" y="678656"/>
                    </a:cubicBezTo>
                    <a:cubicBezTo>
                      <a:pt x="509111" y="673894"/>
                      <a:pt x="504349" y="671036"/>
                      <a:pt x="498634" y="671036"/>
                    </a:cubicBezTo>
                    <a:cubicBezTo>
                      <a:pt x="493871" y="671036"/>
                      <a:pt x="490061" y="672941"/>
                      <a:pt x="487204" y="675799"/>
                    </a:cubicBezTo>
                    <a:cubicBezTo>
                      <a:pt x="485299" y="674846"/>
                      <a:pt x="483394" y="673894"/>
                      <a:pt x="481489" y="673894"/>
                    </a:cubicBezTo>
                    <a:cubicBezTo>
                      <a:pt x="474821" y="673894"/>
                      <a:pt x="470059" y="678656"/>
                      <a:pt x="470059" y="685324"/>
                    </a:cubicBezTo>
                    <a:cubicBezTo>
                      <a:pt x="470059" y="691991"/>
                      <a:pt x="474821" y="696754"/>
                      <a:pt x="481489" y="696754"/>
                    </a:cubicBezTo>
                    <a:cubicBezTo>
                      <a:pt x="482441" y="696754"/>
                      <a:pt x="483394" y="696754"/>
                      <a:pt x="484346" y="695801"/>
                    </a:cubicBezTo>
                    <a:cubicBezTo>
                      <a:pt x="485299" y="697706"/>
                      <a:pt x="486251" y="698659"/>
                      <a:pt x="488156" y="700564"/>
                    </a:cubicBezTo>
                    <a:cubicBezTo>
                      <a:pt x="487204" y="704374"/>
                      <a:pt x="486251" y="708184"/>
                      <a:pt x="486251" y="712946"/>
                    </a:cubicBezTo>
                    <a:cubicBezTo>
                      <a:pt x="486251" y="713899"/>
                      <a:pt x="486251" y="714851"/>
                      <a:pt x="486251" y="715804"/>
                    </a:cubicBezTo>
                    <a:cubicBezTo>
                      <a:pt x="480536" y="707231"/>
                      <a:pt x="471011" y="701516"/>
                      <a:pt x="460534" y="701516"/>
                    </a:cubicBezTo>
                    <a:cubicBezTo>
                      <a:pt x="450056" y="701516"/>
                      <a:pt x="441484" y="706279"/>
                      <a:pt x="435769" y="714851"/>
                    </a:cubicBezTo>
                    <a:cubicBezTo>
                      <a:pt x="432911" y="712946"/>
                      <a:pt x="429101" y="711994"/>
                      <a:pt x="426244" y="711041"/>
                    </a:cubicBezTo>
                    <a:cubicBezTo>
                      <a:pt x="429101" y="708184"/>
                      <a:pt x="431006" y="705326"/>
                      <a:pt x="432911" y="701516"/>
                    </a:cubicBezTo>
                    <a:cubicBezTo>
                      <a:pt x="435769" y="698659"/>
                      <a:pt x="437674" y="695801"/>
                      <a:pt x="437674" y="691039"/>
                    </a:cubicBezTo>
                    <a:cubicBezTo>
                      <a:pt x="437674" y="686276"/>
                      <a:pt x="434816" y="681514"/>
                      <a:pt x="431006" y="679609"/>
                    </a:cubicBezTo>
                    <a:cubicBezTo>
                      <a:pt x="426244" y="672941"/>
                      <a:pt x="418624" y="668179"/>
                      <a:pt x="410051" y="668179"/>
                    </a:cubicBezTo>
                    <a:cubicBezTo>
                      <a:pt x="408146" y="668179"/>
                      <a:pt x="406241" y="668179"/>
                      <a:pt x="404336" y="669131"/>
                    </a:cubicBezTo>
                    <a:cubicBezTo>
                      <a:pt x="403384" y="666274"/>
                      <a:pt x="402431" y="663416"/>
                      <a:pt x="401479" y="661511"/>
                    </a:cubicBezTo>
                    <a:cubicBezTo>
                      <a:pt x="404336" y="657701"/>
                      <a:pt x="407194" y="653891"/>
                      <a:pt x="409099" y="650081"/>
                    </a:cubicBezTo>
                    <a:cubicBezTo>
                      <a:pt x="410051" y="649129"/>
                      <a:pt x="410051" y="648176"/>
                      <a:pt x="410051" y="647224"/>
                    </a:cubicBezTo>
                    <a:cubicBezTo>
                      <a:pt x="410051" y="647224"/>
                      <a:pt x="410051" y="647224"/>
                      <a:pt x="410051" y="647224"/>
                    </a:cubicBezTo>
                    <a:cubicBezTo>
                      <a:pt x="411004" y="643414"/>
                      <a:pt x="411956" y="638651"/>
                      <a:pt x="411956" y="634841"/>
                    </a:cubicBezTo>
                    <a:cubicBezTo>
                      <a:pt x="411956" y="611981"/>
                      <a:pt x="392906" y="592931"/>
                      <a:pt x="370046" y="592931"/>
                    </a:cubicBezTo>
                    <a:cubicBezTo>
                      <a:pt x="366236" y="592931"/>
                      <a:pt x="363379" y="593884"/>
                      <a:pt x="360521" y="593884"/>
                    </a:cubicBezTo>
                    <a:cubicBezTo>
                      <a:pt x="361474" y="591979"/>
                      <a:pt x="362426" y="590074"/>
                      <a:pt x="362426" y="588169"/>
                    </a:cubicBezTo>
                    <a:cubicBezTo>
                      <a:pt x="362426" y="581501"/>
                      <a:pt x="356711" y="576739"/>
                      <a:pt x="350996" y="576739"/>
                    </a:cubicBezTo>
                    <a:cubicBezTo>
                      <a:pt x="347186" y="576739"/>
                      <a:pt x="344329" y="578644"/>
                      <a:pt x="342424" y="580549"/>
                    </a:cubicBezTo>
                    <a:cubicBezTo>
                      <a:pt x="340519" y="579596"/>
                      <a:pt x="338614" y="578644"/>
                      <a:pt x="335756" y="578644"/>
                    </a:cubicBezTo>
                    <a:cubicBezTo>
                      <a:pt x="329089" y="578644"/>
                      <a:pt x="324326" y="583406"/>
                      <a:pt x="324326" y="590074"/>
                    </a:cubicBezTo>
                    <a:cubicBezTo>
                      <a:pt x="324326" y="596741"/>
                      <a:pt x="329089" y="601504"/>
                      <a:pt x="335756" y="601504"/>
                    </a:cubicBezTo>
                    <a:cubicBezTo>
                      <a:pt x="339566" y="601504"/>
                      <a:pt x="342424" y="599599"/>
                      <a:pt x="344329" y="597694"/>
                    </a:cubicBezTo>
                    <a:cubicBezTo>
                      <a:pt x="345281" y="598646"/>
                      <a:pt x="346234" y="598646"/>
                      <a:pt x="348139" y="599599"/>
                    </a:cubicBezTo>
                    <a:cubicBezTo>
                      <a:pt x="331946" y="597694"/>
                      <a:pt x="324326" y="611029"/>
                      <a:pt x="324326" y="625316"/>
                    </a:cubicBezTo>
                    <a:cubicBezTo>
                      <a:pt x="324326" y="626269"/>
                      <a:pt x="324326" y="626269"/>
                      <a:pt x="324326" y="627221"/>
                    </a:cubicBezTo>
                    <a:cubicBezTo>
                      <a:pt x="321469" y="629126"/>
                      <a:pt x="318611" y="631031"/>
                      <a:pt x="316706" y="633889"/>
                    </a:cubicBezTo>
                    <a:cubicBezTo>
                      <a:pt x="316706" y="633889"/>
                      <a:pt x="316706" y="633889"/>
                      <a:pt x="316706" y="633889"/>
                    </a:cubicBezTo>
                    <a:cubicBezTo>
                      <a:pt x="316706" y="632936"/>
                      <a:pt x="316706" y="631984"/>
                      <a:pt x="316706" y="631031"/>
                    </a:cubicBezTo>
                    <a:cubicBezTo>
                      <a:pt x="316706" y="625316"/>
                      <a:pt x="313849" y="620554"/>
                      <a:pt x="310039" y="616744"/>
                    </a:cubicBezTo>
                    <a:cubicBezTo>
                      <a:pt x="310039" y="609124"/>
                      <a:pt x="303371" y="602456"/>
                      <a:pt x="294799" y="602456"/>
                    </a:cubicBezTo>
                    <a:cubicBezTo>
                      <a:pt x="286226" y="602456"/>
                      <a:pt x="279559" y="609124"/>
                      <a:pt x="279559" y="617696"/>
                    </a:cubicBezTo>
                    <a:cubicBezTo>
                      <a:pt x="279559" y="619601"/>
                      <a:pt x="280511" y="621506"/>
                      <a:pt x="280511" y="623411"/>
                    </a:cubicBezTo>
                    <a:cubicBezTo>
                      <a:pt x="279559" y="625316"/>
                      <a:pt x="278606" y="628174"/>
                      <a:pt x="278606" y="631031"/>
                    </a:cubicBezTo>
                    <a:cubicBezTo>
                      <a:pt x="278606" y="641509"/>
                      <a:pt x="287179" y="650081"/>
                      <a:pt x="297656" y="650081"/>
                    </a:cubicBezTo>
                    <a:cubicBezTo>
                      <a:pt x="302419" y="650081"/>
                      <a:pt x="306229" y="648176"/>
                      <a:pt x="310039" y="645319"/>
                    </a:cubicBezTo>
                    <a:cubicBezTo>
                      <a:pt x="310039" y="645319"/>
                      <a:pt x="310039" y="645319"/>
                      <a:pt x="310991" y="645319"/>
                    </a:cubicBezTo>
                    <a:cubicBezTo>
                      <a:pt x="310039" y="648176"/>
                      <a:pt x="310039" y="650081"/>
                      <a:pt x="310039" y="652939"/>
                    </a:cubicBezTo>
                    <a:cubicBezTo>
                      <a:pt x="310039" y="657701"/>
                      <a:pt x="310991" y="662464"/>
                      <a:pt x="312896" y="666274"/>
                    </a:cubicBezTo>
                    <a:cubicBezTo>
                      <a:pt x="310991" y="666274"/>
                      <a:pt x="310039" y="665321"/>
                      <a:pt x="308134" y="665321"/>
                    </a:cubicBezTo>
                    <a:cubicBezTo>
                      <a:pt x="306229" y="665321"/>
                      <a:pt x="305276" y="665321"/>
                      <a:pt x="304324" y="666274"/>
                    </a:cubicBezTo>
                    <a:cubicBezTo>
                      <a:pt x="304324" y="665321"/>
                      <a:pt x="304324" y="665321"/>
                      <a:pt x="304324" y="664369"/>
                    </a:cubicBezTo>
                    <a:cubicBezTo>
                      <a:pt x="304324" y="656749"/>
                      <a:pt x="297656" y="650081"/>
                      <a:pt x="290036" y="650081"/>
                    </a:cubicBezTo>
                    <a:cubicBezTo>
                      <a:pt x="282416" y="650081"/>
                      <a:pt x="275749" y="656749"/>
                      <a:pt x="275749" y="664369"/>
                    </a:cubicBezTo>
                    <a:cubicBezTo>
                      <a:pt x="275749" y="671989"/>
                      <a:pt x="282416" y="678656"/>
                      <a:pt x="290036" y="678656"/>
                    </a:cubicBezTo>
                    <a:cubicBezTo>
                      <a:pt x="289084" y="680561"/>
                      <a:pt x="289084" y="683419"/>
                      <a:pt x="289084" y="685324"/>
                    </a:cubicBezTo>
                    <a:cubicBezTo>
                      <a:pt x="289084" y="696754"/>
                      <a:pt x="297656" y="705326"/>
                      <a:pt x="309086" y="705326"/>
                    </a:cubicBezTo>
                    <a:cubicBezTo>
                      <a:pt x="320516" y="705326"/>
                      <a:pt x="329089" y="696754"/>
                      <a:pt x="329089" y="685324"/>
                    </a:cubicBezTo>
                    <a:cubicBezTo>
                      <a:pt x="329089" y="683419"/>
                      <a:pt x="329089" y="681514"/>
                      <a:pt x="328136" y="679609"/>
                    </a:cubicBezTo>
                    <a:cubicBezTo>
                      <a:pt x="330994" y="680561"/>
                      <a:pt x="333851" y="681514"/>
                      <a:pt x="337661" y="682466"/>
                    </a:cubicBezTo>
                    <a:cubicBezTo>
                      <a:pt x="338614" y="685324"/>
                      <a:pt x="340519" y="688181"/>
                      <a:pt x="342424" y="690086"/>
                    </a:cubicBezTo>
                    <a:cubicBezTo>
                      <a:pt x="342424" y="692944"/>
                      <a:pt x="343376" y="695801"/>
                      <a:pt x="345281" y="698659"/>
                    </a:cubicBezTo>
                    <a:cubicBezTo>
                      <a:pt x="345281" y="698659"/>
                      <a:pt x="344329" y="698659"/>
                      <a:pt x="344329" y="698659"/>
                    </a:cubicBezTo>
                    <a:cubicBezTo>
                      <a:pt x="335756" y="698659"/>
                      <a:pt x="329089" y="705326"/>
                      <a:pt x="329089" y="713899"/>
                    </a:cubicBezTo>
                    <a:cubicBezTo>
                      <a:pt x="329089" y="714851"/>
                      <a:pt x="329089" y="714851"/>
                      <a:pt x="329089" y="715804"/>
                    </a:cubicBezTo>
                    <a:cubicBezTo>
                      <a:pt x="328136" y="716756"/>
                      <a:pt x="328136" y="717709"/>
                      <a:pt x="327184" y="719614"/>
                    </a:cubicBezTo>
                    <a:cubicBezTo>
                      <a:pt x="324326" y="716756"/>
                      <a:pt x="320516" y="715804"/>
                      <a:pt x="316706" y="715804"/>
                    </a:cubicBezTo>
                    <a:cubicBezTo>
                      <a:pt x="308134" y="715804"/>
                      <a:pt x="300514" y="722471"/>
                      <a:pt x="300514" y="731996"/>
                    </a:cubicBezTo>
                    <a:cubicBezTo>
                      <a:pt x="300514" y="740569"/>
                      <a:pt x="307181" y="748189"/>
                      <a:pt x="316706" y="748189"/>
                    </a:cubicBezTo>
                    <a:cubicBezTo>
                      <a:pt x="321469" y="748189"/>
                      <a:pt x="325279" y="746284"/>
                      <a:pt x="328136" y="743426"/>
                    </a:cubicBezTo>
                    <a:cubicBezTo>
                      <a:pt x="330041" y="746284"/>
                      <a:pt x="331946" y="748189"/>
                      <a:pt x="333851" y="750094"/>
                    </a:cubicBezTo>
                    <a:cubicBezTo>
                      <a:pt x="333851" y="750094"/>
                      <a:pt x="333851" y="750094"/>
                      <a:pt x="333851" y="750094"/>
                    </a:cubicBezTo>
                    <a:cubicBezTo>
                      <a:pt x="328136" y="750094"/>
                      <a:pt x="324326" y="754856"/>
                      <a:pt x="324326" y="759619"/>
                    </a:cubicBezTo>
                    <a:cubicBezTo>
                      <a:pt x="324326" y="764381"/>
                      <a:pt x="329089" y="769144"/>
                      <a:pt x="333851" y="769144"/>
                    </a:cubicBezTo>
                    <a:cubicBezTo>
                      <a:pt x="336709" y="769144"/>
                      <a:pt x="339566" y="767239"/>
                      <a:pt x="341471" y="765334"/>
                    </a:cubicBezTo>
                    <a:cubicBezTo>
                      <a:pt x="340519" y="768191"/>
                      <a:pt x="339566" y="772001"/>
                      <a:pt x="339566" y="774859"/>
                    </a:cubicBezTo>
                    <a:cubicBezTo>
                      <a:pt x="339566" y="779621"/>
                      <a:pt x="340519" y="783431"/>
                      <a:pt x="342424" y="788194"/>
                    </a:cubicBezTo>
                    <a:cubicBezTo>
                      <a:pt x="338614" y="789146"/>
                      <a:pt x="334804" y="792004"/>
                      <a:pt x="332899" y="794861"/>
                    </a:cubicBezTo>
                    <a:cubicBezTo>
                      <a:pt x="332899" y="793909"/>
                      <a:pt x="332899" y="793909"/>
                      <a:pt x="332899" y="792956"/>
                    </a:cubicBezTo>
                    <a:cubicBezTo>
                      <a:pt x="332899" y="782479"/>
                      <a:pt x="324326" y="772954"/>
                      <a:pt x="313849" y="772954"/>
                    </a:cubicBezTo>
                    <a:cubicBezTo>
                      <a:pt x="312896" y="772001"/>
                      <a:pt x="310991" y="772001"/>
                      <a:pt x="309086" y="772001"/>
                    </a:cubicBezTo>
                    <a:cubicBezTo>
                      <a:pt x="305276" y="772001"/>
                      <a:pt x="301466" y="774859"/>
                      <a:pt x="299561" y="777716"/>
                    </a:cubicBezTo>
                    <a:cubicBezTo>
                      <a:pt x="294799" y="781526"/>
                      <a:pt x="292894" y="787241"/>
                      <a:pt x="292894" y="792956"/>
                    </a:cubicBezTo>
                    <a:cubicBezTo>
                      <a:pt x="292894" y="804386"/>
                      <a:pt x="302419" y="812959"/>
                      <a:pt x="312896" y="812959"/>
                    </a:cubicBezTo>
                    <a:cubicBezTo>
                      <a:pt x="318611" y="812959"/>
                      <a:pt x="324326" y="810101"/>
                      <a:pt x="328136" y="806291"/>
                    </a:cubicBezTo>
                    <a:cubicBezTo>
                      <a:pt x="328136" y="807244"/>
                      <a:pt x="328136" y="807244"/>
                      <a:pt x="328136" y="808196"/>
                    </a:cubicBezTo>
                    <a:cubicBezTo>
                      <a:pt x="328136" y="812959"/>
                      <a:pt x="330041" y="816769"/>
                      <a:pt x="331946" y="820579"/>
                    </a:cubicBezTo>
                    <a:cubicBezTo>
                      <a:pt x="321469" y="824389"/>
                      <a:pt x="314801" y="832961"/>
                      <a:pt x="314801" y="844391"/>
                    </a:cubicBezTo>
                    <a:cubicBezTo>
                      <a:pt x="314801" y="858679"/>
                      <a:pt x="326231" y="870109"/>
                      <a:pt x="340519" y="870109"/>
                    </a:cubicBezTo>
                    <a:cubicBezTo>
                      <a:pt x="344329" y="870109"/>
                      <a:pt x="348139" y="869156"/>
                      <a:pt x="351949" y="867251"/>
                    </a:cubicBezTo>
                    <a:cubicBezTo>
                      <a:pt x="352901" y="867251"/>
                      <a:pt x="352901" y="867251"/>
                      <a:pt x="353854" y="867251"/>
                    </a:cubicBezTo>
                    <a:cubicBezTo>
                      <a:pt x="353854" y="868204"/>
                      <a:pt x="352901" y="870109"/>
                      <a:pt x="352901" y="871061"/>
                    </a:cubicBezTo>
                    <a:cubicBezTo>
                      <a:pt x="352901" y="878681"/>
                      <a:pt x="359569" y="885349"/>
                      <a:pt x="367189" y="885349"/>
                    </a:cubicBezTo>
                    <a:cubicBezTo>
                      <a:pt x="367189" y="885349"/>
                      <a:pt x="368141" y="885349"/>
                      <a:pt x="368141" y="885349"/>
                    </a:cubicBezTo>
                    <a:cubicBezTo>
                      <a:pt x="369094" y="887254"/>
                      <a:pt x="370046" y="888206"/>
                      <a:pt x="371951" y="890111"/>
                    </a:cubicBezTo>
                    <a:cubicBezTo>
                      <a:pt x="371951" y="891064"/>
                      <a:pt x="372904" y="891064"/>
                      <a:pt x="372904" y="892016"/>
                    </a:cubicBezTo>
                    <a:cubicBezTo>
                      <a:pt x="370999" y="891064"/>
                      <a:pt x="369094" y="890111"/>
                      <a:pt x="367189" y="890111"/>
                    </a:cubicBezTo>
                    <a:cubicBezTo>
                      <a:pt x="362426" y="890111"/>
                      <a:pt x="358616" y="893921"/>
                      <a:pt x="358616" y="898684"/>
                    </a:cubicBezTo>
                    <a:cubicBezTo>
                      <a:pt x="358616" y="903446"/>
                      <a:pt x="362426" y="907256"/>
                      <a:pt x="367189" y="907256"/>
                    </a:cubicBezTo>
                    <a:cubicBezTo>
                      <a:pt x="371951" y="907256"/>
                      <a:pt x="375761" y="903446"/>
                      <a:pt x="375761" y="898684"/>
                    </a:cubicBezTo>
                    <a:cubicBezTo>
                      <a:pt x="375761" y="896779"/>
                      <a:pt x="374809" y="894874"/>
                      <a:pt x="373856" y="892969"/>
                    </a:cubicBezTo>
                    <a:cubicBezTo>
                      <a:pt x="376714" y="896779"/>
                      <a:pt x="381476" y="899636"/>
                      <a:pt x="386239" y="899636"/>
                    </a:cubicBezTo>
                    <a:cubicBezTo>
                      <a:pt x="386239" y="899636"/>
                      <a:pt x="386239" y="899636"/>
                      <a:pt x="386239" y="899636"/>
                    </a:cubicBezTo>
                    <a:cubicBezTo>
                      <a:pt x="391954" y="912019"/>
                      <a:pt x="404336" y="920591"/>
                      <a:pt x="417671" y="920591"/>
                    </a:cubicBezTo>
                    <a:cubicBezTo>
                      <a:pt x="417671" y="920591"/>
                      <a:pt x="417671" y="920591"/>
                      <a:pt x="417671" y="920591"/>
                    </a:cubicBezTo>
                    <a:cubicBezTo>
                      <a:pt x="418624" y="923449"/>
                      <a:pt x="421481" y="926306"/>
                      <a:pt x="425291" y="926306"/>
                    </a:cubicBezTo>
                    <a:cubicBezTo>
                      <a:pt x="428149" y="926306"/>
                      <a:pt x="430054" y="925354"/>
                      <a:pt x="431006" y="923449"/>
                    </a:cubicBezTo>
                    <a:cubicBezTo>
                      <a:pt x="432911" y="924401"/>
                      <a:pt x="433864" y="924401"/>
                      <a:pt x="435769" y="924401"/>
                    </a:cubicBezTo>
                    <a:cubicBezTo>
                      <a:pt x="440531" y="924401"/>
                      <a:pt x="445294" y="921544"/>
                      <a:pt x="447199" y="916781"/>
                    </a:cubicBezTo>
                    <a:cubicBezTo>
                      <a:pt x="448151" y="916781"/>
                      <a:pt x="449104" y="917734"/>
                      <a:pt x="450056" y="917734"/>
                    </a:cubicBezTo>
                    <a:cubicBezTo>
                      <a:pt x="450056" y="918686"/>
                      <a:pt x="449104" y="920591"/>
                      <a:pt x="449104" y="922496"/>
                    </a:cubicBezTo>
                    <a:cubicBezTo>
                      <a:pt x="449104" y="928211"/>
                      <a:pt x="451009" y="932974"/>
                      <a:pt x="454819" y="935831"/>
                    </a:cubicBezTo>
                    <a:cubicBezTo>
                      <a:pt x="454819" y="935831"/>
                      <a:pt x="454819" y="935831"/>
                      <a:pt x="454819" y="935831"/>
                    </a:cubicBezTo>
                    <a:cubicBezTo>
                      <a:pt x="452914" y="935831"/>
                      <a:pt x="451009" y="935831"/>
                      <a:pt x="449104" y="936784"/>
                    </a:cubicBezTo>
                    <a:cubicBezTo>
                      <a:pt x="446246" y="935831"/>
                      <a:pt x="442436" y="934879"/>
                      <a:pt x="438626" y="934879"/>
                    </a:cubicBezTo>
                    <a:cubicBezTo>
                      <a:pt x="430054" y="934879"/>
                      <a:pt x="422434" y="937736"/>
                      <a:pt x="415766" y="942499"/>
                    </a:cubicBezTo>
                    <a:cubicBezTo>
                      <a:pt x="415766" y="941546"/>
                      <a:pt x="415766" y="940594"/>
                      <a:pt x="415766" y="939641"/>
                    </a:cubicBezTo>
                    <a:cubicBezTo>
                      <a:pt x="415766" y="932021"/>
                      <a:pt x="410051" y="925354"/>
                      <a:pt x="401479" y="925354"/>
                    </a:cubicBezTo>
                    <a:cubicBezTo>
                      <a:pt x="393859" y="925354"/>
                      <a:pt x="387191" y="932021"/>
                      <a:pt x="387191" y="939641"/>
                    </a:cubicBezTo>
                    <a:cubicBezTo>
                      <a:pt x="387191" y="947261"/>
                      <a:pt x="393859" y="953929"/>
                      <a:pt x="401479" y="953929"/>
                    </a:cubicBezTo>
                    <a:cubicBezTo>
                      <a:pt x="402431" y="953929"/>
                      <a:pt x="403384" y="953929"/>
                      <a:pt x="405289" y="953929"/>
                    </a:cubicBezTo>
                    <a:cubicBezTo>
                      <a:pt x="401479" y="959644"/>
                      <a:pt x="399574" y="966311"/>
                      <a:pt x="399574" y="973931"/>
                    </a:cubicBezTo>
                    <a:cubicBezTo>
                      <a:pt x="397669" y="973931"/>
                      <a:pt x="395764" y="972979"/>
                      <a:pt x="392906" y="972979"/>
                    </a:cubicBezTo>
                    <a:cubicBezTo>
                      <a:pt x="374809" y="972979"/>
                      <a:pt x="359569" y="988219"/>
                      <a:pt x="359569" y="1006316"/>
                    </a:cubicBezTo>
                    <a:cubicBezTo>
                      <a:pt x="359569" y="1024414"/>
                      <a:pt x="374809" y="1039654"/>
                      <a:pt x="392906" y="1039654"/>
                    </a:cubicBezTo>
                    <a:cubicBezTo>
                      <a:pt x="396716" y="1039654"/>
                      <a:pt x="400526" y="1038701"/>
                      <a:pt x="404336" y="1037749"/>
                    </a:cubicBezTo>
                    <a:cubicBezTo>
                      <a:pt x="405289" y="1038701"/>
                      <a:pt x="407194" y="1038701"/>
                      <a:pt x="409099" y="1038701"/>
                    </a:cubicBezTo>
                    <a:cubicBezTo>
                      <a:pt x="414814" y="1038701"/>
                      <a:pt x="418624" y="1034891"/>
                      <a:pt x="418624" y="1029176"/>
                    </a:cubicBezTo>
                    <a:cubicBezTo>
                      <a:pt x="418624" y="1029176"/>
                      <a:pt x="418624" y="1028224"/>
                      <a:pt x="418624" y="1028224"/>
                    </a:cubicBezTo>
                    <a:cubicBezTo>
                      <a:pt x="419576" y="1027271"/>
                      <a:pt x="420529" y="1025366"/>
                      <a:pt x="421481" y="1024414"/>
                    </a:cubicBezTo>
                    <a:cubicBezTo>
                      <a:pt x="422434" y="1025366"/>
                      <a:pt x="423386" y="1025366"/>
                      <a:pt x="424339" y="1026319"/>
                    </a:cubicBezTo>
                    <a:cubicBezTo>
                      <a:pt x="426244" y="1030129"/>
                      <a:pt x="429101" y="1033939"/>
                      <a:pt x="432911" y="1035844"/>
                    </a:cubicBezTo>
                    <a:cubicBezTo>
                      <a:pt x="431006" y="1036796"/>
                      <a:pt x="429101" y="1039654"/>
                      <a:pt x="429101" y="1042511"/>
                    </a:cubicBezTo>
                    <a:cubicBezTo>
                      <a:pt x="429101" y="1046321"/>
                      <a:pt x="431959" y="1050131"/>
                      <a:pt x="436721" y="1050131"/>
                    </a:cubicBezTo>
                    <a:cubicBezTo>
                      <a:pt x="440531" y="1050131"/>
                      <a:pt x="444341" y="1047274"/>
                      <a:pt x="444341" y="1042511"/>
                    </a:cubicBezTo>
                    <a:cubicBezTo>
                      <a:pt x="444341" y="1040606"/>
                      <a:pt x="443389" y="1038701"/>
                      <a:pt x="442436" y="1037749"/>
                    </a:cubicBezTo>
                    <a:cubicBezTo>
                      <a:pt x="444341" y="1037749"/>
                      <a:pt x="446246" y="1036796"/>
                      <a:pt x="447199" y="1036796"/>
                    </a:cubicBezTo>
                    <a:cubicBezTo>
                      <a:pt x="449104" y="1038701"/>
                      <a:pt x="451009" y="1040606"/>
                      <a:pt x="452914" y="1042511"/>
                    </a:cubicBezTo>
                    <a:cubicBezTo>
                      <a:pt x="451009" y="1044416"/>
                      <a:pt x="449104" y="1046321"/>
                      <a:pt x="447199" y="1048226"/>
                    </a:cubicBezTo>
                    <a:cubicBezTo>
                      <a:pt x="447199" y="1048226"/>
                      <a:pt x="447199" y="1048226"/>
                      <a:pt x="447199" y="1048226"/>
                    </a:cubicBezTo>
                    <a:cubicBezTo>
                      <a:pt x="434816" y="1048226"/>
                      <a:pt x="424339" y="1058704"/>
                      <a:pt x="424339" y="1071086"/>
                    </a:cubicBezTo>
                    <a:cubicBezTo>
                      <a:pt x="424339" y="1072991"/>
                      <a:pt x="424339" y="1074896"/>
                      <a:pt x="425291" y="1076801"/>
                    </a:cubicBezTo>
                    <a:cubicBezTo>
                      <a:pt x="421481" y="1073944"/>
                      <a:pt x="416719" y="1072991"/>
                      <a:pt x="412909" y="1072991"/>
                    </a:cubicBezTo>
                    <a:cubicBezTo>
                      <a:pt x="399574" y="1072991"/>
                      <a:pt x="389096" y="1083469"/>
                      <a:pt x="389096" y="1096804"/>
                    </a:cubicBezTo>
                    <a:cubicBezTo>
                      <a:pt x="389096" y="1097756"/>
                      <a:pt x="389096" y="1097756"/>
                      <a:pt x="389096" y="1098709"/>
                    </a:cubicBezTo>
                    <a:cubicBezTo>
                      <a:pt x="389096" y="1098709"/>
                      <a:pt x="389096" y="1098709"/>
                      <a:pt x="389096" y="1098709"/>
                    </a:cubicBezTo>
                    <a:cubicBezTo>
                      <a:pt x="387191" y="1093946"/>
                      <a:pt x="382429" y="1091089"/>
                      <a:pt x="377666" y="1091089"/>
                    </a:cubicBezTo>
                    <a:cubicBezTo>
                      <a:pt x="375761" y="1091089"/>
                      <a:pt x="373856" y="1092041"/>
                      <a:pt x="371951" y="1092994"/>
                    </a:cubicBezTo>
                    <a:cubicBezTo>
                      <a:pt x="373856" y="1090136"/>
                      <a:pt x="374809" y="1086326"/>
                      <a:pt x="374809" y="1082516"/>
                    </a:cubicBezTo>
                    <a:cubicBezTo>
                      <a:pt x="374809" y="1078706"/>
                      <a:pt x="373856" y="1074896"/>
                      <a:pt x="371951" y="1072039"/>
                    </a:cubicBezTo>
                    <a:cubicBezTo>
                      <a:pt x="372904" y="1072039"/>
                      <a:pt x="374809" y="1072991"/>
                      <a:pt x="375761" y="1072991"/>
                    </a:cubicBezTo>
                    <a:cubicBezTo>
                      <a:pt x="382429" y="1072991"/>
                      <a:pt x="388144" y="1067276"/>
                      <a:pt x="388144" y="1060609"/>
                    </a:cubicBezTo>
                    <a:cubicBezTo>
                      <a:pt x="388144" y="1060609"/>
                      <a:pt x="388144" y="1060609"/>
                      <a:pt x="388144" y="1060609"/>
                    </a:cubicBezTo>
                    <a:cubicBezTo>
                      <a:pt x="389096" y="1058704"/>
                      <a:pt x="390049" y="1056799"/>
                      <a:pt x="390049" y="1054894"/>
                    </a:cubicBezTo>
                    <a:cubicBezTo>
                      <a:pt x="390049" y="1050131"/>
                      <a:pt x="386239" y="1046321"/>
                      <a:pt x="381476" y="1046321"/>
                    </a:cubicBezTo>
                    <a:cubicBezTo>
                      <a:pt x="379571" y="1046321"/>
                      <a:pt x="377666" y="1047274"/>
                      <a:pt x="375761" y="1048226"/>
                    </a:cubicBezTo>
                    <a:cubicBezTo>
                      <a:pt x="375761" y="1048226"/>
                      <a:pt x="375761" y="1048226"/>
                      <a:pt x="374809" y="1048226"/>
                    </a:cubicBezTo>
                    <a:cubicBezTo>
                      <a:pt x="368141" y="1048226"/>
                      <a:pt x="362426" y="1053941"/>
                      <a:pt x="362426" y="1060609"/>
                    </a:cubicBezTo>
                    <a:cubicBezTo>
                      <a:pt x="362426" y="1062514"/>
                      <a:pt x="362426" y="1063466"/>
                      <a:pt x="363379" y="1065371"/>
                    </a:cubicBezTo>
                    <a:cubicBezTo>
                      <a:pt x="360521" y="1063466"/>
                      <a:pt x="357664" y="1062514"/>
                      <a:pt x="353854" y="1062514"/>
                    </a:cubicBezTo>
                    <a:cubicBezTo>
                      <a:pt x="342424" y="1062514"/>
                      <a:pt x="333851" y="1072039"/>
                      <a:pt x="333851" y="1082516"/>
                    </a:cubicBezTo>
                    <a:cubicBezTo>
                      <a:pt x="333851" y="1087279"/>
                      <a:pt x="335756" y="1091089"/>
                      <a:pt x="338614" y="1094899"/>
                    </a:cubicBezTo>
                    <a:cubicBezTo>
                      <a:pt x="337661" y="1094899"/>
                      <a:pt x="337661" y="1094899"/>
                      <a:pt x="336709" y="1094899"/>
                    </a:cubicBezTo>
                    <a:cubicBezTo>
                      <a:pt x="330994" y="1094899"/>
                      <a:pt x="327184" y="1099661"/>
                      <a:pt x="327184" y="1104424"/>
                    </a:cubicBezTo>
                    <a:cubicBezTo>
                      <a:pt x="327184" y="1105376"/>
                      <a:pt x="327184" y="1106329"/>
                      <a:pt x="328136" y="1107281"/>
                    </a:cubicBezTo>
                    <a:cubicBezTo>
                      <a:pt x="327184" y="1107281"/>
                      <a:pt x="325279" y="1107281"/>
                      <a:pt x="324326" y="1108234"/>
                    </a:cubicBezTo>
                    <a:cubicBezTo>
                      <a:pt x="324326" y="1108234"/>
                      <a:pt x="324326" y="1108234"/>
                      <a:pt x="324326" y="1108234"/>
                    </a:cubicBezTo>
                    <a:cubicBezTo>
                      <a:pt x="324326" y="1108234"/>
                      <a:pt x="323374" y="1108234"/>
                      <a:pt x="323374" y="1108234"/>
                    </a:cubicBezTo>
                    <a:cubicBezTo>
                      <a:pt x="325279" y="1106329"/>
                      <a:pt x="326231" y="1103471"/>
                      <a:pt x="326231" y="1100614"/>
                    </a:cubicBezTo>
                    <a:cubicBezTo>
                      <a:pt x="326231" y="1092994"/>
                      <a:pt x="319564" y="1086326"/>
                      <a:pt x="311944" y="1086326"/>
                    </a:cubicBezTo>
                    <a:cubicBezTo>
                      <a:pt x="310039" y="1086326"/>
                      <a:pt x="308134" y="1086326"/>
                      <a:pt x="307181" y="1087279"/>
                    </a:cubicBezTo>
                    <a:cubicBezTo>
                      <a:pt x="309086" y="1085374"/>
                      <a:pt x="310039" y="1083469"/>
                      <a:pt x="310991" y="1080611"/>
                    </a:cubicBezTo>
                    <a:cubicBezTo>
                      <a:pt x="311944" y="1080611"/>
                      <a:pt x="311944" y="1080611"/>
                      <a:pt x="312896" y="1080611"/>
                    </a:cubicBezTo>
                    <a:cubicBezTo>
                      <a:pt x="330041" y="1080611"/>
                      <a:pt x="343376" y="1067276"/>
                      <a:pt x="343376" y="1050131"/>
                    </a:cubicBezTo>
                    <a:cubicBezTo>
                      <a:pt x="343376" y="1048226"/>
                      <a:pt x="343376" y="1046321"/>
                      <a:pt x="342424" y="1044416"/>
                    </a:cubicBezTo>
                    <a:cubicBezTo>
                      <a:pt x="347186" y="1042511"/>
                      <a:pt x="350996" y="1037749"/>
                      <a:pt x="350996" y="1032034"/>
                    </a:cubicBezTo>
                    <a:cubicBezTo>
                      <a:pt x="350996" y="1024414"/>
                      <a:pt x="345281" y="1018699"/>
                      <a:pt x="337661" y="1018699"/>
                    </a:cubicBezTo>
                    <a:cubicBezTo>
                      <a:pt x="333851" y="1018699"/>
                      <a:pt x="330041" y="1020604"/>
                      <a:pt x="327184" y="1023461"/>
                    </a:cubicBezTo>
                    <a:cubicBezTo>
                      <a:pt x="325279" y="1022509"/>
                      <a:pt x="324326" y="1021556"/>
                      <a:pt x="322421" y="1021556"/>
                    </a:cubicBezTo>
                    <a:cubicBezTo>
                      <a:pt x="322421" y="1021556"/>
                      <a:pt x="322421" y="1020604"/>
                      <a:pt x="322421" y="1020604"/>
                    </a:cubicBezTo>
                    <a:cubicBezTo>
                      <a:pt x="327184" y="1016794"/>
                      <a:pt x="330041" y="1012031"/>
                      <a:pt x="330041" y="1005364"/>
                    </a:cubicBezTo>
                    <a:cubicBezTo>
                      <a:pt x="330041" y="995839"/>
                      <a:pt x="322421" y="988219"/>
                      <a:pt x="312896" y="987266"/>
                    </a:cubicBezTo>
                    <a:cubicBezTo>
                      <a:pt x="314801" y="985361"/>
                      <a:pt x="316706" y="982504"/>
                      <a:pt x="317659" y="978694"/>
                    </a:cubicBezTo>
                    <a:cubicBezTo>
                      <a:pt x="321469" y="976789"/>
                      <a:pt x="325279" y="973931"/>
                      <a:pt x="328136" y="971074"/>
                    </a:cubicBezTo>
                    <a:cubicBezTo>
                      <a:pt x="332899" y="974884"/>
                      <a:pt x="338614" y="976789"/>
                      <a:pt x="345281" y="976789"/>
                    </a:cubicBezTo>
                    <a:cubicBezTo>
                      <a:pt x="361474" y="976789"/>
                      <a:pt x="374809" y="963454"/>
                      <a:pt x="374809" y="947261"/>
                    </a:cubicBezTo>
                    <a:cubicBezTo>
                      <a:pt x="374809" y="932974"/>
                      <a:pt x="364331" y="921544"/>
                      <a:pt x="350996" y="918686"/>
                    </a:cubicBezTo>
                    <a:cubicBezTo>
                      <a:pt x="350996" y="917734"/>
                      <a:pt x="350044" y="916781"/>
                      <a:pt x="350044" y="915829"/>
                    </a:cubicBezTo>
                    <a:cubicBezTo>
                      <a:pt x="354806" y="913924"/>
                      <a:pt x="357664" y="909161"/>
                      <a:pt x="357664" y="903446"/>
                    </a:cubicBezTo>
                    <a:cubicBezTo>
                      <a:pt x="357664" y="895826"/>
                      <a:pt x="351949" y="890111"/>
                      <a:pt x="344329" y="890111"/>
                    </a:cubicBezTo>
                    <a:cubicBezTo>
                      <a:pt x="336709" y="890111"/>
                      <a:pt x="330994" y="895826"/>
                      <a:pt x="330994" y="903446"/>
                    </a:cubicBezTo>
                    <a:cubicBezTo>
                      <a:pt x="330994" y="905351"/>
                      <a:pt x="330994" y="906304"/>
                      <a:pt x="331946" y="908209"/>
                    </a:cubicBezTo>
                    <a:cubicBezTo>
                      <a:pt x="327184" y="910114"/>
                      <a:pt x="324326" y="913924"/>
                      <a:pt x="323374" y="918686"/>
                    </a:cubicBezTo>
                    <a:cubicBezTo>
                      <a:pt x="317659" y="914876"/>
                      <a:pt x="310991" y="912971"/>
                      <a:pt x="304324" y="912971"/>
                    </a:cubicBezTo>
                    <a:cubicBezTo>
                      <a:pt x="295751" y="912971"/>
                      <a:pt x="287179" y="916781"/>
                      <a:pt x="281464" y="921544"/>
                    </a:cubicBezTo>
                    <a:cubicBezTo>
                      <a:pt x="281464" y="921544"/>
                      <a:pt x="281464" y="920591"/>
                      <a:pt x="281464" y="920591"/>
                    </a:cubicBezTo>
                    <a:cubicBezTo>
                      <a:pt x="281464" y="907256"/>
                      <a:pt x="270034" y="895826"/>
                      <a:pt x="256699" y="895826"/>
                    </a:cubicBezTo>
                    <a:cubicBezTo>
                      <a:pt x="254794" y="895826"/>
                      <a:pt x="252889" y="895826"/>
                      <a:pt x="251936" y="896779"/>
                    </a:cubicBezTo>
                    <a:cubicBezTo>
                      <a:pt x="250984" y="886301"/>
                      <a:pt x="244316" y="877729"/>
                      <a:pt x="234791" y="872966"/>
                    </a:cubicBezTo>
                    <a:cubicBezTo>
                      <a:pt x="234791" y="872966"/>
                      <a:pt x="234791" y="872966"/>
                      <a:pt x="234791" y="872966"/>
                    </a:cubicBezTo>
                    <a:cubicBezTo>
                      <a:pt x="244316" y="872966"/>
                      <a:pt x="250984" y="865346"/>
                      <a:pt x="250984" y="856774"/>
                    </a:cubicBezTo>
                    <a:cubicBezTo>
                      <a:pt x="250984" y="847249"/>
                      <a:pt x="243364" y="840581"/>
                      <a:pt x="234791" y="840581"/>
                    </a:cubicBezTo>
                    <a:cubicBezTo>
                      <a:pt x="226219" y="840581"/>
                      <a:pt x="218599" y="848201"/>
                      <a:pt x="218599" y="856774"/>
                    </a:cubicBezTo>
                    <a:cubicBezTo>
                      <a:pt x="218599" y="862489"/>
                      <a:pt x="222409" y="868204"/>
                      <a:pt x="227171" y="871061"/>
                    </a:cubicBezTo>
                    <a:cubicBezTo>
                      <a:pt x="226219" y="871061"/>
                      <a:pt x="224314" y="871061"/>
                      <a:pt x="223361" y="871061"/>
                    </a:cubicBezTo>
                    <a:cubicBezTo>
                      <a:pt x="221456" y="871061"/>
                      <a:pt x="218599" y="871061"/>
                      <a:pt x="216694" y="872014"/>
                    </a:cubicBezTo>
                    <a:cubicBezTo>
                      <a:pt x="215741" y="871061"/>
                      <a:pt x="214789" y="871061"/>
                      <a:pt x="213836" y="870109"/>
                    </a:cubicBezTo>
                    <a:cubicBezTo>
                      <a:pt x="211931" y="864394"/>
                      <a:pt x="207169" y="859631"/>
                      <a:pt x="200501" y="859631"/>
                    </a:cubicBezTo>
                    <a:cubicBezTo>
                      <a:pt x="199549" y="859631"/>
                      <a:pt x="197644" y="859631"/>
                      <a:pt x="196691" y="860584"/>
                    </a:cubicBezTo>
                    <a:cubicBezTo>
                      <a:pt x="196691" y="860584"/>
                      <a:pt x="196691" y="860584"/>
                      <a:pt x="196691" y="860584"/>
                    </a:cubicBezTo>
                    <a:cubicBezTo>
                      <a:pt x="196691" y="856774"/>
                      <a:pt x="195739" y="852964"/>
                      <a:pt x="194786" y="849154"/>
                    </a:cubicBezTo>
                    <a:cubicBezTo>
                      <a:pt x="196691" y="847249"/>
                      <a:pt x="197644" y="845344"/>
                      <a:pt x="198596" y="842486"/>
                    </a:cubicBezTo>
                    <a:cubicBezTo>
                      <a:pt x="201454" y="838676"/>
                      <a:pt x="203359" y="832961"/>
                      <a:pt x="203359" y="827246"/>
                    </a:cubicBezTo>
                    <a:cubicBezTo>
                      <a:pt x="203359" y="823436"/>
                      <a:pt x="202406" y="819626"/>
                      <a:pt x="200501" y="815816"/>
                    </a:cubicBezTo>
                    <a:cubicBezTo>
                      <a:pt x="202406" y="815816"/>
                      <a:pt x="203359" y="816769"/>
                      <a:pt x="205264" y="816769"/>
                    </a:cubicBezTo>
                    <a:cubicBezTo>
                      <a:pt x="216694" y="816769"/>
                      <a:pt x="226219" y="807244"/>
                      <a:pt x="226219" y="795814"/>
                    </a:cubicBezTo>
                    <a:cubicBezTo>
                      <a:pt x="226219" y="784384"/>
                      <a:pt x="216694" y="774859"/>
                      <a:pt x="205264" y="774859"/>
                    </a:cubicBezTo>
                    <a:cubicBezTo>
                      <a:pt x="193834" y="774859"/>
                      <a:pt x="184309" y="784384"/>
                      <a:pt x="184309" y="795814"/>
                    </a:cubicBezTo>
                    <a:cubicBezTo>
                      <a:pt x="184309" y="798671"/>
                      <a:pt x="185261" y="801529"/>
                      <a:pt x="186214" y="803434"/>
                    </a:cubicBezTo>
                    <a:cubicBezTo>
                      <a:pt x="183356" y="802481"/>
                      <a:pt x="180499" y="802481"/>
                      <a:pt x="177641" y="802481"/>
                    </a:cubicBezTo>
                    <a:cubicBezTo>
                      <a:pt x="170021" y="802481"/>
                      <a:pt x="162401" y="806291"/>
                      <a:pt x="157639" y="812006"/>
                    </a:cubicBezTo>
                    <a:cubicBezTo>
                      <a:pt x="153829" y="806291"/>
                      <a:pt x="147161" y="802481"/>
                      <a:pt x="140494" y="802481"/>
                    </a:cubicBezTo>
                    <a:cubicBezTo>
                      <a:pt x="136684" y="802481"/>
                      <a:pt x="133826" y="803434"/>
                      <a:pt x="130969" y="804386"/>
                    </a:cubicBezTo>
                    <a:cubicBezTo>
                      <a:pt x="130016" y="798671"/>
                      <a:pt x="126206" y="794861"/>
                      <a:pt x="120491" y="794861"/>
                    </a:cubicBezTo>
                    <a:cubicBezTo>
                      <a:pt x="116681" y="794861"/>
                      <a:pt x="112871" y="797719"/>
                      <a:pt x="110966" y="800576"/>
                    </a:cubicBezTo>
                    <a:cubicBezTo>
                      <a:pt x="103346" y="803434"/>
                      <a:pt x="98584" y="811054"/>
                      <a:pt x="98584" y="818674"/>
                    </a:cubicBezTo>
                    <a:cubicBezTo>
                      <a:pt x="98584" y="829151"/>
                      <a:pt x="107156" y="838676"/>
                      <a:pt x="118586" y="838676"/>
                    </a:cubicBezTo>
                    <a:cubicBezTo>
                      <a:pt x="121444" y="838676"/>
                      <a:pt x="124301" y="837724"/>
                      <a:pt x="126206" y="836771"/>
                    </a:cubicBezTo>
                    <a:cubicBezTo>
                      <a:pt x="130016" y="840581"/>
                      <a:pt x="134779" y="842486"/>
                      <a:pt x="140494" y="842486"/>
                    </a:cubicBezTo>
                    <a:cubicBezTo>
                      <a:pt x="143351" y="842486"/>
                      <a:pt x="146209" y="841534"/>
                      <a:pt x="148114" y="840581"/>
                    </a:cubicBezTo>
                    <a:cubicBezTo>
                      <a:pt x="144304" y="845344"/>
                      <a:pt x="141446" y="852011"/>
                      <a:pt x="141446" y="858679"/>
                    </a:cubicBezTo>
                    <a:cubicBezTo>
                      <a:pt x="141446" y="871061"/>
                      <a:pt x="150019" y="881539"/>
                      <a:pt x="161449" y="885349"/>
                    </a:cubicBezTo>
                    <a:cubicBezTo>
                      <a:pt x="156686" y="892969"/>
                      <a:pt x="153829" y="901541"/>
                      <a:pt x="153829" y="911066"/>
                    </a:cubicBezTo>
                    <a:cubicBezTo>
                      <a:pt x="153829" y="922496"/>
                      <a:pt x="158591" y="932974"/>
                      <a:pt x="165259" y="940594"/>
                    </a:cubicBezTo>
                    <a:cubicBezTo>
                      <a:pt x="159544" y="942499"/>
                      <a:pt x="154781" y="948214"/>
                      <a:pt x="154781" y="955834"/>
                    </a:cubicBezTo>
                    <a:cubicBezTo>
                      <a:pt x="154781" y="964406"/>
                      <a:pt x="161449" y="972026"/>
                      <a:pt x="170974" y="972026"/>
                    </a:cubicBezTo>
                    <a:cubicBezTo>
                      <a:pt x="179546" y="972026"/>
                      <a:pt x="186214" y="965359"/>
                      <a:pt x="187166" y="957739"/>
                    </a:cubicBezTo>
                    <a:cubicBezTo>
                      <a:pt x="187166" y="957739"/>
                      <a:pt x="188119" y="957739"/>
                      <a:pt x="188119" y="957739"/>
                    </a:cubicBezTo>
                    <a:cubicBezTo>
                      <a:pt x="190024" y="957739"/>
                      <a:pt x="191929" y="956786"/>
                      <a:pt x="192881" y="955834"/>
                    </a:cubicBezTo>
                    <a:cubicBezTo>
                      <a:pt x="194786" y="955834"/>
                      <a:pt x="196691" y="956786"/>
                      <a:pt x="199549" y="956786"/>
                    </a:cubicBezTo>
                    <a:cubicBezTo>
                      <a:pt x="204311" y="956786"/>
                      <a:pt x="208121" y="955834"/>
                      <a:pt x="211931" y="954881"/>
                    </a:cubicBezTo>
                    <a:cubicBezTo>
                      <a:pt x="211931" y="954881"/>
                      <a:pt x="211931" y="954881"/>
                      <a:pt x="211931" y="954881"/>
                    </a:cubicBezTo>
                    <a:cubicBezTo>
                      <a:pt x="218599" y="954881"/>
                      <a:pt x="224314" y="952024"/>
                      <a:pt x="228124" y="948214"/>
                    </a:cubicBezTo>
                    <a:cubicBezTo>
                      <a:pt x="230029" y="952024"/>
                      <a:pt x="233839" y="954881"/>
                      <a:pt x="237649" y="954881"/>
                    </a:cubicBezTo>
                    <a:cubicBezTo>
                      <a:pt x="239554" y="954881"/>
                      <a:pt x="240506" y="954881"/>
                      <a:pt x="241459" y="953929"/>
                    </a:cubicBezTo>
                    <a:cubicBezTo>
                      <a:pt x="245269" y="956786"/>
                      <a:pt x="249079" y="957739"/>
                      <a:pt x="254794" y="957739"/>
                    </a:cubicBezTo>
                    <a:cubicBezTo>
                      <a:pt x="259556" y="957739"/>
                      <a:pt x="263366" y="956786"/>
                      <a:pt x="267176" y="953929"/>
                    </a:cubicBezTo>
                    <a:cubicBezTo>
                      <a:pt x="268129" y="953929"/>
                      <a:pt x="268129" y="953929"/>
                      <a:pt x="269081" y="953929"/>
                    </a:cubicBezTo>
                    <a:cubicBezTo>
                      <a:pt x="270034" y="953929"/>
                      <a:pt x="271939" y="953929"/>
                      <a:pt x="272891" y="952976"/>
                    </a:cubicBezTo>
                    <a:cubicBezTo>
                      <a:pt x="273844" y="959644"/>
                      <a:pt x="276701" y="965359"/>
                      <a:pt x="281464" y="970121"/>
                    </a:cubicBezTo>
                    <a:cubicBezTo>
                      <a:pt x="280511" y="970121"/>
                      <a:pt x="278606" y="970121"/>
                      <a:pt x="277654" y="970121"/>
                    </a:cubicBezTo>
                    <a:cubicBezTo>
                      <a:pt x="276701" y="970121"/>
                      <a:pt x="276701" y="970121"/>
                      <a:pt x="275749" y="970121"/>
                    </a:cubicBezTo>
                    <a:cubicBezTo>
                      <a:pt x="275749" y="964406"/>
                      <a:pt x="270986" y="959644"/>
                      <a:pt x="265271" y="959644"/>
                    </a:cubicBezTo>
                    <a:cubicBezTo>
                      <a:pt x="259556" y="959644"/>
                      <a:pt x="254794" y="964406"/>
                      <a:pt x="254794" y="970121"/>
                    </a:cubicBezTo>
                    <a:cubicBezTo>
                      <a:pt x="254794" y="973931"/>
                      <a:pt x="256699" y="977741"/>
                      <a:pt x="260509" y="979646"/>
                    </a:cubicBezTo>
                    <a:cubicBezTo>
                      <a:pt x="259556" y="981551"/>
                      <a:pt x="258604" y="983456"/>
                      <a:pt x="257651" y="986314"/>
                    </a:cubicBezTo>
                    <a:cubicBezTo>
                      <a:pt x="254794" y="984409"/>
                      <a:pt x="250984" y="982504"/>
                      <a:pt x="247174" y="982504"/>
                    </a:cubicBezTo>
                    <a:cubicBezTo>
                      <a:pt x="246221" y="972979"/>
                      <a:pt x="239554" y="966311"/>
                      <a:pt x="230029" y="966311"/>
                    </a:cubicBezTo>
                    <a:cubicBezTo>
                      <a:pt x="220504" y="966311"/>
                      <a:pt x="212884" y="973931"/>
                      <a:pt x="212884" y="983456"/>
                    </a:cubicBezTo>
                    <a:cubicBezTo>
                      <a:pt x="212884" y="986314"/>
                      <a:pt x="213836" y="989171"/>
                      <a:pt x="215741" y="992029"/>
                    </a:cubicBezTo>
                    <a:cubicBezTo>
                      <a:pt x="210026" y="997744"/>
                      <a:pt x="206216" y="1006316"/>
                      <a:pt x="206216" y="1014889"/>
                    </a:cubicBezTo>
                    <a:cubicBezTo>
                      <a:pt x="206216" y="1017746"/>
                      <a:pt x="206216" y="1020604"/>
                      <a:pt x="207169" y="1022509"/>
                    </a:cubicBezTo>
                    <a:cubicBezTo>
                      <a:pt x="205264" y="1022509"/>
                      <a:pt x="203359" y="1021556"/>
                      <a:pt x="200501" y="1021556"/>
                    </a:cubicBezTo>
                    <a:cubicBezTo>
                      <a:pt x="198596" y="1021556"/>
                      <a:pt x="197644" y="1021556"/>
                      <a:pt x="195739" y="1022509"/>
                    </a:cubicBezTo>
                    <a:cubicBezTo>
                      <a:pt x="192881" y="1018699"/>
                      <a:pt x="188119" y="1015841"/>
                      <a:pt x="182404" y="1015841"/>
                    </a:cubicBezTo>
                    <a:cubicBezTo>
                      <a:pt x="172879" y="1015841"/>
                      <a:pt x="165259" y="1023461"/>
                      <a:pt x="165259" y="1032986"/>
                    </a:cubicBezTo>
                    <a:cubicBezTo>
                      <a:pt x="165259" y="1037749"/>
                      <a:pt x="167164" y="1042511"/>
                      <a:pt x="170974" y="1045369"/>
                    </a:cubicBezTo>
                    <a:cubicBezTo>
                      <a:pt x="170974" y="1047274"/>
                      <a:pt x="170021" y="1049179"/>
                      <a:pt x="170021" y="1051084"/>
                    </a:cubicBezTo>
                    <a:cubicBezTo>
                      <a:pt x="170021" y="1052989"/>
                      <a:pt x="170021" y="1055846"/>
                      <a:pt x="170974" y="1057751"/>
                    </a:cubicBezTo>
                    <a:cubicBezTo>
                      <a:pt x="167164" y="1061561"/>
                      <a:pt x="164306" y="1067276"/>
                      <a:pt x="164306" y="1073944"/>
                    </a:cubicBezTo>
                    <a:cubicBezTo>
                      <a:pt x="164306" y="1076801"/>
                      <a:pt x="165259" y="1079659"/>
                      <a:pt x="166211" y="1081564"/>
                    </a:cubicBezTo>
                    <a:cubicBezTo>
                      <a:pt x="165259" y="1081564"/>
                      <a:pt x="164306" y="1081564"/>
                      <a:pt x="162401" y="1081564"/>
                    </a:cubicBezTo>
                    <a:cubicBezTo>
                      <a:pt x="162401" y="1081564"/>
                      <a:pt x="162401" y="1080611"/>
                      <a:pt x="162401" y="1080611"/>
                    </a:cubicBezTo>
                    <a:cubicBezTo>
                      <a:pt x="162401" y="1078706"/>
                      <a:pt x="162401" y="1076801"/>
                      <a:pt x="161449" y="1074896"/>
                    </a:cubicBezTo>
                    <a:cubicBezTo>
                      <a:pt x="161449" y="1072991"/>
                      <a:pt x="162401" y="1072039"/>
                      <a:pt x="162401" y="1070134"/>
                    </a:cubicBezTo>
                    <a:cubicBezTo>
                      <a:pt x="162401" y="1061561"/>
                      <a:pt x="155734" y="1054894"/>
                      <a:pt x="147161" y="1054894"/>
                    </a:cubicBezTo>
                    <a:cubicBezTo>
                      <a:pt x="143351" y="1054894"/>
                      <a:pt x="140494" y="1055846"/>
                      <a:pt x="137636" y="1057751"/>
                    </a:cubicBezTo>
                    <a:cubicBezTo>
                      <a:pt x="126206" y="1058704"/>
                      <a:pt x="116681" y="1068229"/>
                      <a:pt x="116681" y="1080611"/>
                    </a:cubicBezTo>
                    <a:cubicBezTo>
                      <a:pt x="116681" y="1092041"/>
                      <a:pt x="125254" y="1101566"/>
                      <a:pt x="135731" y="1103471"/>
                    </a:cubicBezTo>
                    <a:cubicBezTo>
                      <a:pt x="133826" y="1107281"/>
                      <a:pt x="132874" y="1112044"/>
                      <a:pt x="132874" y="1115854"/>
                    </a:cubicBezTo>
                    <a:cubicBezTo>
                      <a:pt x="132874" y="1132046"/>
                      <a:pt x="143351" y="1144429"/>
                      <a:pt x="157639" y="1149191"/>
                    </a:cubicBezTo>
                    <a:cubicBezTo>
                      <a:pt x="155734" y="1149191"/>
                      <a:pt x="153829" y="1148239"/>
                      <a:pt x="151924" y="1148239"/>
                    </a:cubicBezTo>
                    <a:cubicBezTo>
                      <a:pt x="139541" y="1148239"/>
                      <a:pt x="128111" y="1155859"/>
                      <a:pt x="123349" y="1166336"/>
                    </a:cubicBezTo>
                    <a:cubicBezTo>
                      <a:pt x="118586" y="1160621"/>
                      <a:pt x="110966" y="1157764"/>
                      <a:pt x="102394" y="1157764"/>
                    </a:cubicBezTo>
                    <a:cubicBezTo>
                      <a:pt x="86201" y="1157764"/>
                      <a:pt x="73819" y="1170146"/>
                      <a:pt x="73819" y="1186339"/>
                    </a:cubicBezTo>
                    <a:cubicBezTo>
                      <a:pt x="73819" y="1195864"/>
                      <a:pt x="78581" y="1204436"/>
                      <a:pt x="85249" y="1209199"/>
                    </a:cubicBezTo>
                    <a:cubicBezTo>
                      <a:pt x="85249" y="1209199"/>
                      <a:pt x="85249" y="1209199"/>
                      <a:pt x="85249" y="1210151"/>
                    </a:cubicBezTo>
                    <a:cubicBezTo>
                      <a:pt x="85249" y="1216819"/>
                      <a:pt x="90011" y="1221581"/>
                      <a:pt x="96679" y="1222534"/>
                    </a:cubicBezTo>
                    <a:cubicBezTo>
                      <a:pt x="90011" y="1224439"/>
                      <a:pt x="84296" y="1230154"/>
                      <a:pt x="84296" y="1237774"/>
                    </a:cubicBezTo>
                    <a:cubicBezTo>
                      <a:pt x="84296" y="1246346"/>
                      <a:pt x="90964" y="1253966"/>
                      <a:pt x="100489" y="1253966"/>
                    </a:cubicBezTo>
                    <a:cubicBezTo>
                      <a:pt x="108109" y="1253966"/>
                      <a:pt x="113824" y="1248251"/>
                      <a:pt x="115729" y="1241584"/>
                    </a:cubicBezTo>
                    <a:cubicBezTo>
                      <a:pt x="119539" y="1250156"/>
                      <a:pt x="129064" y="1256824"/>
                      <a:pt x="139541" y="1256824"/>
                    </a:cubicBezTo>
                    <a:cubicBezTo>
                      <a:pt x="139541" y="1256824"/>
                      <a:pt x="140494" y="1256824"/>
                      <a:pt x="140494" y="1256824"/>
                    </a:cubicBezTo>
                    <a:cubicBezTo>
                      <a:pt x="140494" y="1256824"/>
                      <a:pt x="140494" y="1257776"/>
                      <a:pt x="140494" y="1257776"/>
                    </a:cubicBezTo>
                    <a:cubicBezTo>
                      <a:pt x="135731" y="1260634"/>
                      <a:pt x="131921" y="1266349"/>
                      <a:pt x="130016" y="1272064"/>
                    </a:cubicBezTo>
                    <a:cubicBezTo>
                      <a:pt x="124301" y="1269206"/>
                      <a:pt x="117634" y="1267301"/>
                      <a:pt x="110966" y="1267301"/>
                    </a:cubicBezTo>
                    <a:cubicBezTo>
                      <a:pt x="101441" y="1267301"/>
                      <a:pt x="91916" y="1271111"/>
                      <a:pt x="85249" y="1276826"/>
                    </a:cubicBezTo>
                    <a:cubicBezTo>
                      <a:pt x="83344" y="1274921"/>
                      <a:pt x="80486" y="1273969"/>
                      <a:pt x="77629" y="1273969"/>
                    </a:cubicBezTo>
                    <a:cubicBezTo>
                      <a:pt x="70009" y="1273969"/>
                      <a:pt x="64294" y="1279684"/>
                      <a:pt x="64294" y="1287304"/>
                    </a:cubicBezTo>
                    <a:cubicBezTo>
                      <a:pt x="64294" y="1288256"/>
                      <a:pt x="64294" y="1289209"/>
                      <a:pt x="64294" y="1290161"/>
                    </a:cubicBezTo>
                    <a:cubicBezTo>
                      <a:pt x="64294" y="1290161"/>
                      <a:pt x="64294" y="1290161"/>
                      <a:pt x="64294" y="1291114"/>
                    </a:cubicBezTo>
                    <a:cubicBezTo>
                      <a:pt x="62389" y="1291114"/>
                      <a:pt x="61436" y="1290161"/>
                      <a:pt x="59531" y="1290161"/>
                    </a:cubicBezTo>
                    <a:cubicBezTo>
                      <a:pt x="49054" y="1290161"/>
                      <a:pt x="40481" y="1298734"/>
                      <a:pt x="40481" y="1309211"/>
                    </a:cubicBezTo>
                    <a:cubicBezTo>
                      <a:pt x="40481" y="1319689"/>
                      <a:pt x="49054" y="1328261"/>
                      <a:pt x="59531" y="1328261"/>
                    </a:cubicBezTo>
                    <a:cubicBezTo>
                      <a:pt x="65246" y="1328261"/>
                      <a:pt x="70009" y="1326356"/>
                      <a:pt x="73819" y="1322546"/>
                    </a:cubicBezTo>
                    <a:cubicBezTo>
                      <a:pt x="79534" y="1337786"/>
                      <a:pt x="94774" y="1348264"/>
                      <a:pt x="111919" y="1348264"/>
                    </a:cubicBezTo>
                    <a:cubicBezTo>
                      <a:pt x="122396" y="1348264"/>
                      <a:pt x="131921" y="1344454"/>
                      <a:pt x="139541" y="1337786"/>
                    </a:cubicBezTo>
                    <a:cubicBezTo>
                      <a:pt x="137636" y="1339691"/>
                      <a:pt x="136684" y="1342549"/>
                      <a:pt x="136684" y="1345406"/>
                    </a:cubicBezTo>
                    <a:cubicBezTo>
                      <a:pt x="136684" y="1345406"/>
                      <a:pt x="136684" y="1345406"/>
                      <a:pt x="136684" y="1345406"/>
                    </a:cubicBezTo>
                    <a:cubicBezTo>
                      <a:pt x="125254" y="1350169"/>
                      <a:pt x="116681" y="1360646"/>
                      <a:pt x="116681" y="1373981"/>
                    </a:cubicBezTo>
                    <a:cubicBezTo>
                      <a:pt x="116681" y="1380649"/>
                      <a:pt x="119539" y="1387316"/>
                      <a:pt x="123349" y="1393031"/>
                    </a:cubicBezTo>
                    <a:cubicBezTo>
                      <a:pt x="120491" y="1391126"/>
                      <a:pt x="117634" y="1390174"/>
                      <a:pt x="113824" y="1390174"/>
                    </a:cubicBezTo>
                    <a:cubicBezTo>
                      <a:pt x="108109" y="1390174"/>
                      <a:pt x="102394" y="1393984"/>
                      <a:pt x="99536" y="1398746"/>
                    </a:cubicBezTo>
                    <a:cubicBezTo>
                      <a:pt x="99536" y="1398746"/>
                      <a:pt x="99536" y="1398746"/>
                      <a:pt x="98584" y="1398746"/>
                    </a:cubicBezTo>
                    <a:cubicBezTo>
                      <a:pt x="95726" y="1398746"/>
                      <a:pt x="92869" y="1399699"/>
                      <a:pt x="90964" y="1400651"/>
                    </a:cubicBezTo>
                    <a:cubicBezTo>
                      <a:pt x="83344" y="1391126"/>
                      <a:pt x="71914" y="1384459"/>
                      <a:pt x="59531" y="1384459"/>
                    </a:cubicBezTo>
                    <a:cubicBezTo>
                      <a:pt x="50006" y="1384459"/>
                      <a:pt x="40481" y="1388269"/>
                      <a:pt x="33814" y="1393984"/>
                    </a:cubicBezTo>
                    <a:cubicBezTo>
                      <a:pt x="33814" y="1393984"/>
                      <a:pt x="32861" y="1393984"/>
                      <a:pt x="32861" y="1393984"/>
                    </a:cubicBezTo>
                    <a:cubicBezTo>
                      <a:pt x="30004" y="1393984"/>
                      <a:pt x="27146" y="1396841"/>
                      <a:pt x="27146" y="1399699"/>
                    </a:cubicBezTo>
                    <a:cubicBezTo>
                      <a:pt x="27146" y="1400651"/>
                      <a:pt x="27146" y="1400651"/>
                      <a:pt x="27146" y="1400651"/>
                    </a:cubicBezTo>
                    <a:cubicBezTo>
                      <a:pt x="23336" y="1406366"/>
                      <a:pt x="20479" y="1413034"/>
                      <a:pt x="19526" y="1420654"/>
                    </a:cubicBezTo>
                    <a:cubicBezTo>
                      <a:pt x="11906" y="1423511"/>
                      <a:pt x="7144" y="1430179"/>
                      <a:pt x="7144" y="1437799"/>
                    </a:cubicBezTo>
                    <a:cubicBezTo>
                      <a:pt x="7144" y="1448276"/>
                      <a:pt x="15716" y="1456849"/>
                      <a:pt x="26194" y="1456849"/>
                    </a:cubicBezTo>
                    <a:cubicBezTo>
                      <a:pt x="29051" y="1456849"/>
                      <a:pt x="31909" y="1455896"/>
                      <a:pt x="34766" y="1454944"/>
                    </a:cubicBezTo>
                    <a:cubicBezTo>
                      <a:pt x="41434" y="1460659"/>
                      <a:pt x="50006" y="1463516"/>
                      <a:pt x="59531" y="1463516"/>
                    </a:cubicBezTo>
                    <a:cubicBezTo>
                      <a:pt x="79534" y="1463516"/>
                      <a:pt x="96679" y="1448276"/>
                      <a:pt x="98584" y="1429226"/>
                    </a:cubicBezTo>
                    <a:cubicBezTo>
                      <a:pt x="98584" y="1429226"/>
                      <a:pt x="98584" y="1429226"/>
                      <a:pt x="98584" y="1429226"/>
                    </a:cubicBezTo>
                    <a:cubicBezTo>
                      <a:pt x="103346" y="1429226"/>
                      <a:pt x="108109" y="1426369"/>
                      <a:pt x="110966" y="1422559"/>
                    </a:cubicBezTo>
                    <a:cubicBezTo>
                      <a:pt x="111919" y="1422559"/>
                      <a:pt x="112871" y="1422559"/>
                      <a:pt x="112871" y="1422559"/>
                    </a:cubicBezTo>
                    <a:cubicBezTo>
                      <a:pt x="122396" y="1422559"/>
                      <a:pt x="129064" y="1414939"/>
                      <a:pt x="129064" y="1406366"/>
                    </a:cubicBezTo>
                    <a:cubicBezTo>
                      <a:pt x="129064" y="1403509"/>
                      <a:pt x="128111" y="1399699"/>
                      <a:pt x="126206" y="1397794"/>
                    </a:cubicBezTo>
                    <a:cubicBezTo>
                      <a:pt x="131921" y="1402556"/>
                      <a:pt x="138589" y="1405414"/>
                      <a:pt x="146209" y="1405414"/>
                    </a:cubicBezTo>
                    <a:cubicBezTo>
                      <a:pt x="158591" y="1405414"/>
                      <a:pt x="169069" y="1398746"/>
                      <a:pt x="173831" y="1388269"/>
                    </a:cubicBezTo>
                    <a:cubicBezTo>
                      <a:pt x="174784" y="1388269"/>
                      <a:pt x="175736" y="1388269"/>
                      <a:pt x="176689" y="1388269"/>
                    </a:cubicBezTo>
                    <a:cubicBezTo>
                      <a:pt x="176689" y="1388269"/>
                      <a:pt x="177641" y="1388269"/>
                      <a:pt x="177641" y="1388269"/>
                    </a:cubicBezTo>
                    <a:cubicBezTo>
                      <a:pt x="184309" y="1401604"/>
                      <a:pt x="197644" y="1410176"/>
                      <a:pt x="212884" y="1410176"/>
                    </a:cubicBezTo>
                    <a:cubicBezTo>
                      <a:pt x="227171" y="1410176"/>
                      <a:pt x="239554" y="1402556"/>
                      <a:pt x="246221" y="1391126"/>
                    </a:cubicBezTo>
                    <a:cubicBezTo>
                      <a:pt x="246221" y="1391126"/>
                      <a:pt x="247174" y="1391126"/>
                      <a:pt x="247174" y="1391126"/>
                    </a:cubicBezTo>
                    <a:cubicBezTo>
                      <a:pt x="250984" y="1391126"/>
                      <a:pt x="253841" y="1388269"/>
                      <a:pt x="253841" y="1383506"/>
                    </a:cubicBezTo>
                    <a:cubicBezTo>
                      <a:pt x="253841" y="1380649"/>
                      <a:pt x="252889" y="1378744"/>
                      <a:pt x="250984" y="1377791"/>
                    </a:cubicBezTo>
                    <a:cubicBezTo>
                      <a:pt x="251936" y="1374934"/>
                      <a:pt x="251936" y="1373029"/>
                      <a:pt x="251936" y="1370171"/>
                    </a:cubicBezTo>
                    <a:cubicBezTo>
                      <a:pt x="251936" y="1348264"/>
                      <a:pt x="234791" y="1331119"/>
                      <a:pt x="212884" y="1331119"/>
                    </a:cubicBezTo>
                    <a:cubicBezTo>
                      <a:pt x="210979" y="1331119"/>
                      <a:pt x="208121" y="1331119"/>
                      <a:pt x="206216" y="1332071"/>
                    </a:cubicBezTo>
                    <a:cubicBezTo>
                      <a:pt x="204311" y="1331119"/>
                      <a:pt x="201454" y="1331119"/>
                      <a:pt x="199549" y="1331119"/>
                    </a:cubicBezTo>
                    <a:cubicBezTo>
                      <a:pt x="199549" y="1325404"/>
                      <a:pt x="194786" y="1320641"/>
                      <a:pt x="188119" y="1320641"/>
                    </a:cubicBezTo>
                    <a:cubicBezTo>
                      <a:pt x="181451" y="1320641"/>
                      <a:pt x="176689" y="1325404"/>
                      <a:pt x="176689" y="1332071"/>
                    </a:cubicBezTo>
                    <a:cubicBezTo>
                      <a:pt x="176689" y="1332071"/>
                      <a:pt x="176689" y="1333024"/>
                      <a:pt x="176689" y="1333024"/>
                    </a:cubicBezTo>
                    <a:cubicBezTo>
                      <a:pt x="172879" y="1331119"/>
                      <a:pt x="169069" y="1329214"/>
                      <a:pt x="165259" y="1329214"/>
                    </a:cubicBezTo>
                    <a:cubicBezTo>
                      <a:pt x="159544" y="1329214"/>
                      <a:pt x="154781" y="1331119"/>
                      <a:pt x="150019" y="1334929"/>
                    </a:cubicBezTo>
                    <a:cubicBezTo>
                      <a:pt x="149066" y="1334929"/>
                      <a:pt x="148114" y="1333976"/>
                      <a:pt x="147161" y="1333976"/>
                    </a:cubicBezTo>
                    <a:cubicBezTo>
                      <a:pt x="144304" y="1333976"/>
                      <a:pt x="141446" y="1334929"/>
                      <a:pt x="139541" y="1336834"/>
                    </a:cubicBezTo>
                    <a:cubicBezTo>
                      <a:pt x="147161" y="1329214"/>
                      <a:pt x="150971" y="1319689"/>
                      <a:pt x="150971" y="1308259"/>
                    </a:cubicBezTo>
                    <a:cubicBezTo>
                      <a:pt x="150971" y="1306354"/>
                      <a:pt x="150971" y="1305401"/>
                      <a:pt x="150019" y="1303496"/>
                    </a:cubicBezTo>
                    <a:cubicBezTo>
                      <a:pt x="150971" y="1303496"/>
                      <a:pt x="150971" y="1303496"/>
                      <a:pt x="151924" y="1303496"/>
                    </a:cubicBezTo>
                    <a:cubicBezTo>
                      <a:pt x="165259" y="1303496"/>
                      <a:pt x="176689" y="1293019"/>
                      <a:pt x="176689" y="1278731"/>
                    </a:cubicBezTo>
                    <a:cubicBezTo>
                      <a:pt x="176689" y="1266349"/>
                      <a:pt x="167164" y="1255871"/>
                      <a:pt x="153829" y="1254919"/>
                    </a:cubicBezTo>
                    <a:cubicBezTo>
                      <a:pt x="153829" y="1253966"/>
                      <a:pt x="153829" y="1253014"/>
                      <a:pt x="152876" y="1253014"/>
                    </a:cubicBezTo>
                    <a:cubicBezTo>
                      <a:pt x="154781" y="1252061"/>
                      <a:pt x="155734" y="1251109"/>
                      <a:pt x="156686" y="1249204"/>
                    </a:cubicBezTo>
                    <a:cubicBezTo>
                      <a:pt x="164306" y="1247299"/>
                      <a:pt x="170021" y="1240631"/>
                      <a:pt x="170021" y="1233011"/>
                    </a:cubicBezTo>
                    <a:cubicBezTo>
                      <a:pt x="170021" y="1230154"/>
                      <a:pt x="169069" y="1227296"/>
                      <a:pt x="168116" y="1224439"/>
                    </a:cubicBezTo>
                    <a:cubicBezTo>
                      <a:pt x="172879" y="1223486"/>
                      <a:pt x="176689" y="1219676"/>
                      <a:pt x="176689" y="1213961"/>
                    </a:cubicBezTo>
                    <a:cubicBezTo>
                      <a:pt x="176689" y="1209199"/>
                      <a:pt x="173831" y="1206341"/>
                      <a:pt x="170021" y="1204436"/>
                    </a:cubicBezTo>
                    <a:cubicBezTo>
                      <a:pt x="176689" y="1198721"/>
                      <a:pt x="180499" y="1190149"/>
                      <a:pt x="180499" y="1181576"/>
                    </a:cubicBezTo>
                    <a:cubicBezTo>
                      <a:pt x="180499" y="1167289"/>
                      <a:pt x="170974" y="1155859"/>
                      <a:pt x="158591" y="1152049"/>
                    </a:cubicBezTo>
                    <a:cubicBezTo>
                      <a:pt x="160496" y="1152049"/>
                      <a:pt x="162401" y="1153001"/>
                      <a:pt x="165259" y="1153001"/>
                    </a:cubicBezTo>
                    <a:cubicBezTo>
                      <a:pt x="166211" y="1153001"/>
                      <a:pt x="167164" y="1153001"/>
                      <a:pt x="169069" y="1153001"/>
                    </a:cubicBezTo>
                    <a:cubicBezTo>
                      <a:pt x="169069" y="1153001"/>
                      <a:pt x="169069" y="1153001"/>
                      <a:pt x="169069" y="1153001"/>
                    </a:cubicBezTo>
                    <a:cubicBezTo>
                      <a:pt x="169069" y="1157764"/>
                      <a:pt x="172879" y="1161574"/>
                      <a:pt x="177641" y="1161574"/>
                    </a:cubicBezTo>
                    <a:cubicBezTo>
                      <a:pt x="177641" y="1161574"/>
                      <a:pt x="177641" y="1161574"/>
                      <a:pt x="178594" y="1161574"/>
                    </a:cubicBezTo>
                    <a:cubicBezTo>
                      <a:pt x="178594" y="1161574"/>
                      <a:pt x="178594" y="1161574"/>
                      <a:pt x="178594" y="1162526"/>
                    </a:cubicBezTo>
                    <a:cubicBezTo>
                      <a:pt x="178594" y="1170146"/>
                      <a:pt x="182404" y="1176814"/>
                      <a:pt x="188119" y="1180624"/>
                    </a:cubicBezTo>
                    <a:cubicBezTo>
                      <a:pt x="186214" y="1184434"/>
                      <a:pt x="185261" y="1188244"/>
                      <a:pt x="185261" y="1193006"/>
                    </a:cubicBezTo>
                    <a:cubicBezTo>
                      <a:pt x="185261" y="1207294"/>
                      <a:pt x="195739" y="1219676"/>
                      <a:pt x="210026" y="1221581"/>
                    </a:cubicBezTo>
                    <a:cubicBezTo>
                      <a:pt x="207169" y="1222534"/>
                      <a:pt x="205264" y="1226344"/>
                      <a:pt x="205264" y="1229201"/>
                    </a:cubicBezTo>
                    <a:cubicBezTo>
                      <a:pt x="205264" y="1233964"/>
                      <a:pt x="209074" y="1237774"/>
                      <a:pt x="213836" y="1237774"/>
                    </a:cubicBezTo>
                    <a:cubicBezTo>
                      <a:pt x="218599" y="1237774"/>
                      <a:pt x="222409" y="1233964"/>
                      <a:pt x="222409" y="1229201"/>
                    </a:cubicBezTo>
                    <a:cubicBezTo>
                      <a:pt x="222409" y="1225391"/>
                      <a:pt x="220504" y="1222534"/>
                      <a:pt x="217646" y="1221581"/>
                    </a:cubicBezTo>
                    <a:cubicBezTo>
                      <a:pt x="218599" y="1221581"/>
                      <a:pt x="218599" y="1221581"/>
                      <a:pt x="219551" y="1221581"/>
                    </a:cubicBezTo>
                    <a:cubicBezTo>
                      <a:pt x="221456" y="1222534"/>
                      <a:pt x="223361" y="1223486"/>
                      <a:pt x="226219" y="1223486"/>
                    </a:cubicBezTo>
                    <a:cubicBezTo>
                      <a:pt x="233839" y="1223486"/>
                      <a:pt x="239554" y="1217771"/>
                      <a:pt x="239554" y="1210151"/>
                    </a:cubicBezTo>
                    <a:cubicBezTo>
                      <a:pt x="239554" y="1210151"/>
                      <a:pt x="239554" y="1209199"/>
                      <a:pt x="239554" y="1209199"/>
                    </a:cubicBezTo>
                    <a:cubicBezTo>
                      <a:pt x="242411" y="1205389"/>
                      <a:pt x="243364" y="1201579"/>
                      <a:pt x="244316" y="1196816"/>
                    </a:cubicBezTo>
                    <a:cubicBezTo>
                      <a:pt x="245269" y="1196816"/>
                      <a:pt x="245269" y="1196816"/>
                      <a:pt x="246221" y="1196816"/>
                    </a:cubicBezTo>
                    <a:cubicBezTo>
                      <a:pt x="250984" y="1196816"/>
                      <a:pt x="254794" y="1193006"/>
                      <a:pt x="254794" y="1188244"/>
                    </a:cubicBezTo>
                    <a:cubicBezTo>
                      <a:pt x="254794" y="1185386"/>
                      <a:pt x="252889" y="1183481"/>
                      <a:pt x="250984" y="1181576"/>
                    </a:cubicBezTo>
                    <a:cubicBezTo>
                      <a:pt x="255746" y="1180624"/>
                      <a:pt x="259556" y="1176814"/>
                      <a:pt x="259556" y="1172051"/>
                    </a:cubicBezTo>
                    <a:cubicBezTo>
                      <a:pt x="259556" y="1167289"/>
                      <a:pt x="256699" y="1164431"/>
                      <a:pt x="252889" y="1162526"/>
                    </a:cubicBezTo>
                    <a:cubicBezTo>
                      <a:pt x="254794" y="1159669"/>
                      <a:pt x="255746" y="1156811"/>
                      <a:pt x="255746" y="1153001"/>
                    </a:cubicBezTo>
                    <a:cubicBezTo>
                      <a:pt x="255746" y="1144429"/>
                      <a:pt x="249079" y="1136809"/>
                      <a:pt x="239554" y="1136809"/>
                    </a:cubicBezTo>
                    <a:cubicBezTo>
                      <a:pt x="230981" y="1136809"/>
                      <a:pt x="223361" y="1143476"/>
                      <a:pt x="223361" y="1153001"/>
                    </a:cubicBezTo>
                    <a:cubicBezTo>
                      <a:pt x="223361" y="1161574"/>
                      <a:pt x="230029" y="1169194"/>
                      <a:pt x="239554" y="1169194"/>
                    </a:cubicBezTo>
                    <a:cubicBezTo>
                      <a:pt x="239554" y="1169194"/>
                      <a:pt x="240506" y="1169194"/>
                      <a:pt x="240506" y="1169194"/>
                    </a:cubicBezTo>
                    <a:cubicBezTo>
                      <a:pt x="240506" y="1170146"/>
                      <a:pt x="239554" y="1171099"/>
                      <a:pt x="239554" y="1172051"/>
                    </a:cubicBezTo>
                    <a:cubicBezTo>
                      <a:pt x="239554" y="1175861"/>
                      <a:pt x="241459" y="1178719"/>
                      <a:pt x="244316" y="1180624"/>
                    </a:cubicBezTo>
                    <a:cubicBezTo>
                      <a:pt x="243364" y="1180624"/>
                      <a:pt x="242411" y="1180624"/>
                      <a:pt x="241459" y="1181576"/>
                    </a:cubicBezTo>
                    <a:cubicBezTo>
                      <a:pt x="237649" y="1173956"/>
                      <a:pt x="231934" y="1168241"/>
                      <a:pt x="223361" y="1165384"/>
                    </a:cubicBezTo>
                    <a:cubicBezTo>
                      <a:pt x="223361" y="1164431"/>
                      <a:pt x="223361" y="1163479"/>
                      <a:pt x="223361" y="1162526"/>
                    </a:cubicBezTo>
                    <a:cubicBezTo>
                      <a:pt x="223361" y="1150144"/>
                      <a:pt x="213836" y="1140619"/>
                      <a:pt x="201454" y="1140619"/>
                    </a:cubicBezTo>
                    <a:cubicBezTo>
                      <a:pt x="197644" y="1140619"/>
                      <a:pt x="193834" y="1141571"/>
                      <a:pt x="190976" y="1143476"/>
                    </a:cubicBezTo>
                    <a:cubicBezTo>
                      <a:pt x="196691" y="1136809"/>
                      <a:pt x="201454" y="1128236"/>
                      <a:pt x="201454" y="1118711"/>
                    </a:cubicBezTo>
                    <a:cubicBezTo>
                      <a:pt x="201454" y="1115854"/>
                      <a:pt x="201454" y="1113949"/>
                      <a:pt x="200501" y="1111091"/>
                    </a:cubicBezTo>
                    <a:cubicBezTo>
                      <a:pt x="203359" y="1111091"/>
                      <a:pt x="205264" y="1108234"/>
                      <a:pt x="205264" y="1105376"/>
                    </a:cubicBezTo>
                    <a:cubicBezTo>
                      <a:pt x="205264" y="1102519"/>
                      <a:pt x="202406" y="1099661"/>
                      <a:pt x="199549" y="1099661"/>
                    </a:cubicBezTo>
                    <a:cubicBezTo>
                      <a:pt x="198596" y="1099661"/>
                      <a:pt x="197644" y="1099661"/>
                      <a:pt x="196691" y="1100614"/>
                    </a:cubicBezTo>
                    <a:cubicBezTo>
                      <a:pt x="195739" y="1098709"/>
                      <a:pt x="194786" y="1097756"/>
                      <a:pt x="193834" y="1096804"/>
                    </a:cubicBezTo>
                    <a:cubicBezTo>
                      <a:pt x="200501" y="1093946"/>
                      <a:pt x="205264" y="1088231"/>
                      <a:pt x="207169" y="1081564"/>
                    </a:cubicBezTo>
                    <a:cubicBezTo>
                      <a:pt x="219551" y="1077754"/>
                      <a:pt x="228124" y="1066324"/>
                      <a:pt x="228124" y="1052989"/>
                    </a:cubicBezTo>
                    <a:cubicBezTo>
                      <a:pt x="228124" y="1051084"/>
                      <a:pt x="228124" y="1049179"/>
                      <a:pt x="227171" y="1048226"/>
                    </a:cubicBezTo>
                    <a:cubicBezTo>
                      <a:pt x="230029" y="1049179"/>
                      <a:pt x="232886" y="1050131"/>
                      <a:pt x="236696" y="1050131"/>
                    </a:cubicBezTo>
                    <a:cubicBezTo>
                      <a:pt x="245269" y="1050131"/>
                      <a:pt x="251936" y="1047274"/>
                      <a:pt x="257651" y="1042511"/>
                    </a:cubicBezTo>
                    <a:cubicBezTo>
                      <a:pt x="259556" y="1043464"/>
                      <a:pt x="261461" y="1043464"/>
                      <a:pt x="263366" y="1043464"/>
                    </a:cubicBezTo>
                    <a:cubicBezTo>
                      <a:pt x="273844" y="1043464"/>
                      <a:pt x="282416" y="1034891"/>
                      <a:pt x="282416" y="1024414"/>
                    </a:cubicBezTo>
                    <a:cubicBezTo>
                      <a:pt x="282416" y="1020604"/>
                      <a:pt x="281464" y="1016794"/>
                      <a:pt x="279559" y="1013936"/>
                    </a:cubicBezTo>
                    <a:cubicBezTo>
                      <a:pt x="287179" y="1012984"/>
                      <a:pt x="292894" y="1007269"/>
                      <a:pt x="295751" y="1000601"/>
                    </a:cubicBezTo>
                    <a:cubicBezTo>
                      <a:pt x="294799" y="1002506"/>
                      <a:pt x="294799" y="1004411"/>
                      <a:pt x="294799" y="1006316"/>
                    </a:cubicBezTo>
                    <a:cubicBezTo>
                      <a:pt x="294799" y="1007269"/>
                      <a:pt x="294799" y="1008221"/>
                      <a:pt x="294799" y="1009174"/>
                    </a:cubicBezTo>
                    <a:cubicBezTo>
                      <a:pt x="293846" y="1011079"/>
                      <a:pt x="293846" y="1012984"/>
                      <a:pt x="293846" y="1015841"/>
                    </a:cubicBezTo>
                    <a:cubicBezTo>
                      <a:pt x="293846" y="1019651"/>
                      <a:pt x="295751" y="1023461"/>
                      <a:pt x="297656" y="1026319"/>
                    </a:cubicBezTo>
                    <a:cubicBezTo>
                      <a:pt x="290036" y="1032034"/>
                      <a:pt x="284321" y="1040606"/>
                      <a:pt x="284321" y="1051084"/>
                    </a:cubicBezTo>
                    <a:cubicBezTo>
                      <a:pt x="284321" y="1052036"/>
                      <a:pt x="284321" y="1052036"/>
                      <a:pt x="284321" y="1052989"/>
                    </a:cubicBezTo>
                    <a:cubicBezTo>
                      <a:pt x="283369" y="1052036"/>
                      <a:pt x="281464" y="1052036"/>
                      <a:pt x="280511" y="1052036"/>
                    </a:cubicBezTo>
                    <a:cubicBezTo>
                      <a:pt x="273844" y="1052036"/>
                      <a:pt x="268129" y="1057751"/>
                      <a:pt x="268129" y="1064419"/>
                    </a:cubicBezTo>
                    <a:cubicBezTo>
                      <a:pt x="268129" y="1070134"/>
                      <a:pt x="271939" y="1074896"/>
                      <a:pt x="277654" y="1075849"/>
                    </a:cubicBezTo>
                    <a:cubicBezTo>
                      <a:pt x="277654" y="1075849"/>
                      <a:pt x="277654" y="1076801"/>
                      <a:pt x="277654" y="1076801"/>
                    </a:cubicBezTo>
                    <a:cubicBezTo>
                      <a:pt x="277654" y="1086326"/>
                      <a:pt x="285274" y="1094899"/>
                      <a:pt x="295751" y="1094899"/>
                    </a:cubicBezTo>
                    <a:cubicBezTo>
                      <a:pt x="298609" y="1094899"/>
                      <a:pt x="300514" y="1093946"/>
                      <a:pt x="303371" y="1092994"/>
                    </a:cubicBezTo>
                    <a:cubicBezTo>
                      <a:pt x="301466" y="1094899"/>
                      <a:pt x="300514" y="1097756"/>
                      <a:pt x="300514" y="1100614"/>
                    </a:cubicBezTo>
                    <a:cubicBezTo>
                      <a:pt x="300514" y="1104424"/>
                      <a:pt x="301466" y="1107281"/>
                      <a:pt x="304324" y="1110139"/>
                    </a:cubicBezTo>
                    <a:cubicBezTo>
                      <a:pt x="304324" y="1110139"/>
                      <a:pt x="303371" y="1110139"/>
                      <a:pt x="303371" y="1110139"/>
                    </a:cubicBezTo>
                    <a:cubicBezTo>
                      <a:pt x="285274" y="1110139"/>
                      <a:pt x="270986" y="1124426"/>
                      <a:pt x="270986" y="1142524"/>
                    </a:cubicBezTo>
                    <a:cubicBezTo>
                      <a:pt x="270986" y="1153954"/>
                      <a:pt x="276701" y="1163479"/>
                      <a:pt x="285274" y="1169194"/>
                    </a:cubicBezTo>
                    <a:cubicBezTo>
                      <a:pt x="286226" y="1171099"/>
                      <a:pt x="287179" y="1173004"/>
                      <a:pt x="288131" y="1174909"/>
                    </a:cubicBezTo>
                    <a:cubicBezTo>
                      <a:pt x="283369" y="1179671"/>
                      <a:pt x="280511" y="1187291"/>
                      <a:pt x="280511" y="1193959"/>
                    </a:cubicBezTo>
                    <a:cubicBezTo>
                      <a:pt x="272891" y="1194911"/>
                      <a:pt x="266224" y="1201579"/>
                      <a:pt x="266224" y="1210151"/>
                    </a:cubicBezTo>
                    <a:cubicBezTo>
                      <a:pt x="266224" y="1213009"/>
                      <a:pt x="267176" y="1216819"/>
                      <a:pt x="269081" y="1218724"/>
                    </a:cubicBezTo>
                    <a:cubicBezTo>
                      <a:pt x="265271" y="1217771"/>
                      <a:pt x="262414" y="1216819"/>
                      <a:pt x="258604" y="1216819"/>
                    </a:cubicBezTo>
                    <a:cubicBezTo>
                      <a:pt x="241459" y="1216819"/>
                      <a:pt x="227171" y="1231106"/>
                      <a:pt x="227171" y="1248251"/>
                    </a:cubicBezTo>
                    <a:cubicBezTo>
                      <a:pt x="227171" y="1265396"/>
                      <a:pt x="241459" y="1279684"/>
                      <a:pt x="258604" y="1279684"/>
                    </a:cubicBezTo>
                    <a:cubicBezTo>
                      <a:pt x="270034" y="1279684"/>
                      <a:pt x="279559" y="1273969"/>
                      <a:pt x="285274" y="1264444"/>
                    </a:cubicBezTo>
                    <a:cubicBezTo>
                      <a:pt x="288131" y="1265396"/>
                      <a:pt x="290989" y="1266349"/>
                      <a:pt x="293846" y="1266349"/>
                    </a:cubicBezTo>
                    <a:cubicBezTo>
                      <a:pt x="303371" y="1266349"/>
                      <a:pt x="311944" y="1261586"/>
                      <a:pt x="316706" y="1253966"/>
                    </a:cubicBezTo>
                    <a:cubicBezTo>
                      <a:pt x="318611" y="1253014"/>
                      <a:pt x="320516" y="1251109"/>
                      <a:pt x="321469" y="1249204"/>
                    </a:cubicBezTo>
                    <a:cubicBezTo>
                      <a:pt x="321469" y="1254919"/>
                      <a:pt x="323374" y="1259681"/>
                      <a:pt x="326231" y="1263491"/>
                    </a:cubicBezTo>
                    <a:cubicBezTo>
                      <a:pt x="326231" y="1263491"/>
                      <a:pt x="326231" y="1264444"/>
                      <a:pt x="326231" y="1264444"/>
                    </a:cubicBezTo>
                    <a:cubicBezTo>
                      <a:pt x="326231" y="1268254"/>
                      <a:pt x="327184" y="1272064"/>
                      <a:pt x="328136" y="1275874"/>
                    </a:cubicBezTo>
                    <a:cubicBezTo>
                      <a:pt x="325279" y="1278731"/>
                      <a:pt x="323374" y="1281589"/>
                      <a:pt x="322421" y="1285399"/>
                    </a:cubicBezTo>
                    <a:cubicBezTo>
                      <a:pt x="319564" y="1282541"/>
                      <a:pt x="315754" y="1280636"/>
                      <a:pt x="310991" y="1279684"/>
                    </a:cubicBezTo>
                    <a:cubicBezTo>
                      <a:pt x="310991" y="1275874"/>
                      <a:pt x="308134" y="1273016"/>
                      <a:pt x="304324" y="1273016"/>
                    </a:cubicBezTo>
                    <a:cubicBezTo>
                      <a:pt x="300514" y="1273016"/>
                      <a:pt x="297656" y="1275874"/>
                      <a:pt x="297656" y="1279684"/>
                    </a:cubicBezTo>
                    <a:cubicBezTo>
                      <a:pt x="297656" y="1281589"/>
                      <a:pt x="298609" y="1282541"/>
                      <a:pt x="299561" y="1284446"/>
                    </a:cubicBezTo>
                    <a:cubicBezTo>
                      <a:pt x="296704" y="1287304"/>
                      <a:pt x="294799" y="1292066"/>
                      <a:pt x="294799" y="1296829"/>
                    </a:cubicBezTo>
                    <a:cubicBezTo>
                      <a:pt x="294799" y="1300639"/>
                      <a:pt x="295751" y="1304449"/>
                      <a:pt x="298609" y="1307306"/>
                    </a:cubicBezTo>
                    <a:cubicBezTo>
                      <a:pt x="298609" y="1307306"/>
                      <a:pt x="298609" y="1307306"/>
                      <a:pt x="298609" y="1307306"/>
                    </a:cubicBezTo>
                    <a:cubicBezTo>
                      <a:pt x="298609" y="1312069"/>
                      <a:pt x="302419" y="1316831"/>
                      <a:pt x="308134" y="1316831"/>
                    </a:cubicBezTo>
                    <a:cubicBezTo>
                      <a:pt x="310991" y="1316831"/>
                      <a:pt x="312896" y="1315879"/>
                      <a:pt x="314801" y="1313974"/>
                    </a:cubicBezTo>
                    <a:cubicBezTo>
                      <a:pt x="320516" y="1313021"/>
                      <a:pt x="326231" y="1308259"/>
                      <a:pt x="328136" y="1302544"/>
                    </a:cubicBezTo>
                    <a:cubicBezTo>
                      <a:pt x="331946" y="1307306"/>
                      <a:pt x="336709" y="1310164"/>
                      <a:pt x="343376" y="1310164"/>
                    </a:cubicBezTo>
                    <a:cubicBezTo>
                      <a:pt x="347186" y="1310164"/>
                      <a:pt x="350996" y="1309211"/>
                      <a:pt x="353854" y="1306354"/>
                    </a:cubicBezTo>
                    <a:cubicBezTo>
                      <a:pt x="353854" y="1306354"/>
                      <a:pt x="353854" y="1307306"/>
                      <a:pt x="353854" y="1307306"/>
                    </a:cubicBezTo>
                    <a:cubicBezTo>
                      <a:pt x="353854" y="1315879"/>
                      <a:pt x="360521" y="1322546"/>
                      <a:pt x="369094" y="1322546"/>
                    </a:cubicBezTo>
                    <a:cubicBezTo>
                      <a:pt x="371951" y="1322546"/>
                      <a:pt x="373856" y="1321594"/>
                      <a:pt x="376714" y="1320641"/>
                    </a:cubicBezTo>
                    <a:cubicBezTo>
                      <a:pt x="378619" y="1322546"/>
                      <a:pt x="381476" y="1323499"/>
                      <a:pt x="384334" y="1323499"/>
                    </a:cubicBezTo>
                    <a:cubicBezTo>
                      <a:pt x="391001" y="1323499"/>
                      <a:pt x="396716" y="1317784"/>
                      <a:pt x="396716" y="1311116"/>
                    </a:cubicBezTo>
                    <a:cubicBezTo>
                      <a:pt x="396716" y="1310164"/>
                      <a:pt x="396716" y="1310164"/>
                      <a:pt x="396716" y="1309211"/>
                    </a:cubicBezTo>
                    <a:cubicBezTo>
                      <a:pt x="402431" y="1306354"/>
                      <a:pt x="406241" y="1300639"/>
                      <a:pt x="406241" y="1293971"/>
                    </a:cubicBezTo>
                    <a:cubicBezTo>
                      <a:pt x="406241" y="1287304"/>
                      <a:pt x="402431" y="1281589"/>
                      <a:pt x="397669" y="1278731"/>
                    </a:cubicBezTo>
                    <a:cubicBezTo>
                      <a:pt x="397669" y="1278731"/>
                      <a:pt x="397669" y="1278731"/>
                      <a:pt x="397669" y="1278731"/>
                    </a:cubicBezTo>
                    <a:cubicBezTo>
                      <a:pt x="399574" y="1279684"/>
                      <a:pt x="401479" y="1280636"/>
                      <a:pt x="404336" y="1280636"/>
                    </a:cubicBezTo>
                    <a:cubicBezTo>
                      <a:pt x="405289" y="1280636"/>
                      <a:pt x="407194" y="1280636"/>
                      <a:pt x="408146" y="1279684"/>
                    </a:cubicBezTo>
                    <a:cubicBezTo>
                      <a:pt x="411956" y="1283494"/>
                      <a:pt x="415766" y="1287304"/>
                      <a:pt x="421481" y="1288256"/>
                    </a:cubicBezTo>
                    <a:cubicBezTo>
                      <a:pt x="424339" y="1293971"/>
                      <a:pt x="431006" y="1296829"/>
                      <a:pt x="437674" y="1296829"/>
                    </a:cubicBezTo>
                    <a:cubicBezTo>
                      <a:pt x="448151" y="1296829"/>
                      <a:pt x="456724" y="1288256"/>
                      <a:pt x="456724" y="1277779"/>
                    </a:cubicBezTo>
                    <a:cubicBezTo>
                      <a:pt x="456724" y="1277779"/>
                      <a:pt x="456724" y="1276826"/>
                      <a:pt x="456724" y="1276826"/>
                    </a:cubicBezTo>
                    <a:cubicBezTo>
                      <a:pt x="460534" y="1279684"/>
                      <a:pt x="465296" y="1282541"/>
                      <a:pt x="471011" y="1284446"/>
                    </a:cubicBezTo>
                    <a:cubicBezTo>
                      <a:pt x="473869" y="1288256"/>
                      <a:pt x="479584" y="1291114"/>
                      <a:pt x="485299" y="1291114"/>
                    </a:cubicBezTo>
                    <a:cubicBezTo>
                      <a:pt x="491014" y="1291114"/>
                      <a:pt x="496729" y="1288256"/>
                      <a:pt x="499586" y="1283494"/>
                    </a:cubicBezTo>
                    <a:cubicBezTo>
                      <a:pt x="499586" y="1283494"/>
                      <a:pt x="500539" y="1284446"/>
                      <a:pt x="500539" y="1284446"/>
                    </a:cubicBezTo>
                    <a:cubicBezTo>
                      <a:pt x="499586" y="1285399"/>
                      <a:pt x="499586" y="1285399"/>
                      <a:pt x="498634" y="1286351"/>
                    </a:cubicBezTo>
                    <a:cubicBezTo>
                      <a:pt x="494824" y="1288256"/>
                      <a:pt x="491014" y="1293019"/>
                      <a:pt x="491014" y="1297781"/>
                    </a:cubicBezTo>
                    <a:cubicBezTo>
                      <a:pt x="486251" y="1301591"/>
                      <a:pt x="483394" y="1307306"/>
                      <a:pt x="483394" y="1313974"/>
                    </a:cubicBezTo>
                    <a:cubicBezTo>
                      <a:pt x="481489" y="1314926"/>
                      <a:pt x="478631" y="1315879"/>
                      <a:pt x="477679" y="1317784"/>
                    </a:cubicBezTo>
                    <a:cubicBezTo>
                      <a:pt x="475774" y="1316831"/>
                      <a:pt x="473869" y="1315879"/>
                      <a:pt x="471011" y="1315879"/>
                    </a:cubicBezTo>
                    <a:cubicBezTo>
                      <a:pt x="463391" y="1315879"/>
                      <a:pt x="457676" y="1321594"/>
                      <a:pt x="457676" y="1329214"/>
                    </a:cubicBezTo>
                    <a:cubicBezTo>
                      <a:pt x="457676" y="1336834"/>
                      <a:pt x="463391" y="1342549"/>
                      <a:pt x="471011" y="1342549"/>
                    </a:cubicBezTo>
                    <a:cubicBezTo>
                      <a:pt x="472916" y="1342549"/>
                      <a:pt x="473869" y="1342549"/>
                      <a:pt x="475774" y="1341596"/>
                    </a:cubicBezTo>
                    <a:cubicBezTo>
                      <a:pt x="475774" y="1341596"/>
                      <a:pt x="475774" y="1341596"/>
                      <a:pt x="475774" y="1341596"/>
                    </a:cubicBezTo>
                    <a:cubicBezTo>
                      <a:pt x="465296" y="1344454"/>
                      <a:pt x="456724" y="1352074"/>
                      <a:pt x="451961" y="1361599"/>
                    </a:cubicBezTo>
                    <a:cubicBezTo>
                      <a:pt x="450056" y="1359694"/>
                      <a:pt x="447199" y="1357789"/>
                      <a:pt x="444341" y="1356836"/>
                    </a:cubicBezTo>
                    <a:cubicBezTo>
                      <a:pt x="445294" y="1354931"/>
                      <a:pt x="446246" y="1352074"/>
                      <a:pt x="446246" y="1349216"/>
                    </a:cubicBezTo>
                    <a:cubicBezTo>
                      <a:pt x="446246" y="1339691"/>
                      <a:pt x="438626" y="1333024"/>
                      <a:pt x="430054" y="1333024"/>
                    </a:cubicBezTo>
                    <a:cubicBezTo>
                      <a:pt x="425291" y="1333024"/>
                      <a:pt x="421481" y="1334929"/>
                      <a:pt x="417671" y="1337786"/>
                    </a:cubicBezTo>
                    <a:cubicBezTo>
                      <a:pt x="415766" y="1334929"/>
                      <a:pt x="411956" y="1333024"/>
                      <a:pt x="408146" y="1333024"/>
                    </a:cubicBezTo>
                    <a:cubicBezTo>
                      <a:pt x="401479" y="1333024"/>
                      <a:pt x="395764" y="1338739"/>
                      <a:pt x="395764" y="1345406"/>
                    </a:cubicBezTo>
                    <a:cubicBezTo>
                      <a:pt x="395764" y="1350169"/>
                      <a:pt x="398621" y="1353979"/>
                      <a:pt x="401479" y="1355884"/>
                    </a:cubicBezTo>
                    <a:cubicBezTo>
                      <a:pt x="392906" y="1358741"/>
                      <a:pt x="386239" y="1366361"/>
                      <a:pt x="386239" y="1375886"/>
                    </a:cubicBezTo>
                    <a:cubicBezTo>
                      <a:pt x="386239" y="1376839"/>
                      <a:pt x="386239" y="1377791"/>
                      <a:pt x="386239" y="1379696"/>
                    </a:cubicBezTo>
                    <a:cubicBezTo>
                      <a:pt x="385286" y="1382554"/>
                      <a:pt x="385286" y="1384459"/>
                      <a:pt x="384334" y="1387316"/>
                    </a:cubicBezTo>
                    <a:cubicBezTo>
                      <a:pt x="382429" y="1389221"/>
                      <a:pt x="380524" y="1392079"/>
                      <a:pt x="379571" y="1394936"/>
                    </a:cubicBezTo>
                    <a:cubicBezTo>
                      <a:pt x="379571" y="1394936"/>
                      <a:pt x="378619" y="1394936"/>
                      <a:pt x="378619" y="1394936"/>
                    </a:cubicBezTo>
                    <a:cubicBezTo>
                      <a:pt x="378619" y="1394936"/>
                      <a:pt x="378619" y="1394936"/>
                      <a:pt x="378619" y="1394936"/>
                    </a:cubicBezTo>
                    <a:cubicBezTo>
                      <a:pt x="378619" y="1393031"/>
                      <a:pt x="379571" y="1391126"/>
                      <a:pt x="379571" y="1389221"/>
                    </a:cubicBezTo>
                    <a:cubicBezTo>
                      <a:pt x="379571" y="1388269"/>
                      <a:pt x="379571" y="1387316"/>
                      <a:pt x="379571" y="1386364"/>
                    </a:cubicBezTo>
                    <a:cubicBezTo>
                      <a:pt x="383381" y="1383506"/>
                      <a:pt x="386239" y="1379696"/>
                      <a:pt x="386239" y="1373981"/>
                    </a:cubicBezTo>
                    <a:cubicBezTo>
                      <a:pt x="386239" y="1366361"/>
                      <a:pt x="379571" y="1359694"/>
                      <a:pt x="371951" y="1359694"/>
                    </a:cubicBezTo>
                    <a:cubicBezTo>
                      <a:pt x="367189" y="1359694"/>
                      <a:pt x="363379" y="1361599"/>
                      <a:pt x="360521" y="1365409"/>
                    </a:cubicBezTo>
                    <a:cubicBezTo>
                      <a:pt x="358616" y="1364456"/>
                      <a:pt x="356711" y="1364456"/>
                      <a:pt x="354806" y="1364456"/>
                    </a:cubicBezTo>
                    <a:cubicBezTo>
                      <a:pt x="349091" y="1364456"/>
                      <a:pt x="343376" y="1366361"/>
                      <a:pt x="339566" y="1370171"/>
                    </a:cubicBezTo>
                    <a:cubicBezTo>
                      <a:pt x="337661" y="1367314"/>
                      <a:pt x="333851" y="1365409"/>
                      <a:pt x="330041" y="1365409"/>
                    </a:cubicBezTo>
                    <a:cubicBezTo>
                      <a:pt x="324326" y="1365409"/>
                      <a:pt x="320516" y="1369219"/>
                      <a:pt x="318611" y="1373981"/>
                    </a:cubicBezTo>
                    <a:cubicBezTo>
                      <a:pt x="316706" y="1374934"/>
                      <a:pt x="314801" y="1375886"/>
                      <a:pt x="313849" y="1377791"/>
                    </a:cubicBezTo>
                    <a:cubicBezTo>
                      <a:pt x="311944" y="1376839"/>
                      <a:pt x="310039" y="1376839"/>
                      <a:pt x="308134" y="1376839"/>
                    </a:cubicBezTo>
                    <a:cubicBezTo>
                      <a:pt x="301466" y="1376839"/>
                      <a:pt x="295751" y="1382554"/>
                      <a:pt x="295751" y="1389221"/>
                    </a:cubicBezTo>
                    <a:cubicBezTo>
                      <a:pt x="295751" y="1395889"/>
                      <a:pt x="301466" y="1401604"/>
                      <a:pt x="308134" y="1401604"/>
                    </a:cubicBezTo>
                    <a:cubicBezTo>
                      <a:pt x="314801" y="1401604"/>
                      <a:pt x="319564" y="1396841"/>
                      <a:pt x="320516" y="1390174"/>
                    </a:cubicBezTo>
                    <a:cubicBezTo>
                      <a:pt x="320516" y="1390174"/>
                      <a:pt x="320516" y="1390174"/>
                      <a:pt x="320516" y="1390174"/>
                    </a:cubicBezTo>
                    <a:cubicBezTo>
                      <a:pt x="322421" y="1390174"/>
                      <a:pt x="324326" y="1389221"/>
                      <a:pt x="325279" y="1388269"/>
                    </a:cubicBezTo>
                    <a:cubicBezTo>
                      <a:pt x="326231" y="1388269"/>
                      <a:pt x="328136" y="1389221"/>
                      <a:pt x="329089" y="1389221"/>
                    </a:cubicBezTo>
                    <a:cubicBezTo>
                      <a:pt x="329089" y="1389221"/>
                      <a:pt x="329089" y="1389221"/>
                      <a:pt x="329089" y="1390174"/>
                    </a:cubicBezTo>
                    <a:cubicBezTo>
                      <a:pt x="329089" y="1401604"/>
                      <a:pt x="336709" y="1411129"/>
                      <a:pt x="347186" y="1413986"/>
                    </a:cubicBezTo>
                    <a:cubicBezTo>
                      <a:pt x="347186" y="1414939"/>
                      <a:pt x="346234" y="1415891"/>
                      <a:pt x="346234" y="1417796"/>
                    </a:cubicBezTo>
                    <a:cubicBezTo>
                      <a:pt x="346234" y="1418749"/>
                      <a:pt x="346234" y="1419701"/>
                      <a:pt x="347186" y="1420654"/>
                    </a:cubicBezTo>
                    <a:cubicBezTo>
                      <a:pt x="345281" y="1424464"/>
                      <a:pt x="343376" y="1428274"/>
                      <a:pt x="343376" y="1433036"/>
                    </a:cubicBezTo>
                    <a:cubicBezTo>
                      <a:pt x="343376" y="1437799"/>
                      <a:pt x="344329" y="1442561"/>
                      <a:pt x="347186" y="1446371"/>
                    </a:cubicBezTo>
                    <a:cubicBezTo>
                      <a:pt x="339566" y="1447324"/>
                      <a:pt x="334804" y="1453991"/>
                      <a:pt x="334804" y="1461611"/>
                    </a:cubicBezTo>
                    <a:cubicBezTo>
                      <a:pt x="334804" y="1470184"/>
                      <a:pt x="341471" y="1476851"/>
                      <a:pt x="350044" y="1476851"/>
                    </a:cubicBezTo>
                    <a:cubicBezTo>
                      <a:pt x="353854" y="1476851"/>
                      <a:pt x="356711" y="1475899"/>
                      <a:pt x="359569" y="1473994"/>
                    </a:cubicBezTo>
                    <a:cubicBezTo>
                      <a:pt x="363379" y="1480661"/>
                      <a:pt x="370046" y="1484471"/>
                      <a:pt x="377666" y="1486376"/>
                    </a:cubicBezTo>
                    <a:cubicBezTo>
                      <a:pt x="379571" y="1490186"/>
                      <a:pt x="383381" y="1492091"/>
                      <a:pt x="388144" y="1492091"/>
                    </a:cubicBezTo>
                    <a:cubicBezTo>
                      <a:pt x="394811" y="1492091"/>
                      <a:pt x="400526" y="1486376"/>
                      <a:pt x="400526" y="1479709"/>
                    </a:cubicBezTo>
                    <a:cubicBezTo>
                      <a:pt x="400526" y="1478756"/>
                      <a:pt x="400526" y="1478756"/>
                      <a:pt x="400526" y="1478756"/>
                    </a:cubicBezTo>
                    <a:cubicBezTo>
                      <a:pt x="405289" y="1473994"/>
                      <a:pt x="408146" y="1468279"/>
                      <a:pt x="408146" y="1460659"/>
                    </a:cubicBezTo>
                    <a:cubicBezTo>
                      <a:pt x="408146" y="1451134"/>
                      <a:pt x="403384" y="1443514"/>
                      <a:pt x="396716" y="1438751"/>
                    </a:cubicBezTo>
                    <a:cubicBezTo>
                      <a:pt x="396716" y="1436846"/>
                      <a:pt x="397669" y="1435894"/>
                      <a:pt x="397669" y="1433989"/>
                    </a:cubicBezTo>
                    <a:cubicBezTo>
                      <a:pt x="397669" y="1431131"/>
                      <a:pt x="396716" y="1428274"/>
                      <a:pt x="395764" y="1425416"/>
                    </a:cubicBezTo>
                    <a:cubicBezTo>
                      <a:pt x="396716" y="1424464"/>
                      <a:pt x="396716" y="1422559"/>
                      <a:pt x="396716" y="1420654"/>
                    </a:cubicBezTo>
                    <a:cubicBezTo>
                      <a:pt x="396716" y="1420654"/>
                      <a:pt x="396716" y="1420654"/>
                      <a:pt x="396716" y="1420654"/>
                    </a:cubicBezTo>
                    <a:cubicBezTo>
                      <a:pt x="397669" y="1421606"/>
                      <a:pt x="398621" y="1422559"/>
                      <a:pt x="399574" y="1423511"/>
                    </a:cubicBezTo>
                    <a:cubicBezTo>
                      <a:pt x="397669" y="1425416"/>
                      <a:pt x="395764" y="1428274"/>
                      <a:pt x="395764" y="1431131"/>
                    </a:cubicBezTo>
                    <a:cubicBezTo>
                      <a:pt x="395764" y="1436846"/>
                      <a:pt x="400526" y="1441609"/>
                      <a:pt x="406241" y="1441609"/>
                    </a:cubicBezTo>
                    <a:cubicBezTo>
                      <a:pt x="411956" y="1441609"/>
                      <a:pt x="415766" y="1437799"/>
                      <a:pt x="416719" y="1432084"/>
                    </a:cubicBezTo>
                    <a:cubicBezTo>
                      <a:pt x="418624" y="1432084"/>
                      <a:pt x="420529" y="1433036"/>
                      <a:pt x="422434" y="1433036"/>
                    </a:cubicBezTo>
                    <a:cubicBezTo>
                      <a:pt x="421481" y="1434941"/>
                      <a:pt x="420529" y="1437799"/>
                      <a:pt x="420529" y="1440656"/>
                    </a:cubicBezTo>
                    <a:cubicBezTo>
                      <a:pt x="420529" y="1446371"/>
                      <a:pt x="423386" y="1451134"/>
                      <a:pt x="427196" y="1454944"/>
                    </a:cubicBezTo>
                    <a:cubicBezTo>
                      <a:pt x="421481" y="1457801"/>
                      <a:pt x="417671" y="1463516"/>
                      <a:pt x="417671" y="1471136"/>
                    </a:cubicBezTo>
                    <a:cubicBezTo>
                      <a:pt x="417671" y="1473994"/>
                      <a:pt x="418624" y="1476851"/>
                      <a:pt x="419576" y="1478756"/>
                    </a:cubicBezTo>
                    <a:cubicBezTo>
                      <a:pt x="413861" y="1478756"/>
                      <a:pt x="408146" y="1483519"/>
                      <a:pt x="408146" y="1490186"/>
                    </a:cubicBezTo>
                    <a:cubicBezTo>
                      <a:pt x="408146" y="1493044"/>
                      <a:pt x="410051" y="1496854"/>
                      <a:pt x="411956" y="1498759"/>
                    </a:cubicBezTo>
                    <a:cubicBezTo>
                      <a:pt x="411004" y="1499711"/>
                      <a:pt x="411004" y="1500664"/>
                      <a:pt x="411004" y="1502569"/>
                    </a:cubicBezTo>
                    <a:cubicBezTo>
                      <a:pt x="409099" y="1501616"/>
                      <a:pt x="407194" y="1500664"/>
                      <a:pt x="404336" y="1500664"/>
                    </a:cubicBezTo>
                    <a:cubicBezTo>
                      <a:pt x="398621" y="1500664"/>
                      <a:pt x="393859" y="1505426"/>
                      <a:pt x="393859" y="1511141"/>
                    </a:cubicBezTo>
                    <a:cubicBezTo>
                      <a:pt x="393859" y="1514951"/>
                      <a:pt x="395764" y="1517809"/>
                      <a:pt x="399574" y="1519714"/>
                    </a:cubicBezTo>
                    <a:cubicBezTo>
                      <a:pt x="392906" y="1521619"/>
                      <a:pt x="387191" y="1528286"/>
                      <a:pt x="387191" y="1535906"/>
                    </a:cubicBezTo>
                    <a:cubicBezTo>
                      <a:pt x="387191" y="1538764"/>
                      <a:pt x="388144" y="1541621"/>
                      <a:pt x="389096" y="1544479"/>
                    </a:cubicBezTo>
                    <a:cubicBezTo>
                      <a:pt x="387191" y="1544479"/>
                      <a:pt x="386239" y="1544479"/>
                      <a:pt x="384334" y="1545431"/>
                    </a:cubicBezTo>
                    <a:cubicBezTo>
                      <a:pt x="383381" y="1536859"/>
                      <a:pt x="375761" y="1530191"/>
                      <a:pt x="367189" y="1530191"/>
                    </a:cubicBezTo>
                    <a:cubicBezTo>
                      <a:pt x="357664" y="1530191"/>
                      <a:pt x="350044" y="1537811"/>
                      <a:pt x="350044" y="1547336"/>
                    </a:cubicBezTo>
                    <a:cubicBezTo>
                      <a:pt x="350044" y="1554956"/>
                      <a:pt x="354806" y="1560671"/>
                      <a:pt x="361474" y="1563529"/>
                    </a:cubicBezTo>
                    <a:cubicBezTo>
                      <a:pt x="360521" y="1565434"/>
                      <a:pt x="359569" y="1566386"/>
                      <a:pt x="359569" y="1568291"/>
                    </a:cubicBezTo>
                    <a:cubicBezTo>
                      <a:pt x="357664" y="1566386"/>
                      <a:pt x="355759" y="1565434"/>
                      <a:pt x="352901" y="1565434"/>
                    </a:cubicBezTo>
                    <a:cubicBezTo>
                      <a:pt x="348139" y="1565434"/>
                      <a:pt x="344329" y="1569244"/>
                      <a:pt x="344329" y="1574006"/>
                    </a:cubicBezTo>
                    <a:cubicBezTo>
                      <a:pt x="344329" y="1575911"/>
                      <a:pt x="345281" y="1577816"/>
                      <a:pt x="346234" y="1578769"/>
                    </a:cubicBezTo>
                    <a:cubicBezTo>
                      <a:pt x="341471" y="1582579"/>
                      <a:pt x="338614" y="1588294"/>
                      <a:pt x="338614" y="1594961"/>
                    </a:cubicBezTo>
                    <a:cubicBezTo>
                      <a:pt x="338614" y="1605439"/>
                      <a:pt x="347186" y="1614964"/>
                      <a:pt x="357664" y="1615916"/>
                    </a:cubicBezTo>
                    <a:cubicBezTo>
                      <a:pt x="358616" y="1617821"/>
                      <a:pt x="359569" y="1619726"/>
                      <a:pt x="361474" y="1620679"/>
                    </a:cubicBezTo>
                    <a:cubicBezTo>
                      <a:pt x="364331" y="1628299"/>
                      <a:pt x="369094" y="1634014"/>
                      <a:pt x="375761" y="1637824"/>
                    </a:cubicBezTo>
                    <a:cubicBezTo>
                      <a:pt x="375761" y="1638776"/>
                      <a:pt x="376714" y="1639729"/>
                      <a:pt x="376714" y="1640681"/>
                    </a:cubicBezTo>
                    <a:cubicBezTo>
                      <a:pt x="367189" y="1644491"/>
                      <a:pt x="358616" y="1653064"/>
                      <a:pt x="355759" y="1662589"/>
                    </a:cubicBezTo>
                    <a:cubicBezTo>
                      <a:pt x="353854" y="1660684"/>
                      <a:pt x="350996" y="1658779"/>
                      <a:pt x="347186" y="1657826"/>
                    </a:cubicBezTo>
                    <a:cubicBezTo>
                      <a:pt x="353854" y="1654016"/>
                      <a:pt x="358616" y="1646396"/>
                      <a:pt x="358616" y="1637824"/>
                    </a:cubicBezTo>
                    <a:cubicBezTo>
                      <a:pt x="358616" y="1627346"/>
                      <a:pt x="350996" y="1617821"/>
                      <a:pt x="341471" y="1614964"/>
                    </a:cubicBezTo>
                    <a:cubicBezTo>
                      <a:pt x="340519" y="1603534"/>
                      <a:pt x="333851" y="1594009"/>
                      <a:pt x="324326" y="1589246"/>
                    </a:cubicBezTo>
                    <a:cubicBezTo>
                      <a:pt x="323374" y="1586389"/>
                      <a:pt x="322421" y="1582579"/>
                      <a:pt x="321469" y="1579721"/>
                    </a:cubicBezTo>
                    <a:cubicBezTo>
                      <a:pt x="321469" y="1578769"/>
                      <a:pt x="322421" y="1577816"/>
                      <a:pt x="322421" y="1575911"/>
                    </a:cubicBezTo>
                    <a:cubicBezTo>
                      <a:pt x="322421" y="1569244"/>
                      <a:pt x="316706" y="1562576"/>
                      <a:pt x="309086" y="1562576"/>
                    </a:cubicBezTo>
                    <a:cubicBezTo>
                      <a:pt x="308134" y="1562576"/>
                      <a:pt x="307181" y="1562576"/>
                      <a:pt x="306229" y="1562576"/>
                    </a:cubicBezTo>
                    <a:cubicBezTo>
                      <a:pt x="306229" y="1561624"/>
                      <a:pt x="306229" y="1559719"/>
                      <a:pt x="306229" y="1558766"/>
                    </a:cubicBezTo>
                    <a:cubicBezTo>
                      <a:pt x="306229" y="1556861"/>
                      <a:pt x="306229" y="1554004"/>
                      <a:pt x="305276" y="1552099"/>
                    </a:cubicBezTo>
                    <a:cubicBezTo>
                      <a:pt x="306229" y="1551146"/>
                      <a:pt x="307181" y="1551146"/>
                      <a:pt x="308134" y="1550194"/>
                    </a:cubicBezTo>
                    <a:cubicBezTo>
                      <a:pt x="310039" y="1553051"/>
                      <a:pt x="312896" y="1554956"/>
                      <a:pt x="316706" y="1554956"/>
                    </a:cubicBezTo>
                    <a:cubicBezTo>
                      <a:pt x="316706" y="1554956"/>
                      <a:pt x="316706" y="1554956"/>
                      <a:pt x="317659" y="1554956"/>
                    </a:cubicBezTo>
                    <a:cubicBezTo>
                      <a:pt x="316706" y="1555909"/>
                      <a:pt x="316706" y="1557814"/>
                      <a:pt x="316706" y="1558766"/>
                    </a:cubicBezTo>
                    <a:cubicBezTo>
                      <a:pt x="316706" y="1564481"/>
                      <a:pt x="321469" y="1569244"/>
                      <a:pt x="327184" y="1569244"/>
                    </a:cubicBezTo>
                    <a:cubicBezTo>
                      <a:pt x="332899" y="1569244"/>
                      <a:pt x="337661" y="1564481"/>
                      <a:pt x="337661" y="1558766"/>
                    </a:cubicBezTo>
                    <a:cubicBezTo>
                      <a:pt x="337661" y="1553051"/>
                      <a:pt x="332899" y="1548289"/>
                      <a:pt x="327184" y="1548289"/>
                    </a:cubicBezTo>
                    <a:cubicBezTo>
                      <a:pt x="327184" y="1548289"/>
                      <a:pt x="327184" y="1548289"/>
                      <a:pt x="326231" y="1548289"/>
                    </a:cubicBezTo>
                    <a:cubicBezTo>
                      <a:pt x="326231" y="1547336"/>
                      <a:pt x="327184" y="1545431"/>
                      <a:pt x="327184" y="1544479"/>
                    </a:cubicBezTo>
                    <a:cubicBezTo>
                      <a:pt x="327184" y="1538764"/>
                      <a:pt x="322421" y="1534001"/>
                      <a:pt x="316706" y="1534001"/>
                    </a:cubicBezTo>
                    <a:cubicBezTo>
                      <a:pt x="315754" y="1534001"/>
                      <a:pt x="314801" y="1534001"/>
                      <a:pt x="313849" y="1534954"/>
                    </a:cubicBezTo>
                    <a:cubicBezTo>
                      <a:pt x="313849" y="1534001"/>
                      <a:pt x="313849" y="1533049"/>
                      <a:pt x="312896" y="1533049"/>
                    </a:cubicBezTo>
                    <a:cubicBezTo>
                      <a:pt x="326231" y="1530191"/>
                      <a:pt x="335756" y="1518761"/>
                      <a:pt x="335756" y="1505426"/>
                    </a:cubicBezTo>
                    <a:cubicBezTo>
                      <a:pt x="335756" y="1500664"/>
                      <a:pt x="334804" y="1495901"/>
                      <a:pt x="331946" y="1492091"/>
                    </a:cubicBezTo>
                    <a:cubicBezTo>
                      <a:pt x="331946" y="1491139"/>
                      <a:pt x="332899" y="1490186"/>
                      <a:pt x="332899" y="1488281"/>
                    </a:cubicBezTo>
                    <a:cubicBezTo>
                      <a:pt x="332899" y="1483519"/>
                      <a:pt x="329089" y="1479709"/>
                      <a:pt x="324326" y="1479709"/>
                    </a:cubicBezTo>
                    <a:cubicBezTo>
                      <a:pt x="323374" y="1479709"/>
                      <a:pt x="321469" y="1479709"/>
                      <a:pt x="320516" y="1480661"/>
                    </a:cubicBezTo>
                    <a:cubicBezTo>
                      <a:pt x="316706" y="1478756"/>
                      <a:pt x="312896" y="1477804"/>
                      <a:pt x="308134" y="1477804"/>
                    </a:cubicBezTo>
                    <a:cubicBezTo>
                      <a:pt x="297656" y="1477804"/>
                      <a:pt x="288131" y="1483519"/>
                      <a:pt x="283369" y="1492091"/>
                    </a:cubicBezTo>
                    <a:cubicBezTo>
                      <a:pt x="282416" y="1492091"/>
                      <a:pt x="280511" y="1491139"/>
                      <a:pt x="279559" y="1491139"/>
                    </a:cubicBezTo>
                    <a:cubicBezTo>
                      <a:pt x="272891" y="1491139"/>
                      <a:pt x="267176" y="1494949"/>
                      <a:pt x="265271" y="1500664"/>
                    </a:cubicBezTo>
                    <a:cubicBezTo>
                      <a:pt x="262414" y="1502569"/>
                      <a:pt x="260509" y="1505426"/>
                      <a:pt x="258604" y="1508284"/>
                    </a:cubicBezTo>
                    <a:cubicBezTo>
                      <a:pt x="255746" y="1507331"/>
                      <a:pt x="252889" y="1506379"/>
                      <a:pt x="250031" y="1506379"/>
                    </a:cubicBezTo>
                    <a:cubicBezTo>
                      <a:pt x="239554" y="1506379"/>
                      <a:pt x="231934" y="1514951"/>
                      <a:pt x="231934" y="1524476"/>
                    </a:cubicBezTo>
                    <a:cubicBezTo>
                      <a:pt x="231934" y="1532096"/>
                      <a:pt x="236696" y="1538764"/>
                      <a:pt x="243364" y="1541621"/>
                    </a:cubicBezTo>
                    <a:cubicBezTo>
                      <a:pt x="243364" y="1542574"/>
                      <a:pt x="242411" y="1542574"/>
                      <a:pt x="242411" y="1543526"/>
                    </a:cubicBezTo>
                    <a:cubicBezTo>
                      <a:pt x="241459" y="1543526"/>
                      <a:pt x="240506" y="1543526"/>
                      <a:pt x="239554" y="1543526"/>
                    </a:cubicBezTo>
                    <a:cubicBezTo>
                      <a:pt x="233839" y="1543526"/>
                      <a:pt x="229076" y="1545431"/>
                      <a:pt x="225266" y="1548289"/>
                    </a:cubicBezTo>
                    <a:cubicBezTo>
                      <a:pt x="220504" y="1545431"/>
                      <a:pt x="215741" y="1544479"/>
                      <a:pt x="210026" y="1544479"/>
                    </a:cubicBezTo>
                    <a:cubicBezTo>
                      <a:pt x="202406" y="1544479"/>
                      <a:pt x="194786" y="1547336"/>
                      <a:pt x="189071" y="1553051"/>
                    </a:cubicBezTo>
                    <a:cubicBezTo>
                      <a:pt x="185261" y="1547336"/>
                      <a:pt x="178594" y="1543526"/>
                      <a:pt x="170974" y="1543526"/>
                    </a:cubicBezTo>
                    <a:cubicBezTo>
                      <a:pt x="168116" y="1543526"/>
                      <a:pt x="165259" y="1544479"/>
                      <a:pt x="162401" y="1545431"/>
                    </a:cubicBezTo>
                    <a:cubicBezTo>
                      <a:pt x="161449" y="1541621"/>
                      <a:pt x="157639" y="1537811"/>
                      <a:pt x="152876" y="1537811"/>
                    </a:cubicBezTo>
                    <a:cubicBezTo>
                      <a:pt x="147161" y="1537811"/>
                      <a:pt x="143351" y="1542574"/>
                      <a:pt x="143351" y="1547336"/>
                    </a:cubicBezTo>
                    <a:cubicBezTo>
                      <a:pt x="143351" y="1552099"/>
                      <a:pt x="146209" y="1555909"/>
                      <a:pt x="150971" y="1556861"/>
                    </a:cubicBezTo>
                    <a:cubicBezTo>
                      <a:pt x="150019" y="1559719"/>
                      <a:pt x="149066" y="1562576"/>
                      <a:pt x="149066" y="1566386"/>
                    </a:cubicBezTo>
                    <a:cubicBezTo>
                      <a:pt x="149066" y="1572101"/>
                      <a:pt x="150971" y="1576864"/>
                      <a:pt x="153829" y="1580674"/>
                    </a:cubicBezTo>
                    <a:cubicBezTo>
                      <a:pt x="148114" y="1581626"/>
                      <a:pt x="143351" y="1586389"/>
                      <a:pt x="143351" y="1593056"/>
                    </a:cubicBezTo>
                    <a:cubicBezTo>
                      <a:pt x="143351" y="1599724"/>
                      <a:pt x="149066" y="1605439"/>
                      <a:pt x="155734" y="1605439"/>
                    </a:cubicBezTo>
                    <a:cubicBezTo>
                      <a:pt x="162401" y="1605439"/>
                      <a:pt x="168116" y="1599724"/>
                      <a:pt x="168116" y="1593056"/>
                    </a:cubicBezTo>
                    <a:cubicBezTo>
                      <a:pt x="168116" y="1592104"/>
                      <a:pt x="168116" y="1590199"/>
                      <a:pt x="167164" y="1589246"/>
                    </a:cubicBezTo>
                    <a:cubicBezTo>
                      <a:pt x="168116" y="1589246"/>
                      <a:pt x="170021" y="1589246"/>
                      <a:pt x="170974" y="1589246"/>
                    </a:cubicBezTo>
                    <a:cubicBezTo>
                      <a:pt x="174784" y="1589246"/>
                      <a:pt x="178594" y="1588294"/>
                      <a:pt x="182404" y="1586389"/>
                    </a:cubicBezTo>
                    <a:cubicBezTo>
                      <a:pt x="183356" y="1587341"/>
                      <a:pt x="183356" y="1588294"/>
                      <a:pt x="184309" y="1589246"/>
                    </a:cubicBezTo>
                    <a:cubicBezTo>
                      <a:pt x="183356" y="1592104"/>
                      <a:pt x="183356" y="1594961"/>
                      <a:pt x="183356" y="1597819"/>
                    </a:cubicBezTo>
                    <a:cubicBezTo>
                      <a:pt x="183356" y="1607344"/>
                      <a:pt x="188119" y="1615916"/>
                      <a:pt x="195739" y="1620679"/>
                    </a:cubicBezTo>
                    <a:cubicBezTo>
                      <a:pt x="195739" y="1620679"/>
                      <a:pt x="195739" y="1620679"/>
                      <a:pt x="195739" y="1620679"/>
                    </a:cubicBezTo>
                    <a:cubicBezTo>
                      <a:pt x="195739" y="1623536"/>
                      <a:pt x="198596" y="1626394"/>
                      <a:pt x="201454" y="1626394"/>
                    </a:cubicBezTo>
                    <a:cubicBezTo>
                      <a:pt x="203359" y="1626394"/>
                      <a:pt x="204311" y="1625441"/>
                      <a:pt x="206216" y="1624489"/>
                    </a:cubicBezTo>
                    <a:cubicBezTo>
                      <a:pt x="207169" y="1624489"/>
                      <a:pt x="209074" y="1624489"/>
                      <a:pt x="210026" y="1624489"/>
                    </a:cubicBezTo>
                    <a:cubicBezTo>
                      <a:pt x="223361" y="1624489"/>
                      <a:pt x="234791" y="1614011"/>
                      <a:pt x="236696" y="1600676"/>
                    </a:cubicBezTo>
                    <a:cubicBezTo>
                      <a:pt x="240506" y="1602581"/>
                      <a:pt x="244316" y="1604486"/>
                      <a:pt x="249079" y="1604486"/>
                    </a:cubicBezTo>
                    <a:cubicBezTo>
                      <a:pt x="248126" y="1607344"/>
                      <a:pt x="247174" y="1611154"/>
                      <a:pt x="247174" y="1614011"/>
                    </a:cubicBezTo>
                    <a:cubicBezTo>
                      <a:pt x="247174" y="1615916"/>
                      <a:pt x="247174" y="1617821"/>
                      <a:pt x="248126" y="1619726"/>
                    </a:cubicBezTo>
                    <a:cubicBezTo>
                      <a:pt x="248126" y="1619726"/>
                      <a:pt x="248126" y="1619726"/>
                      <a:pt x="247174" y="1619726"/>
                    </a:cubicBezTo>
                    <a:cubicBezTo>
                      <a:pt x="239554" y="1619726"/>
                      <a:pt x="233839" y="1625441"/>
                      <a:pt x="233839" y="1633061"/>
                    </a:cubicBezTo>
                    <a:cubicBezTo>
                      <a:pt x="233839" y="1639729"/>
                      <a:pt x="239554" y="1645444"/>
                      <a:pt x="246221" y="1646396"/>
                    </a:cubicBezTo>
                    <a:cubicBezTo>
                      <a:pt x="246221" y="1653064"/>
                      <a:pt x="251936" y="1657826"/>
                      <a:pt x="258604" y="1657826"/>
                    </a:cubicBezTo>
                    <a:cubicBezTo>
                      <a:pt x="265271" y="1657826"/>
                      <a:pt x="270986" y="1652111"/>
                      <a:pt x="270986" y="1645444"/>
                    </a:cubicBezTo>
                    <a:cubicBezTo>
                      <a:pt x="270986" y="1642586"/>
                      <a:pt x="270034" y="1640681"/>
                      <a:pt x="268129" y="1637824"/>
                    </a:cubicBezTo>
                    <a:cubicBezTo>
                      <a:pt x="269081" y="1637824"/>
                      <a:pt x="270034" y="1637824"/>
                      <a:pt x="270034" y="1637824"/>
                    </a:cubicBezTo>
                    <a:cubicBezTo>
                      <a:pt x="273844" y="1637824"/>
                      <a:pt x="277654" y="1636871"/>
                      <a:pt x="281464" y="1634966"/>
                    </a:cubicBezTo>
                    <a:cubicBezTo>
                      <a:pt x="284321" y="1638776"/>
                      <a:pt x="288131" y="1641634"/>
                      <a:pt x="291941" y="1644491"/>
                    </a:cubicBezTo>
                    <a:cubicBezTo>
                      <a:pt x="290989" y="1646396"/>
                      <a:pt x="290036" y="1648301"/>
                      <a:pt x="290036" y="1651159"/>
                    </a:cubicBezTo>
                    <a:cubicBezTo>
                      <a:pt x="290036" y="1658779"/>
                      <a:pt x="295751" y="1664494"/>
                      <a:pt x="303371" y="1664494"/>
                    </a:cubicBezTo>
                    <a:cubicBezTo>
                      <a:pt x="307181" y="1664494"/>
                      <a:pt x="310991" y="1662589"/>
                      <a:pt x="312896" y="1660684"/>
                    </a:cubicBezTo>
                    <a:cubicBezTo>
                      <a:pt x="312896" y="1661636"/>
                      <a:pt x="311944" y="1663541"/>
                      <a:pt x="311944" y="1664494"/>
                    </a:cubicBezTo>
                    <a:cubicBezTo>
                      <a:pt x="311944" y="1671161"/>
                      <a:pt x="317659" y="1676876"/>
                      <a:pt x="324326" y="1676876"/>
                    </a:cubicBezTo>
                    <a:cubicBezTo>
                      <a:pt x="326231" y="1676876"/>
                      <a:pt x="328136" y="1675924"/>
                      <a:pt x="330041" y="1675924"/>
                    </a:cubicBezTo>
                    <a:cubicBezTo>
                      <a:pt x="331946" y="1680686"/>
                      <a:pt x="336709" y="1683544"/>
                      <a:pt x="342424" y="1683544"/>
                    </a:cubicBezTo>
                    <a:cubicBezTo>
                      <a:pt x="346234" y="1683544"/>
                      <a:pt x="349091" y="1681639"/>
                      <a:pt x="351949" y="1679734"/>
                    </a:cubicBezTo>
                    <a:cubicBezTo>
                      <a:pt x="353854" y="1685449"/>
                      <a:pt x="356711" y="1691164"/>
                      <a:pt x="360521" y="1694974"/>
                    </a:cubicBezTo>
                    <a:cubicBezTo>
                      <a:pt x="359569" y="1694974"/>
                      <a:pt x="359569" y="1694974"/>
                      <a:pt x="358616" y="1694974"/>
                    </a:cubicBezTo>
                    <a:cubicBezTo>
                      <a:pt x="352901" y="1694974"/>
                      <a:pt x="348139" y="1699736"/>
                      <a:pt x="348139" y="1705451"/>
                    </a:cubicBezTo>
                    <a:cubicBezTo>
                      <a:pt x="348139" y="1710214"/>
                      <a:pt x="350996" y="1713071"/>
                      <a:pt x="354806" y="1714976"/>
                    </a:cubicBezTo>
                    <a:cubicBezTo>
                      <a:pt x="349091" y="1716881"/>
                      <a:pt x="345281" y="1722596"/>
                      <a:pt x="345281" y="1729264"/>
                    </a:cubicBezTo>
                    <a:cubicBezTo>
                      <a:pt x="345281" y="1737836"/>
                      <a:pt x="351949" y="1744504"/>
                      <a:pt x="360521" y="1744504"/>
                    </a:cubicBezTo>
                    <a:cubicBezTo>
                      <a:pt x="369094" y="1744504"/>
                      <a:pt x="375761" y="1737836"/>
                      <a:pt x="375761" y="1729264"/>
                    </a:cubicBezTo>
                    <a:cubicBezTo>
                      <a:pt x="375761" y="1721644"/>
                      <a:pt x="370046" y="1715929"/>
                      <a:pt x="363379" y="1714024"/>
                    </a:cubicBezTo>
                    <a:cubicBezTo>
                      <a:pt x="366236" y="1712119"/>
                      <a:pt x="368141" y="1709261"/>
                      <a:pt x="368141" y="1705451"/>
                    </a:cubicBezTo>
                    <a:cubicBezTo>
                      <a:pt x="368141" y="1704499"/>
                      <a:pt x="368141" y="1702594"/>
                      <a:pt x="367189" y="1701641"/>
                    </a:cubicBezTo>
                    <a:cubicBezTo>
                      <a:pt x="369094" y="1702594"/>
                      <a:pt x="371951" y="1704499"/>
                      <a:pt x="374809" y="1704499"/>
                    </a:cubicBezTo>
                    <a:cubicBezTo>
                      <a:pt x="376714" y="1706404"/>
                      <a:pt x="378619" y="1707356"/>
                      <a:pt x="381476" y="1707356"/>
                    </a:cubicBezTo>
                    <a:cubicBezTo>
                      <a:pt x="382429" y="1707356"/>
                      <a:pt x="384334" y="1707356"/>
                      <a:pt x="385286" y="1706404"/>
                    </a:cubicBezTo>
                    <a:cubicBezTo>
                      <a:pt x="385286" y="1706404"/>
                      <a:pt x="385286" y="1706404"/>
                      <a:pt x="386239" y="1706404"/>
                    </a:cubicBezTo>
                    <a:cubicBezTo>
                      <a:pt x="399574" y="1706404"/>
                      <a:pt x="411004" y="1698784"/>
                      <a:pt x="416719" y="1688306"/>
                    </a:cubicBezTo>
                    <a:cubicBezTo>
                      <a:pt x="419576" y="1687354"/>
                      <a:pt x="421481" y="1685449"/>
                      <a:pt x="421481" y="1681639"/>
                    </a:cubicBezTo>
                    <a:cubicBezTo>
                      <a:pt x="421481" y="1680686"/>
                      <a:pt x="421481" y="1679734"/>
                      <a:pt x="420529" y="1678781"/>
                    </a:cubicBezTo>
                    <a:cubicBezTo>
                      <a:pt x="420529" y="1677829"/>
                      <a:pt x="420529" y="1676876"/>
                      <a:pt x="420529" y="1675924"/>
                    </a:cubicBezTo>
                    <a:cubicBezTo>
                      <a:pt x="424339" y="1677829"/>
                      <a:pt x="429101" y="1678781"/>
                      <a:pt x="433864" y="1679734"/>
                    </a:cubicBezTo>
                    <a:cubicBezTo>
                      <a:pt x="434816" y="1681639"/>
                      <a:pt x="435769" y="1684496"/>
                      <a:pt x="436721" y="1686401"/>
                    </a:cubicBezTo>
                    <a:cubicBezTo>
                      <a:pt x="427196" y="1688306"/>
                      <a:pt x="419576" y="1694021"/>
                      <a:pt x="415766" y="1702594"/>
                    </a:cubicBezTo>
                    <a:cubicBezTo>
                      <a:pt x="415766" y="1702594"/>
                      <a:pt x="414814" y="1702594"/>
                      <a:pt x="414814" y="1702594"/>
                    </a:cubicBezTo>
                    <a:cubicBezTo>
                      <a:pt x="411956" y="1702594"/>
                      <a:pt x="409099" y="1705451"/>
                      <a:pt x="409099" y="1708309"/>
                    </a:cubicBezTo>
                    <a:cubicBezTo>
                      <a:pt x="409099" y="1709261"/>
                      <a:pt x="409099" y="1710214"/>
                      <a:pt x="409099" y="1710214"/>
                    </a:cubicBezTo>
                    <a:cubicBezTo>
                      <a:pt x="408146" y="1710214"/>
                      <a:pt x="408146" y="1711166"/>
                      <a:pt x="407194" y="1711166"/>
                    </a:cubicBezTo>
                    <a:cubicBezTo>
                      <a:pt x="406241" y="1707356"/>
                      <a:pt x="403384" y="1705451"/>
                      <a:pt x="399574" y="1705451"/>
                    </a:cubicBezTo>
                    <a:cubicBezTo>
                      <a:pt x="394811" y="1705451"/>
                      <a:pt x="391954" y="1709261"/>
                      <a:pt x="391954" y="1713071"/>
                    </a:cubicBezTo>
                    <a:cubicBezTo>
                      <a:pt x="391954" y="1717834"/>
                      <a:pt x="395764" y="1720691"/>
                      <a:pt x="399574" y="1720691"/>
                    </a:cubicBezTo>
                    <a:cubicBezTo>
                      <a:pt x="399574" y="1720691"/>
                      <a:pt x="400526" y="1720691"/>
                      <a:pt x="400526" y="1720691"/>
                    </a:cubicBezTo>
                    <a:cubicBezTo>
                      <a:pt x="400526" y="1721644"/>
                      <a:pt x="400526" y="1723549"/>
                      <a:pt x="400526" y="1724501"/>
                    </a:cubicBezTo>
                    <a:cubicBezTo>
                      <a:pt x="400526" y="1726406"/>
                      <a:pt x="400526" y="1728311"/>
                      <a:pt x="401479" y="1729264"/>
                    </a:cubicBezTo>
                    <a:cubicBezTo>
                      <a:pt x="396716" y="1732121"/>
                      <a:pt x="392906" y="1737836"/>
                      <a:pt x="392906" y="1743551"/>
                    </a:cubicBezTo>
                    <a:cubicBezTo>
                      <a:pt x="392906" y="1746409"/>
                      <a:pt x="393859" y="1749266"/>
                      <a:pt x="394811" y="1752124"/>
                    </a:cubicBezTo>
                    <a:cubicBezTo>
                      <a:pt x="390049" y="1753076"/>
                      <a:pt x="385286" y="1754029"/>
                      <a:pt x="380524" y="1756886"/>
                    </a:cubicBezTo>
                    <a:cubicBezTo>
                      <a:pt x="376714" y="1754029"/>
                      <a:pt x="371951" y="1751171"/>
                      <a:pt x="367189" y="1751171"/>
                    </a:cubicBezTo>
                    <a:cubicBezTo>
                      <a:pt x="357664" y="1751171"/>
                      <a:pt x="350044" y="1757839"/>
                      <a:pt x="348139" y="1766411"/>
                    </a:cubicBezTo>
                    <a:cubicBezTo>
                      <a:pt x="348139" y="1766411"/>
                      <a:pt x="347186" y="1767364"/>
                      <a:pt x="347186" y="1767364"/>
                    </a:cubicBezTo>
                    <a:cubicBezTo>
                      <a:pt x="348139" y="1765459"/>
                      <a:pt x="348139" y="1763554"/>
                      <a:pt x="348139" y="1761649"/>
                    </a:cubicBezTo>
                    <a:cubicBezTo>
                      <a:pt x="348139" y="1754029"/>
                      <a:pt x="341471" y="1747361"/>
                      <a:pt x="333851" y="1747361"/>
                    </a:cubicBezTo>
                    <a:cubicBezTo>
                      <a:pt x="330041" y="1747361"/>
                      <a:pt x="327184" y="1749266"/>
                      <a:pt x="324326" y="1751171"/>
                    </a:cubicBezTo>
                    <a:cubicBezTo>
                      <a:pt x="318611" y="1742599"/>
                      <a:pt x="309086" y="1736884"/>
                      <a:pt x="298609" y="1736884"/>
                    </a:cubicBezTo>
                    <a:cubicBezTo>
                      <a:pt x="282416" y="1736884"/>
                      <a:pt x="269081" y="1750219"/>
                      <a:pt x="268129" y="1766411"/>
                    </a:cubicBezTo>
                    <a:cubicBezTo>
                      <a:pt x="266224" y="1766411"/>
                      <a:pt x="264319" y="1767364"/>
                      <a:pt x="263366" y="1767364"/>
                    </a:cubicBezTo>
                    <a:cubicBezTo>
                      <a:pt x="264319" y="1764506"/>
                      <a:pt x="265271" y="1761649"/>
                      <a:pt x="265271" y="1758791"/>
                    </a:cubicBezTo>
                    <a:cubicBezTo>
                      <a:pt x="265271" y="1744504"/>
                      <a:pt x="252889" y="1732121"/>
                      <a:pt x="238601" y="1732121"/>
                    </a:cubicBezTo>
                    <a:cubicBezTo>
                      <a:pt x="224314" y="1732121"/>
                      <a:pt x="211931" y="1744504"/>
                      <a:pt x="211931" y="1758791"/>
                    </a:cubicBezTo>
                    <a:cubicBezTo>
                      <a:pt x="211931" y="1760696"/>
                      <a:pt x="211931" y="1762601"/>
                      <a:pt x="212884" y="1764506"/>
                    </a:cubicBezTo>
                    <a:cubicBezTo>
                      <a:pt x="212884" y="1764506"/>
                      <a:pt x="212884" y="1765459"/>
                      <a:pt x="212884" y="1765459"/>
                    </a:cubicBezTo>
                    <a:cubicBezTo>
                      <a:pt x="212884" y="1768316"/>
                      <a:pt x="213836" y="1771174"/>
                      <a:pt x="214789" y="1773079"/>
                    </a:cubicBezTo>
                    <a:cubicBezTo>
                      <a:pt x="210026" y="1774031"/>
                      <a:pt x="207169" y="1777841"/>
                      <a:pt x="207169" y="1781651"/>
                    </a:cubicBezTo>
                    <a:cubicBezTo>
                      <a:pt x="207169" y="1782604"/>
                      <a:pt x="207169" y="1783556"/>
                      <a:pt x="208121" y="1784509"/>
                    </a:cubicBezTo>
                    <a:cubicBezTo>
                      <a:pt x="201454" y="1791176"/>
                      <a:pt x="196691" y="1799749"/>
                      <a:pt x="195739" y="1810226"/>
                    </a:cubicBezTo>
                    <a:cubicBezTo>
                      <a:pt x="194786" y="1830229"/>
                      <a:pt x="210026" y="1846421"/>
                      <a:pt x="230029" y="1847374"/>
                    </a:cubicBezTo>
                    <a:cubicBezTo>
                      <a:pt x="242411" y="1848326"/>
                      <a:pt x="253841" y="1841659"/>
                      <a:pt x="260509" y="1832134"/>
                    </a:cubicBezTo>
                    <a:cubicBezTo>
                      <a:pt x="260509" y="1833086"/>
                      <a:pt x="260509" y="1834039"/>
                      <a:pt x="260509" y="1834991"/>
                    </a:cubicBezTo>
                    <a:cubicBezTo>
                      <a:pt x="260509" y="1836896"/>
                      <a:pt x="260509" y="1837849"/>
                      <a:pt x="261461" y="1839754"/>
                    </a:cubicBezTo>
                    <a:cubicBezTo>
                      <a:pt x="259556" y="1840706"/>
                      <a:pt x="257651" y="1842611"/>
                      <a:pt x="257651" y="1844516"/>
                    </a:cubicBezTo>
                    <a:cubicBezTo>
                      <a:pt x="257651" y="1847374"/>
                      <a:pt x="260509" y="1850231"/>
                      <a:pt x="263366" y="1850231"/>
                    </a:cubicBezTo>
                    <a:cubicBezTo>
                      <a:pt x="265271" y="1850231"/>
                      <a:pt x="266224" y="1849279"/>
                      <a:pt x="267176" y="1848326"/>
                    </a:cubicBezTo>
                    <a:cubicBezTo>
                      <a:pt x="268129" y="1849279"/>
                      <a:pt x="270034" y="1850231"/>
                      <a:pt x="270986" y="1850231"/>
                    </a:cubicBezTo>
                    <a:cubicBezTo>
                      <a:pt x="272891" y="1853089"/>
                      <a:pt x="275749" y="1855946"/>
                      <a:pt x="279559" y="1855946"/>
                    </a:cubicBezTo>
                    <a:cubicBezTo>
                      <a:pt x="283369" y="1855946"/>
                      <a:pt x="286226" y="1854041"/>
                      <a:pt x="288131" y="1850231"/>
                    </a:cubicBezTo>
                    <a:cubicBezTo>
                      <a:pt x="291941" y="1852136"/>
                      <a:pt x="295751" y="1854041"/>
                      <a:pt x="300514" y="1854041"/>
                    </a:cubicBezTo>
                    <a:cubicBezTo>
                      <a:pt x="304324" y="1854041"/>
                      <a:pt x="307181" y="1853089"/>
                      <a:pt x="310039" y="1852136"/>
                    </a:cubicBezTo>
                    <a:cubicBezTo>
                      <a:pt x="319564" y="1851184"/>
                      <a:pt x="327184" y="1843564"/>
                      <a:pt x="329089" y="1834039"/>
                    </a:cubicBezTo>
                    <a:cubicBezTo>
                      <a:pt x="330994" y="1832134"/>
                      <a:pt x="332899" y="1830229"/>
                      <a:pt x="334804" y="1828324"/>
                    </a:cubicBezTo>
                    <a:cubicBezTo>
                      <a:pt x="335756" y="1828324"/>
                      <a:pt x="336709" y="1828324"/>
                      <a:pt x="337661" y="1828324"/>
                    </a:cubicBezTo>
                    <a:cubicBezTo>
                      <a:pt x="345281" y="1828324"/>
                      <a:pt x="351949" y="1824514"/>
                      <a:pt x="356711" y="1817846"/>
                    </a:cubicBezTo>
                    <a:cubicBezTo>
                      <a:pt x="360521" y="1818799"/>
                      <a:pt x="364331" y="1819751"/>
                      <a:pt x="368141" y="1819751"/>
                    </a:cubicBezTo>
                    <a:cubicBezTo>
                      <a:pt x="371951" y="1819751"/>
                      <a:pt x="376714" y="1818799"/>
                      <a:pt x="380524" y="1817846"/>
                    </a:cubicBezTo>
                    <a:cubicBezTo>
                      <a:pt x="386239" y="1821656"/>
                      <a:pt x="392906" y="1823561"/>
                      <a:pt x="400526" y="1823561"/>
                    </a:cubicBezTo>
                    <a:cubicBezTo>
                      <a:pt x="421481" y="1823561"/>
                      <a:pt x="437674" y="1806416"/>
                      <a:pt x="437674" y="1786414"/>
                    </a:cubicBezTo>
                    <a:cubicBezTo>
                      <a:pt x="437674" y="1786414"/>
                      <a:pt x="437674" y="1786414"/>
                      <a:pt x="437674" y="1786414"/>
                    </a:cubicBezTo>
                    <a:cubicBezTo>
                      <a:pt x="438626" y="1786414"/>
                      <a:pt x="440531" y="1786414"/>
                      <a:pt x="441484" y="1786414"/>
                    </a:cubicBezTo>
                    <a:cubicBezTo>
                      <a:pt x="446246" y="1786414"/>
                      <a:pt x="451009" y="1785461"/>
                      <a:pt x="454819" y="1782604"/>
                    </a:cubicBezTo>
                    <a:cubicBezTo>
                      <a:pt x="456724" y="1783556"/>
                      <a:pt x="459581" y="1784509"/>
                      <a:pt x="461486" y="1784509"/>
                    </a:cubicBezTo>
                    <a:cubicBezTo>
                      <a:pt x="469106" y="1784509"/>
                      <a:pt x="475774" y="1777841"/>
                      <a:pt x="475774" y="1770221"/>
                    </a:cubicBezTo>
                    <a:cubicBezTo>
                      <a:pt x="475774" y="1767364"/>
                      <a:pt x="474821" y="1764506"/>
                      <a:pt x="472916" y="1762601"/>
                    </a:cubicBezTo>
                    <a:cubicBezTo>
                      <a:pt x="478631" y="1760696"/>
                      <a:pt x="484346" y="1757839"/>
                      <a:pt x="488156" y="1753076"/>
                    </a:cubicBezTo>
                    <a:cubicBezTo>
                      <a:pt x="490061" y="1752124"/>
                      <a:pt x="491966" y="1751171"/>
                      <a:pt x="493871" y="1750219"/>
                    </a:cubicBezTo>
                    <a:cubicBezTo>
                      <a:pt x="493871" y="1750219"/>
                      <a:pt x="493871" y="1750219"/>
                      <a:pt x="493871" y="1751171"/>
                    </a:cubicBezTo>
                    <a:cubicBezTo>
                      <a:pt x="493871" y="1768316"/>
                      <a:pt x="508159" y="1782604"/>
                      <a:pt x="525304" y="1782604"/>
                    </a:cubicBezTo>
                    <a:cubicBezTo>
                      <a:pt x="528161" y="1782604"/>
                      <a:pt x="531019" y="1781651"/>
                      <a:pt x="533876" y="1780699"/>
                    </a:cubicBezTo>
                    <a:cubicBezTo>
                      <a:pt x="538639" y="1783556"/>
                      <a:pt x="543401" y="1785461"/>
                      <a:pt x="550069" y="1785461"/>
                    </a:cubicBezTo>
                    <a:cubicBezTo>
                      <a:pt x="556736" y="1785461"/>
                      <a:pt x="562451" y="1783556"/>
                      <a:pt x="567214" y="1779746"/>
                    </a:cubicBezTo>
                    <a:cubicBezTo>
                      <a:pt x="570071" y="1780699"/>
                      <a:pt x="572929" y="1780699"/>
                      <a:pt x="575786" y="1780699"/>
                    </a:cubicBezTo>
                    <a:cubicBezTo>
                      <a:pt x="586264" y="1780699"/>
                      <a:pt x="595789" y="1775936"/>
                      <a:pt x="601504" y="1769269"/>
                    </a:cubicBezTo>
                    <a:cubicBezTo>
                      <a:pt x="602456" y="1769269"/>
                      <a:pt x="603409" y="1769269"/>
                      <a:pt x="604361" y="1769269"/>
                    </a:cubicBezTo>
                    <a:cubicBezTo>
                      <a:pt x="608171" y="1769269"/>
                      <a:pt x="611981" y="1768316"/>
                      <a:pt x="615791" y="1767364"/>
                    </a:cubicBezTo>
                    <a:cubicBezTo>
                      <a:pt x="621506" y="1780699"/>
                      <a:pt x="635794" y="1791176"/>
                      <a:pt x="651034" y="1791176"/>
                    </a:cubicBezTo>
                    <a:cubicBezTo>
                      <a:pt x="652939" y="1791176"/>
                      <a:pt x="653891" y="1791176"/>
                      <a:pt x="655796" y="1791176"/>
                    </a:cubicBezTo>
                    <a:cubicBezTo>
                      <a:pt x="673894" y="1794034"/>
                      <a:pt x="691039" y="1797844"/>
                      <a:pt x="705326" y="1800701"/>
                    </a:cubicBezTo>
                    <a:cubicBezTo>
                      <a:pt x="758666" y="1812131"/>
                      <a:pt x="911066" y="1835944"/>
                      <a:pt x="1004411" y="1796891"/>
                    </a:cubicBezTo>
                    <a:cubicBezTo>
                      <a:pt x="1106329" y="1754029"/>
                      <a:pt x="1104424" y="1693069"/>
                      <a:pt x="1087279" y="1637824"/>
                    </a:cubicBezTo>
                    <a:cubicBezTo>
                      <a:pt x="1072039" y="1586389"/>
                      <a:pt x="1057751" y="1581626"/>
                      <a:pt x="1076801" y="1550194"/>
                    </a:cubicBezTo>
                    <a:cubicBezTo>
                      <a:pt x="1088231" y="1533049"/>
                      <a:pt x="1138714" y="1535906"/>
                      <a:pt x="1153001" y="1512094"/>
                    </a:cubicBezTo>
                    <a:cubicBezTo>
                      <a:pt x="1167289" y="1488281"/>
                      <a:pt x="1159669" y="1456849"/>
                      <a:pt x="1149191" y="1437799"/>
                    </a:cubicBezTo>
                    <a:cubicBezTo>
                      <a:pt x="1138714" y="1418749"/>
                      <a:pt x="1079659" y="1413986"/>
                      <a:pt x="1078706" y="1408271"/>
                    </a:cubicBezTo>
                    <a:cubicBezTo>
                      <a:pt x="1077754" y="1402556"/>
                      <a:pt x="1132999" y="1377791"/>
                      <a:pt x="1161574" y="1366361"/>
                    </a:cubicBezTo>
                    <a:cubicBezTo>
                      <a:pt x="1198721" y="1351121"/>
                      <a:pt x="1194911" y="1305401"/>
                      <a:pt x="1186339" y="1283494"/>
                    </a:cubicBezTo>
                    <a:cubicBezTo>
                      <a:pt x="1177766" y="1261586"/>
                      <a:pt x="1153954" y="1255871"/>
                      <a:pt x="1138714" y="1235869"/>
                    </a:cubicBezTo>
                    <a:cubicBezTo>
                      <a:pt x="1123474" y="1215866"/>
                      <a:pt x="1137761" y="1171099"/>
                      <a:pt x="1159669" y="1165384"/>
                    </a:cubicBezTo>
                    <a:cubicBezTo>
                      <a:pt x="1181576" y="1159669"/>
                      <a:pt x="1219676" y="1142524"/>
                      <a:pt x="1240631" y="1103471"/>
                    </a:cubicBezTo>
                    <a:cubicBezTo>
                      <a:pt x="1254919" y="1067276"/>
                      <a:pt x="1213961" y="1007269"/>
                      <a:pt x="1172051" y="974884"/>
                    </a:cubicBezTo>
                    <a:close/>
                    <a:moveTo>
                      <a:pt x="584359" y="250984"/>
                    </a:moveTo>
                    <a:cubicBezTo>
                      <a:pt x="583406" y="251936"/>
                      <a:pt x="582454" y="251936"/>
                      <a:pt x="581501" y="252889"/>
                    </a:cubicBezTo>
                    <a:cubicBezTo>
                      <a:pt x="578644" y="250984"/>
                      <a:pt x="575786" y="250031"/>
                      <a:pt x="572929" y="250031"/>
                    </a:cubicBezTo>
                    <a:cubicBezTo>
                      <a:pt x="572929" y="250031"/>
                      <a:pt x="572929" y="250031"/>
                      <a:pt x="571976" y="250031"/>
                    </a:cubicBezTo>
                    <a:cubicBezTo>
                      <a:pt x="571024" y="250031"/>
                      <a:pt x="571024" y="249079"/>
                      <a:pt x="570071" y="249079"/>
                    </a:cubicBezTo>
                    <a:cubicBezTo>
                      <a:pt x="570071" y="248126"/>
                      <a:pt x="570071" y="247174"/>
                      <a:pt x="570071" y="246221"/>
                    </a:cubicBezTo>
                    <a:cubicBezTo>
                      <a:pt x="570071" y="245269"/>
                      <a:pt x="570071" y="244316"/>
                      <a:pt x="570071" y="243364"/>
                    </a:cubicBezTo>
                    <a:cubicBezTo>
                      <a:pt x="575786" y="241459"/>
                      <a:pt x="580549" y="238601"/>
                      <a:pt x="585311" y="234791"/>
                    </a:cubicBezTo>
                    <a:cubicBezTo>
                      <a:pt x="587216" y="238601"/>
                      <a:pt x="591026" y="242411"/>
                      <a:pt x="595789" y="244316"/>
                    </a:cubicBezTo>
                    <a:cubicBezTo>
                      <a:pt x="590074" y="244316"/>
                      <a:pt x="586264" y="247174"/>
                      <a:pt x="584359" y="250984"/>
                    </a:cubicBezTo>
                    <a:close/>
                    <a:moveTo>
                      <a:pt x="596741" y="201454"/>
                    </a:moveTo>
                    <a:cubicBezTo>
                      <a:pt x="596741" y="200501"/>
                      <a:pt x="596741" y="199549"/>
                      <a:pt x="596741" y="198596"/>
                    </a:cubicBezTo>
                    <a:cubicBezTo>
                      <a:pt x="597694" y="198596"/>
                      <a:pt x="598646" y="199549"/>
                      <a:pt x="598646" y="199549"/>
                    </a:cubicBezTo>
                    <a:cubicBezTo>
                      <a:pt x="597694" y="200501"/>
                      <a:pt x="597694" y="200501"/>
                      <a:pt x="596741" y="201454"/>
                    </a:cubicBezTo>
                    <a:close/>
                    <a:moveTo>
                      <a:pt x="606266" y="250031"/>
                    </a:moveTo>
                    <a:cubicBezTo>
                      <a:pt x="605314" y="248126"/>
                      <a:pt x="603409" y="247174"/>
                      <a:pt x="602456" y="245269"/>
                    </a:cubicBezTo>
                    <a:cubicBezTo>
                      <a:pt x="603409" y="245269"/>
                      <a:pt x="604361" y="245269"/>
                      <a:pt x="605314" y="245269"/>
                    </a:cubicBezTo>
                    <a:cubicBezTo>
                      <a:pt x="606266" y="245269"/>
                      <a:pt x="608171" y="245269"/>
                      <a:pt x="609124" y="245269"/>
                    </a:cubicBezTo>
                    <a:cubicBezTo>
                      <a:pt x="607219" y="247174"/>
                      <a:pt x="607219" y="248126"/>
                      <a:pt x="606266" y="250031"/>
                    </a:cubicBezTo>
                    <a:close/>
                    <a:moveTo>
                      <a:pt x="557689" y="407194"/>
                    </a:moveTo>
                    <a:cubicBezTo>
                      <a:pt x="556736" y="407194"/>
                      <a:pt x="556736" y="407194"/>
                      <a:pt x="555784" y="407194"/>
                    </a:cubicBezTo>
                    <a:cubicBezTo>
                      <a:pt x="555784" y="406241"/>
                      <a:pt x="555784" y="406241"/>
                      <a:pt x="555784" y="405289"/>
                    </a:cubicBezTo>
                    <a:cubicBezTo>
                      <a:pt x="555784" y="403384"/>
                      <a:pt x="555784" y="402431"/>
                      <a:pt x="554831" y="400526"/>
                    </a:cubicBezTo>
                    <a:cubicBezTo>
                      <a:pt x="555784" y="403384"/>
                      <a:pt x="557689" y="405289"/>
                      <a:pt x="559594" y="407194"/>
                    </a:cubicBezTo>
                    <a:cubicBezTo>
                      <a:pt x="560546" y="407194"/>
                      <a:pt x="559594" y="407194"/>
                      <a:pt x="557689" y="407194"/>
                    </a:cubicBezTo>
                    <a:close/>
                    <a:moveTo>
                      <a:pt x="637699" y="305276"/>
                    </a:moveTo>
                    <a:cubicBezTo>
                      <a:pt x="638651" y="307181"/>
                      <a:pt x="640556" y="308134"/>
                      <a:pt x="641509" y="309086"/>
                    </a:cubicBezTo>
                    <a:cubicBezTo>
                      <a:pt x="640556" y="309086"/>
                      <a:pt x="639604" y="310039"/>
                      <a:pt x="638651" y="310039"/>
                    </a:cubicBezTo>
                    <a:cubicBezTo>
                      <a:pt x="637699" y="308134"/>
                      <a:pt x="637699" y="307181"/>
                      <a:pt x="636746" y="306229"/>
                    </a:cubicBezTo>
                    <a:cubicBezTo>
                      <a:pt x="636746" y="305276"/>
                      <a:pt x="637699" y="305276"/>
                      <a:pt x="637699" y="305276"/>
                    </a:cubicBezTo>
                    <a:close/>
                    <a:moveTo>
                      <a:pt x="591979" y="417671"/>
                    </a:moveTo>
                    <a:cubicBezTo>
                      <a:pt x="598646" y="416719"/>
                      <a:pt x="604361" y="413861"/>
                      <a:pt x="609124" y="409099"/>
                    </a:cubicBezTo>
                    <a:cubicBezTo>
                      <a:pt x="607219" y="411956"/>
                      <a:pt x="606266" y="415766"/>
                      <a:pt x="606266" y="418624"/>
                    </a:cubicBezTo>
                    <a:cubicBezTo>
                      <a:pt x="606266" y="418624"/>
                      <a:pt x="606266" y="418624"/>
                      <a:pt x="606266" y="418624"/>
                    </a:cubicBezTo>
                    <a:cubicBezTo>
                      <a:pt x="603409" y="419576"/>
                      <a:pt x="600551" y="422434"/>
                      <a:pt x="598646" y="426244"/>
                    </a:cubicBezTo>
                    <a:cubicBezTo>
                      <a:pt x="596741" y="423386"/>
                      <a:pt x="593884" y="421481"/>
                      <a:pt x="591026" y="420529"/>
                    </a:cubicBezTo>
                    <a:cubicBezTo>
                      <a:pt x="591979" y="419576"/>
                      <a:pt x="591979" y="418624"/>
                      <a:pt x="591979" y="417671"/>
                    </a:cubicBezTo>
                    <a:close/>
                    <a:moveTo>
                      <a:pt x="594836" y="511016"/>
                    </a:moveTo>
                    <a:cubicBezTo>
                      <a:pt x="593884" y="511016"/>
                      <a:pt x="592931" y="510064"/>
                      <a:pt x="591979" y="510064"/>
                    </a:cubicBezTo>
                    <a:cubicBezTo>
                      <a:pt x="591026" y="510064"/>
                      <a:pt x="590074" y="510064"/>
                      <a:pt x="590074" y="510064"/>
                    </a:cubicBezTo>
                    <a:cubicBezTo>
                      <a:pt x="589121" y="509111"/>
                      <a:pt x="588169" y="509111"/>
                      <a:pt x="587216" y="508159"/>
                    </a:cubicBezTo>
                    <a:cubicBezTo>
                      <a:pt x="591026" y="507206"/>
                      <a:pt x="593884" y="505301"/>
                      <a:pt x="597694" y="503396"/>
                    </a:cubicBezTo>
                    <a:cubicBezTo>
                      <a:pt x="597694" y="504349"/>
                      <a:pt x="597694" y="505301"/>
                      <a:pt x="598646" y="505301"/>
                    </a:cubicBezTo>
                    <a:cubicBezTo>
                      <a:pt x="595789" y="507206"/>
                      <a:pt x="594836" y="509111"/>
                      <a:pt x="594836" y="511016"/>
                    </a:cubicBezTo>
                    <a:close/>
                    <a:moveTo>
                      <a:pt x="633889" y="447199"/>
                    </a:moveTo>
                    <a:cubicBezTo>
                      <a:pt x="630079" y="451009"/>
                      <a:pt x="628174" y="455771"/>
                      <a:pt x="627221" y="461486"/>
                    </a:cubicBezTo>
                    <a:cubicBezTo>
                      <a:pt x="627221" y="461486"/>
                      <a:pt x="626269" y="461486"/>
                      <a:pt x="626269" y="461486"/>
                    </a:cubicBezTo>
                    <a:cubicBezTo>
                      <a:pt x="615791" y="461486"/>
                      <a:pt x="608171" y="470059"/>
                      <a:pt x="608171" y="479584"/>
                    </a:cubicBezTo>
                    <a:cubicBezTo>
                      <a:pt x="608171" y="481489"/>
                      <a:pt x="608171" y="482441"/>
                      <a:pt x="609124" y="484346"/>
                    </a:cubicBezTo>
                    <a:cubicBezTo>
                      <a:pt x="609124" y="484346"/>
                      <a:pt x="608171" y="484346"/>
                      <a:pt x="608171" y="485299"/>
                    </a:cubicBezTo>
                    <a:cubicBezTo>
                      <a:pt x="608171" y="484346"/>
                      <a:pt x="608171" y="484346"/>
                      <a:pt x="608171" y="483394"/>
                    </a:cubicBezTo>
                    <a:cubicBezTo>
                      <a:pt x="608171" y="472916"/>
                      <a:pt x="602456" y="464344"/>
                      <a:pt x="593884" y="459581"/>
                    </a:cubicBezTo>
                    <a:cubicBezTo>
                      <a:pt x="600551" y="456724"/>
                      <a:pt x="604361" y="451009"/>
                      <a:pt x="606266" y="444341"/>
                    </a:cubicBezTo>
                    <a:cubicBezTo>
                      <a:pt x="608171" y="446246"/>
                      <a:pt x="611029" y="447199"/>
                      <a:pt x="614839" y="447199"/>
                    </a:cubicBezTo>
                    <a:cubicBezTo>
                      <a:pt x="619601" y="447199"/>
                      <a:pt x="624364" y="444341"/>
                      <a:pt x="626269" y="440531"/>
                    </a:cubicBezTo>
                    <a:cubicBezTo>
                      <a:pt x="627221" y="440531"/>
                      <a:pt x="629126" y="440531"/>
                      <a:pt x="630079" y="440531"/>
                    </a:cubicBezTo>
                    <a:cubicBezTo>
                      <a:pt x="631031" y="440531"/>
                      <a:pt x="631031" y="440531"/>
                      <a:pt x="631984" y="440531"/>
                    </a:cubicBezTo>
                    <a:cubicBezTo>
                      <a:pt x="632936" y="442436"/>
                      <a:pt x="634841" y="443389"/>
                      <a:pt x="636746" y="444341"/>
                    </a:cubicBezTo>
                    <a:cubicBezTo>
                      <a:pt x="633889" y="445294"/>
                      <a:pt x="633889" y="446246"/>
                      <a:pt x="633889" y="447199"/>
                    </a:cubicBezTo>
                    <a:cubicBezTo>
                      <a:pt x="633889" y="447199"/>
                      <a:pt x="633889" y="447199"/>
                      <a:pt x="633889" y="447199"/>
                    </a:cubicBezTo>
                    <a:close/>
                    <a:moveTo>
                      <a:pt x="639604" y="402431"/>
                    </a:moveTo>
                    <a:cubicBezTo>
                      <a:pt x="636746" y="400526"/>
                      <a:pt x="634841" y="399574"/>
                      <a:pt x="631031" y="399574"/>
                    </a:cubicBezTo>
                    <a:cubicBezTo>
                      <a:pt x="631031" y="395764"/>
                      <a:pt x="628174" y="392906"/>
                      <a:pt x="625316" y="391001"/>
                    </a:cubicBezTo>
                    <a:cubicBezTo>
                      <a:pt x="625316" y="390049"/>
                      <a:pt x="626269" y="389096"/>
                      <a:pt x="626269" y="388144"/>
                    </a:cubicBezTo>
                    <a:cubicBezTo>
                      <a:pt x="626269" y="385286"/>
                      <a:pt x="623411" y="382429"/>
                      <a:pt x="620554" y="382429"/>
                    </a:cubicBezTo>
                    <a:cubicBezTo>
                      <a:pt x="620554" y="379571"/>
                      <a:pt x="619601" y="376714"/>
                      <a:pt x="619601" y="374809"/>
                    </a:cubicBezTo>
                    <a:cubicBezTo>
                      <a:pt x="621506" y="375761"/>
                      <a:pt x="623411" y="375761"/>
                      <a:pt x="625316" y="375761"/>
                    </a:cubicBezTo>
                    <a:cubicBezTo>
                      <a:pt x="627221" y="375761"/>
                      <a:pt x="629126" y="374809"/>
                      <a:pt x="631031" y="373856"/>
                    </a:cubicBezTo>
                    <a:cubicBezTo>
                      <a:pt x="632936" y="377666"/>
                      <a:pt x="637699" y="380524"/>
                      <a:pt x="642461" y="380524"/>
                    </a:cubicBezTo>
                    <a:cubicBezTo>
                      <a:pt x="642461" y="385286"/>
                      <a:pt x="644366" y="390049"/>
                      <a:pt x="647224" y="394811"/>
                    </a:cubicBezTo>
                    <a:cubicBezTo>
                      <a:pt x="643414" y="396716"/>
                      <a:pt x="641509" y="399574"/>
                      <a:pt x="639604" y="402431"/>
                    </a:cubicBezTo>
                    <a:close/>
                    <a:moveTo>
                      <a:pt x="343376" y="758666"/>
                    </a:moveTo>
                    <a:cubicBezTo>
                      <a:pt x="343376" y="757714"/>
                      <a:pt x="343376" y="757714"/>
                      <a:pt x="343376" y="758666"/>
                    </a:cubicBezTo>
                    <a:cubicBezTo>
                      <a:pt x="343376" y="755809"/>
                      <a:pt x="342424" y="753904"/>
                      <a:pt x="341471" y="751999"/>
                    </a:cubicBezTo>
                    <a:cubicBezTo>
                      <a:pt x="343376" y="752951"/>
                      <a:pt x="345281" y="752951"/>
                      <a:pt x="346234" y="752951"/>
                    </a:cubicBezTo>
                    <a:cubicBezTo>
                      <a:pt x="345281" y="754856"/>
                      <a:pt x="344329" y="756761"/>
                      <a:pt x="343376" y="758666"/>
                    </a:cubicBezTo>
                    <a:close/>
                    <a:moveTo>
                      <a:pt x="109061" y="1225391"/>
                    </a:moveTo>
                    <a:cubicBezTo>
                      <a:pt x="106204" y="1221581"/>
                      <a:pt x="101441" y="1218724"/>
                      <a:pt x="95726" y="1217771"/>
                    </a:cubicBezTo>
                    <a:cubicBezTo>
                      <a:pt x="99536" y="1216819"/>
                      <a:pt x="103346" y="1213961"/>
                      <a:pt x="104299" y="1210151"/>
                    </a:cubicBezTo>
                    <a:cubicBezTo>
                      <a:pt x="111919" y="1208246"/>
                      <a:pt x="118586" y="1202531"/>
                      <a:pt x="122396" y="1195864"/>
                    </a:cubicBezTo>
                    <a:cubicBezTo>
                      <a:pt x="124301" y="1197769"/>
                      <a:pt x="126206" y="1199674"/>
                      <a:pt x="129064" y="1201579"/>
                    </a:cubicBezTo>
                    <a:cubicBezTo>
                      <a:pt x="118586" y="1204436"/>
                      <a:pt x="110014" y="1213961"/>
                      <a:pt x="109061" y="1225391"/>
                    </a:cubicBezTo>
                    <a:close/>
                    <a:moveTo>
                      <a:pt x="151924" y="1208246"/>
                    </a:moveTo>
                    <a:cubicBezTo>
                      <a:pt x="150971" y="1207294"/>
                      <a:pt x="150971" y="1207294"/>
                      <a:pt x="150019" y="1206341"/>
                    </a:cubicBezTo>
                    <a:cubicBezTo>
                      <a:pt x="150971" y="1206341"/>
                      <a:pt x="151924" y="1206341"/>
                      <a:pt x="151924" y="1206341"/>
                    </a:cubicBezTo>
                    <a:cubicBezTo>
                      <a:pt x="152876" y="1207294"/>
                      <a:pt x="151924" y="1208246"/>
                      <a:pt x="151924" y="1208246"/>
                    </a:cubicBezTo>
                    <a:close/>
                    <a:moveTo>
                      <a:pt x="290989" y="992981"/>
                    </a:moveTo>
                    <a:cubicBezTo>
                      <a:pt x="291941" y="991076"/>
                      <a:pt x="291941" y="989171"/>
                      <a:pt x="291941" y="986314"/>
                    </a:cubicBezTo>
                    <a:cubicBezTo>
                      <a:pt x="291941" y="986314"/>
                      <a:pt x="291941" y="986314"/>
                      <a:pt x="291941" y="986314"/>
                    </a:cubicBezTo>
                    <a:cubicBezTo>
                      <a:pt x="292894" y="986314"/>
                      <a:pt x="293846" y="987266"/>
                      <a:pt x="294799" y="987266"/>
                    </a:cubicBezTo>
                    <a:cubicBezTo>
                      <a:pt x="293846" y="989171"/>
                      <a:pt x="291941" y="991076"/>
                      <a:pt x="290989" y="992981"/>
                    </a:cubicBezTo>
                    <a:close/>
                    <a:moveTo>
                      <a:pt x="309086" y="1652111"/>
                    </a:moveTo>
                    <a:cubicBezTo>
                      <a:pt x="309086" y="1651159"/>
                      <a:pt x="309086" y="1650206"/>
                      <a:pt x="310039" y="1649254"/>
                    </a:cubicBezTo>
                    <a:cubicBezTo>
                      <a:pt x="310039" y="1649254"/>
                      <a:pt x="310991" y="1650206"/>
                      <a:pt x="310991" y="1650206"/>
                    </a:cubicBezTo>
                    <a:cubicBezTo>
                      <a:pt x="310991" y="1651159"/>
                      <a:pt x="310039" y="1651159"/>
                      <a:pt x="309086" y="1652111"/>
                    </a:cubicBezTo>
                    <a:close/>
                    <a:moveTo>
                      <a:pt x="259556" y="1822609"/>
                    </a:moveTo>
                    <a:cubicBezTo>
                      <a:pt x="260509" y="1820704"/>
                      <a:pt x="260509" y="1818799"/>
                      <a:pt x="261461" y="1816894"/>
                    </a:cubicBezTo>
                    <a:cubicBezTo>
                      <a:pt x="262414" y="1816894"/>
                      <a:pt x="264319" y="1816894"/>
                      <a:pt x="265271" y="1816894"/>
                    </a:cubicBezTo>
                    <a:cubicBezTo>
                      <a:pt x="265271" y="1817846"/>
                      <a:pt x="266224" y="1817846"/>
                      <a:pt x="266224" y="1817846"/>
                    </a:cubicBezTo>
                    <a:cubicBezTo>
                      <a:pt x="263366" y="1819751"/>
                      <a:pt x="261461" y="1820704"/>
                      <a:pt x="259556" y="1822609"/>
                    </a:cubicBezTo>
                    <a:close/>
                    <a:moveTo>
                      <a:pt x="330994" y="1783556"/>
                    </a:moveTo>
                    <a:cubicBezTo>
                      <a:pt x="330041" y="1783556"/>
                      <a:pt x="330041" y="1783556"/>
                      <a:pt x="329089" y="1783556"/>
                    </a:cubicBezTo>
                    <a:cubicBezTo>
                      <a:pt x="328136" y="1782604"/>
                      <a:pt x="327184" y="1781651"/>
                      <a:pt x="326231" y="1781651"/>
                    </a:cubicBezTo>
                    <a:cubicBezTo>
                      <a:pt x="324326" y="1779746"/>
                      <a:pt x="323374" y="1778794"/>
                      <a:pt x="321469" y="1777841"/>
                    </a:cubicBezTo>
                    <a:cubicBezTo>
                      <a:pt x="322421" y="1775936"/>
                      <a:pt x="322421" y="1774031"/>
                      <a:pt x="323374" y="1772126"/>
                    </a:cubicBezTo>
                    <a:cubicBezTo>
                      <a:pt x="325279" y="1773079"/>
                      <a:pt x="327184" y="1773079"/>
                      <a:pt x="329089" y="1773079"/>
                    </a:cubicBezTo>
                    <a:cubicBezTo>
                      <a:pt x="331946" y="1773079"/>
                      <a:pt x="333851" y="1772126"/>
                      <a:pt x="335756" y="1771174"/>
                    </a:cubicBezTo>
                    <a:cubicBezTo>
                      <a:pt x="333851" y="1774984"/>
                      <a:pt x="331946" y="1778794"/>
                      <a:pt x="330994" y="1783556"/>
                    </a:cubicBezTo>
                    <a:close/>
                    <a:moveTo>
                      <a:pt x="442436" y="1450181"/>
                    </a:moveTo>
                    <a:cubicBezTo>
                      <a:pt x="444341" y="1453991"/>
                      <a:pt x="447199" y="1456849"/>
                      <a:pt x="451009" y="1458754"/>
                    </a:cubicBezTo>
                    <a:cubicBezTo>
                      <a:pt x="448151" y="1460659"/>
                      <a:pt x="446246" y="1462564"/>
                      <a:pt x="444341" y="1465421"/>
                    </a:cubicBezTo>
                    <a:cubicBezTo>
                      <a:pt x="443389" y="1461611"/>
                      <a:pt x="440531" y="1457801"/>
                      <a:pt x="437674" y="1454944"/>
                    </a:cubicBezTo>
                    <a:cubicBezTo>
                      <a:pt x="438626" y="1453039"/>
                      <a:pt x="440531" y="1452086"/>
                      <a:pt x="442436" y="1450181"/>
                    </a:cubicBezTo>
                    <a:close/>
                    <a:moveTo>
                      <a:pt x="426244" y="1592104"/>
                    </a:moveTo>
                    <a:cubicBezTo>
                      <a:pt x="425291" y="1589246"/>
                      <a:pt x="423386" y="1587341"/>
                      <a:pt x="420529" y="1587341"/>
                    </a:cubicBezTo>
                    <a:cubicBezTo>
                      <a:pt x="420529" y="1587341"/>
                      <a:pt x="419576" y="1587341"/>
                      <a:pt x="419576" y="1587341"/>
                    </a:cubicBezTo>
                    <a:cubicBezTo>
                      <a:pt x="420529" y="1584484"/>
                      <a:pt x="421481" y="1580674"/>
                      <a:pt x="421481" y="1576864"/>
                    </a:cubicBezTo>
                    <a:cubicBezTo>
                      <a:pt x="421481" y="1575911"/>
                      <a:pt x="421481" y="1575911"/>
                      <a:pt x="421481" y="1574959"/>
                    </a:cubicBezTo>
                    <a:cubicBezTo>
                      <a:pt x="421481" y="1574959"/>
                      <a:pt x="422434" y="1574959"/>
                      <a:pt x="422434" y="1574959"/>
                    </a:cubicBezTo>
                    <a:cubicBezTo>
                      <a:pt x="423386" y="1575911"/>
                      <a:pt x="425291" y="1576864"/>
                      <a:pt x="426244" y="1577816"/>
                    </a:cubicBezTo>
                    <a:cubicBezTo>
                      <a:pt x="426244" y="1578769"/>
                      <a:pt x="426244" y="1579721"/>
                      <a:pt x="426244" y="1580674"/>
                    </a:cubicBezTo>
                    <a:cubicBezTo>
                      <a:pt x="426244" y="1585436"/>
                      <a:pt x="427196" y="1589246"/>
                      <a:pt x="430054" y="1593056"/>
                    </a:cubicBezTo>
                    <a:cubicBezTo>
                      <a:pt x="428149" y="1592104"/>
                      <a:pt x="427196" y="1592104"/>
                      <a:pt x="426244" y="1592104"/>
                    </a:cubicBezTo>
                    <a:close/>
                    <a:moveTo>
                      <a:pt x="431959" y="1518761"/>
                    </a:moveTo>
                    <a:cubicBezTo>
                      <a:pt x="430054" y="1517809"/>
                      <a:pt x="427196" y="1517809"/>
                      <a:pt x="425291" y="1517809"/>
                    </a:cubicBezTo>
                    <a:cubicBezTo>
                      <a:pt x="422434" y="1517809"/>
                      <a:pt x="418624" y="1518761"/>
                      <a:pt x="415766" y="1519714"/>
                    </a:cubicBezTo>
                    <a:cubicBezTo>
                      <a:pt x="415766" y="1518761"/>
                      <a:pt x="416719" y="1517809"/>
                      <a:pt x="416719" y="1515904"/>
                    </a:cubicBezTo>
                    <a:cubicBezTo>
                      <a:pt x="416719" y="1513046"/>
                      <a:pt x="415766" y="1510189"/>
                      <a:pt x="413861" y="1508284"/>
                    </a:cubicBezTo>
                    <a:cubicBezTo>
                      <a:pt x="417671" y="1507331"/>
                      <a:pt x="419576" y="1503521"/>
                      <a:pt x="419576" y="1499711"/>
                    </a:cubicBezTo>
                    <a:cubicBezTo>
                      <a:pt x="419576" y="1497806"/>
                      <a:pt x="418624" y="1496854"/>
                      <a:pt x="418624" y="1494949"/>
                    </a:cubicBezTo>
                    <a:cubicBezTo>
                      <a:pt x="420529" y="1493044"/>
                      <a:pt x="422434" y="1490186"/>
                      <a:pt x="422434" y="1486376"/>
                    </a:cubicBezTo>
                    <a:cubicBezTo>
                      <a:pt x="422434" y="1485424"/>
                      <a:pt x="422434" y="1485424"/>
                      <a:pt x="422434" y="1484471"/>
                    </a:cubicBezTo>
                    <a:cubicBezTo>
                      <a:pt x="422434" y="1484471"/>
                      <a:pt x="422434" y="1484471"/>
                      <a:pt x="422434" y="1484471"/>
                    </a:cubicBezTo>
                    <a:cubicBezTo>
                      <a:pt x="424339" y="1488281"/>
                      <a:pt x="428149" y="1491139"/>
                      <a:pt x="431959" y="1491139"/>
                    </a:cubicBezTo>
                    <a:cubicBezTo>
                      <a:pt x="432911" y="1491139"/>
                      <a:pt x="434816" y="1491139"/>
                      <a:pt x="435769" y="1490186"/>
                    </a:cubicBezTo>
                    <a:cubicBezTo>
                      <a:pt x="435769" y="1491139"/>
                      <a:pt x="436721" y="1492091"/>
                      <a:pt x="436721" y="1493044"/>
                    </a:cubicBezTo>
                    <a:cubicBezTo>
                      <a:pt x="432911" y="1495901"/>
                      <a:pt x="430054" y="1499711"/>
                      <a:pt x="430054" y="1505426"/>
                    </a:cubicBezTo>
                    <a:cubicBezTo>
                      <a:pt x="430054" y="1509236"/>
                      <a:pt x="431959" y="1513046"/>
                      <a:pt x="434816" y="1515904"/>
                    </a:cubicBezTo>
                    <a:cubicBezTo>
                      <a:pt x="432911" y="1518761"/>
                      <a:pt x="431959" y="1518761"/>
                      <a:pt x="431959" y="1518761"/>
                    </a:cubicBezTo>
                    <a:close/>
                    <a:moveTo>
                      <a:pt x="445294" y="1609249"/>
                    </a:moveTo>
                    <a:cubicBezTo>
                      <a:pt x="442436" y="1606391"/>
                      <a:pt x="439579" y="1604486"/>
                      <a:pt x="435769" y="1603534"/>
                    </a:cubicBezTo>
                    <a:cubicBezTo>
                      <a:pt x="435769" y="1603534"/>
                      <a:pt x="435769" y="1603534"/>
                      <a:pt x="435769" y="1603534"/>
                    </a:cubicBezTo>
                    <a:cubicBezTo>
                      <a:pt x="435769" y="1601629"/>
                      <a:pt x="435769" y="1600676"/>
                      <a:pt x="434816" y="1598771"/>
                    </a:cubicBezTo>
                    <a:cubicBezTo>
                      <a:pt x="438626" y="1601629"/>
                      <a:pt x="443389" y="1603534"/>
                      <a:pt x="449104" y="1603534"/>
                    </a:cubicBezTo>
                    <a:cubicBezTo>
                      <a:pt x="449104" y="1603534"/>
                      <a:pt x="449104" y="1603534"/>
                      <a:pt x="450056" y="1603534"/>
                    </a:cubicBezTo>
                    <a:cubicBezTo>
                      <a:pt x="451009" y="1604486"/>
                      <a:pt x="451009" y="1605439"/>
                      <a:pt x="451961" y="1606391"/>
                    </a:cubicBezTo>
                    <a:cubicBezTo>
                      <a:pt x="449104" y="1607344"/>
                      <a:pt x="447199" y="1608296"/>
                      <a:pt x="445294" y="1609249"/>
                    </a:cubicBezTo>
                    <a:close/>
                    <a:moveTo>
                      <a:pt x="452914" y="1518761"/>
                    </a:moveTo>
                    <a:cubicBezTo>
                      <a:pt x="452914" y="1518761"/>
                      <a:pt x="451961" y="1517809"/>
                      <a:pt x="451961" y="1517809"/>
                    </a:cubicBezTo>
                    <a:cubicBezTo>
                      <a:pt x="451961" y="1517809"/>
                      <a:pt x="452914" y="1516856"/>
                      <a:pt x="452914" y="1516856"/>
                    </a:cubicBezTo>
                    <a:cubicBezTo>
                      <a:pt x="453866" y="1516856"/>
                      <a:pt x="453866" y="1517809"/>
                      <a:pt x="454819" y="1517809"/>
                    </a:cubicBezTo>
                    <a:cubicBezTo>
                      <a:pt x="452914" y="1518761"/>
                      <a:pt x="452914" y="1518761"/>
                      <a:pt x="452914" y="1518761"/>
                    </a:cubicBezTo>
                    <a:close/>
                    <a:moveTo>
                      <a:pt x="666274" y="511969"/>
                    </a:moveTo>
                    <a:cubicBezTo>
                      <a:pt x="667226" y="511016"/>
                      <a:pt x="667226" y="510064"/>
                      <a:pt x="668179" y="509111"/>
                    </a:cubicBezTo>
                    <a:lnTo>
                      <a:pt x="668179" y="511969"/>
                    </a:lnTo>
                    <a:cubicBezTo>
                      <a:pt x="667226" y="511969"/>
                      <a:pt x="666274" y="511969"/>
                      <a:pt x="666274" y="511969"/>
                    </a:cubicBezTo>
                    <a:close/>
                    <a:moveTo>
                      <a:pt x="657701" y="574834"/>
                    </a:moveTo>
                    <a:cubicBezTo>
                      <a:pt x="658654" y="574834"/>
                      <a:pt x="659606" y="573881"/>
                      <a:pt x="659606" y="572929"/>
                    </a:cubicBezTo>
                    <a:lnTo>
                      <a:pt x="659606" y="575786"/>
                    </a:lnTo>
                    <a:cubicBezTo>
                      <a:pt x="658654" y="575786"/>
                      <a:pt x="658654" y="575786"/>
                      <a:pt x="657701" y="574834"/>
                    </a:cubicBezTo>
                    <a:close/>
                    <a:moveTo>
                      <a:pt x="502444" y="1197769"/>
                    </a:moveTo>
                    <a:cubicBezTo>
                      <a:pt x="504349" y="1198721"/>
                      <a:pt x="505301" y="1198721"/>
                      <a:pt x="507206" y="1198721"/>
                    </a:cubicBezTo>
                    <a:cubicBezTo>
                      <a:pt x="509111" y="1198721"/>
                      <a:pt x="510064" y="1198721"/>
                      <a:pt x="511969" y="1197769"/>
                    </a:cubicBezTo>
                    <a:cubicBezTo>
                      <a:pt x="512921" y="1210151"/>
                      <a:pt x="519589" y="1220629"/>
                      <a:pt x="529114" y="1227296"/>
                    </a:cubicBezTo>
                    <a:cubicBezTo>
                      <a:pt x="528161" y="1228249"/>
                      <a:pt x="527209" y="1229201"/>
                      <a:pt x="526256" y="1230154"/>
                    </a:cubicBezTo>
                    <a:cubicBezTo>
                      <a:pt x="525304" y="1230154"/>
                      <a:pt x="525304" y="1230154"/>
                      <a:pt x="524351" y="1230154"/>
                    </a:cubicBezTo>
                    <a:cubicBezTo>
                      <a:pt x="519589" y="1224439"/>
                      <a:pt x="511969" y="1220629"/>
                      <a:pt x="504349" y="1220629"/>
                    </a:cubicBezTo>
                    <a:cubicBezTo>
                      <a:pt x="504349" y="1220629"/>
                      <a:pt x="504349" y="1220629"/>
                      <a:pt x="503396" y="1220629"/>
                    </a:cubicBezTo>
                    <a:cubicBezTo>
                      <a:pt x="501491" y="1217771"/>
                      <a:pt x="499586" y="1215866"/>
                      <a:pt x="497681" y="1213961"/>
                    </a:cubicBezTo>
                    <a:cubicBezTo>
                      <a:pt x="501491" y="1212056"/>
                      <a:pt x="504349" y="1208246"/>
                      <a:pt x="504349" y="1203484"/>
                    </a:cubicBezTo>
                    <a:cubicBezTo>
                      <a:pt x="504349" y="1201579"/>
                      <a:pt x="503396" y="1199674"/>
                      <a:pt x="502444" y="1197769"/>
                    </a:cubicBezTo>
                    <a:close/>
                    <a:moveTo>
                      <a:pt x="574834" y="1231106"/>
                    </a:moveTo>
                    <a:cubicBezTo>
                      <a:pt x="574834" y="1231106"/>
                      <a:pt x="574834" y="1230154"/>
                      <a:pt x="574834" y="1231106"/>
                    </a:cubicBezTo>
                    <a:cubicBezTo>
                      <a:pt x="576739" y="1229201"/>
                      <a:pt x="578644" y="1228249"/>
                      <a:pt x="579596" y="1226344"/>
                    </a:cubicBezTo>
                    <a:lnTo>
                      <a:pt x="579596" y="1229201"/>
                    </a:lnTo>
                    <a:cubicBezTo>
                      <a:pt x="577691" y="1230154"/>
                      <a:pt x="575786" y="1230154"/>
                      <a:pt x="574834" y="1231106"/>
                    </a:cubicBezTo>
                    <a:close/>
                    <a:moveTo>
                      <a:pt x="516731" y="1371124"/>
                    </a:moveTo>
                    <a:cubicBezTo>
                      <a:pt x="517684" y="1371124"/>
                      <a:pt x="517684" y="1371124"/>
                      <a:pt x="518636" y="1371124"/>
                    </a:cubicBezTo>
                    <a:cubicBezTo>
                      <a:pt x="517684" y="1372076"/>
                      <a:pt x="517684" y="1372076"/>
                      <a:pt x="516731" y="1373029"/>
                    </a:cubicBezTo>
                    <a:cubicBezTo>
                      <a:pt x="516731" y="1372076"/>
                      <a:pt x="516731" y="1371124"/>
                      <a:pt x="516731" y="1371124"/>
                    </a:cubicBezTo>
                    <a:close/>
                    <a:moveTo>
                      <a:pt x="615791" y="838676"/>
                    </a:moveTo>
                    <a:cubicBezTo>
                      <a:pt x="618649" y="842486"/>
                      <a:pt x="622459" y="844391"/>
                      <a:pt x="627221" y="845344"/>
                    </a:cubicBezTo>
                    <a:lnTo>
                      <a:pt x="627221" y="847249"/>
                    </a:lnTo>
                    <a:cubicBezTo>
                      <a:pt x="627221" y="848201"/>
                      <a:pt x="626269" y="848201"/>
                      <a:pt x="626269" y="849154"/>
                    </a:cubicBezTo>
                    <a:cubicBezTo>
                      <a:pt x="624364" y="849154"/>
                      <a:pt x="622459" y="848201"/>
                      <a:pt x="620554" y="848201"/>
                    </a:cubicBezTo>
                    <a:cubicBezTo>
                      <a:pt x="616744" y="848201"/>
                      <a:pt x="613886" y="849154"/>
                      <a:pt x="610076" y="849154"/>
                    </a:cubicBezTo>
                    <a:cubicBezTo>
                      <a:pt x="610076" y="848201"/>
                      <a:pt x="610076" y="847249"/>
                      <a:pt x="610076" y="847249"/>
                    </a:cubicBezTo>
                    <a:cubicBezTo>
                      <a:pt x="610076" y="845344"/>
                      <a:pt x="610076" y="844391"/>
                      <a:pt x="609124" y="842486"/>
                    </a:cubicBezTo>
                    <a:cubicBezTo>
                      <a:pt x="611029" y="842486"/>
                      <a:pt x="613886" y="840581"/>
                      <a:pt x="615791" y="838676"/>
                    </a:cubicBezTo>
                    <a:close/>
                    <a:moveTo>
                      <a:pt x="571024" y="938689"/>
                    </a:moveTo>
                    <a:cubicBezTo>
                      <a:pt x="572929" y="941546"/>
                      <a:pt x="574834" y="942499"/>
                      <a:pt x="577691" y="943451"/>
                    </a:cubicBezTo>
                    <a:cubicBezTo>
                      <a:pt x="576739" y="944404"/>
                      <a:pt x="575786" y="945356"/>
                      <a:pt x="575786" y="946309"/>
                    </a:cubicBezTo>
                    <a:cubicBezTo>
                      <a:pt x="573881" y="943451"/>
                      <a:pt x="571976" y="940594"/>
                      <a:pt x="571024" y="938689"/>
                    </a:cubicBezTo>
                    <a:cubicBezTo>
                      <a:pt x="570071" y="938689"/>
                      <a:pt x="571024" y="938689"/>
                      <a:pt x="571024" y="938689"/>
                    </a:cubicBezTo>
                    <a:close/>
                    <a:moveTo>
                      <a:pt x="552926" y="718661"/>
                    </a:moveTo>
                    <a:cubicBezTo>
                      <a:pt x="558641" y="717709"/>
                      <a:pt x="562451" y="714851"/>
                      <a:pt x="566261" y="710089"/>
                    </a:cubicBezTo>
                    <a:cubicBezTo>
                      <a:pt x="567214" y="710089"/>
                      <a:pt x="567214" y="710089"/>
                      <a:pt x="568166" y="711041"/>
                    </a:cubicBezTo>
                    <a:cubicBezTo>
                      <a:pt x="567214" y="713899"/>
                      <a:pt x="567214" y="716756"/>
                      <a:pt x="567214" y="719614"/>
                    </a:cubicBezTo>
                    <a:cubicBezTo>
                      <a:pt x="567214" y="720566"/>
                      <a:pt x="567214" y="721519"/>
                      <a:pt x="567214" y="723424"/>
                    </a:cubicBezTo>
                    <a:cubicBezTo>
                      <a:pt x="566261" y="723424"/>
                      <a:pt x="565309" y="723424"/>
                      <a:pt x="565309" y="724376"/>
                    </a:cubicBezTo>
                    <a:cubicBezTo>
                      <a:pt x="561499" y="722471"/>
                      <a:pt x="557689" y="720566"/>
                      <a:pt x="552926" y="720566"/>
                    </a:cubicBezTo>
                    <a:cubicBezTo>
                      <a:pt x="552926" y="719614"/>
                      <a:pt x="552926" y="718661"/>
                      <a:pt x="552926" y="718661"/>
                    </a:cubicBezTo>
                    <a:close/>
                    <a:moveTo>
                      <a:pt x="553879" y="816769"/>
                    </a:moveTo>
                    <a:cubicBezTo>
                      <a:pt x="556736" y="812959"/>
                      <a:pt x="558641" y="809149"/>
                      <a:pt x="559594" y="804386"/>
                    </a:cubicBezTo>
                    <a:cubicBezTo>
                      <a:pt x="560546" y="804386"/>
                      <a:pt x="560546" y="804386"/>
                      <a:pt x="561499" y="804386"/>
                    </a:cubicBezTo>
                    <a:cubicBezTo>
                      <a:pt x="563404" y="806291"/>
                      <a:pt x="566261" y="807244"/>
                      <a:pt x="569119" y="808196"/>
                    </a:cubicBezTo>
                    <a:cubicBezTo>
                      <a:pt x="568166" y="810101"/>
                      <a:pt x="568166" y="812006"/>
                      <a:pt x="568166" y="813911"/>
                    </a:cubicBezTo>
                    <a:cubicBezTo>
                      <a:pt x="565309" y="815816"/>
                      <a:pt x="563404" y="818674"/>
                      <a:pt x="563404" y="822484"/>
                    </a:cubicBezTo>
                    <a:cubicBezTo>
                      <a:pt x="563404" y="823436"/>
                      <a:pt x="563404" y="823436"/>
                      <a:pt x="563404" y="824389"/>
                    </a:cubicBezTo>
                    <a:cubicBezTo>
                      <a:pt x="558641" y="824389"/>
                      <a:pt x="553879" y="825341"/>
                      <a:pt x="550069" y="828199"/>
                    </a:cubicBezTo>
                    <a:cubicBezTo>
                      <a:pt x="552926" y="824389"/>
                      <a:pt x="553879" y="820579"/>
                      <a:pt x="553879" y="816769"/>
                    </a:cubicBezTo>
                    <a:close/>
                    <a:moveTo>
                      <a:pt x="547211" y="968216"/>
                    </a:moveTo>
                    <a:cubicBezTo>
                      <a:pt x="547211" y="969169"/>
                      <a:pt x="547211" y="969169"/>
                      <a:pt x="547211" y="970121"/>
                    </a:cubicBezTo>
                    <a:cubicBezTo>
                      <a:pt x="547211" y="972979"/>
                      <a:pt x="550069" y="975836"/>
                      <a:pt x="552926" y="975836"/>
                    </a:cubicBezTo>
                    <a:cubicBezTo>
                      <a:pt x="555784" y="975836"/>
                      <a:pt x="557689" y="973931"/>
                      <a:pt x="558641" y="972026"/>
                    </a:cubicBezTo>
                    <a:cubicBezTo>
                      <a:pt x="558641" y="972026"/>
                      <a:pt x="558641" y="972026"/>
                      <a:pt x="558641" y="972026"/>
                    </a:cubicBezTo>
                    <a:cubicBezTo>
                      <a:pt x="560546" y="972026"/>
                      <a:pt x="561499" y="972026"/>
                      <a:pt x="563404" y="971074"/>
                    </a:cubicBezTo>
                    <a:cubicBezTo>
                      <a:pt x="563404" y="972026"/>
                      <a:pt x="562451" y="972979"/>
                      <a:pt x="562451" y="973931"/>
                    </a:cubicBezTo>
                    <a:cubicBezTo>
                      <a:pt x="562451" y="976789"/>
                      <a:pt x="564356" y="979646"/>
                      <a:pt x="567214" y="980599"/>
                    </a:cubicBezTo>
                    <a:cubicBezTo>
                      <a:pt x="568166" y="984409"/>
                      <a:pt x="569119" y="988219"/>
                      <a:pt x="571024" y="991076"/>
                    </a:cubicBezTo>
                    <a:cubicBezTo>
                      <a:pt x="570071" y="991076"/>
                      <a:pt x="568166" y="992029"/>
                      <a:pt x="567214" y="992029"/>
                    </a:cubicBezTo>
                    <a:cubicBezTo>
                      <a:pt x="565309" y="990124"/>
                      <a:pt x="562451" y="989171"/>
                      <a:pt x="559594" y="989171"/>
                    </a:cubicBezTo>
                    <a:cubicBezTo>
                      <a:pt x="553879" y="989171"/>
                      <a:pt x="550069" y="992981"/>
                      <a:pt x="548164" y="996791"/>
                    </a:cubicBezTo>
                    <a:cubicBezTo>
                      <a:pt x="547211" y="997744"/>
                      <a:pt x="546259" y="999649"/>
                      <a:pt x="545306" y="1001554"/>
                    </a:cubicBezTo>
                    <a:cubicBezTo>
                      <a:pt x="543401" y="998696"/>
                      <a:pt x="539591" y="995839"/>
                      <a:pt x="536734" y="994886"/>
                    </a:cubicBezTo>
                    <a:cubicBezTo>
                      <a:pt x="536734" y="993934"/>
                      <a:pt x="537686" y="992981"/>
                      <a:pt x="537686" y="992029"/>
                    </a:cubicBezTo>
                    <a:cubicBezTo>
                      <a:pt x="537686" y="988219"/>
                      <a:pt x="534829" y="985361"/>
                      <a:pt x="531019" y="985361"/>
                    </a:cubicBezTo>
                    <a:cubicBezTo>
                      <a:pt x="527209" y="985361"/>
                      <a:pt x="524351" y="988219"/>
                      <a:pt x="524351" y="992029"/>
                    </a:cubicBezTo>
                    <a:cubicBezTo>
                      <a:pt x="524351" y="992981"/>
                      <a:pt x="524351" y="992981"/>
                      <a:pt x="524351" y="993934"/>
                    </a:cubicBezTo>
                    <a:cubicBezTo>
                      <a:pt x="518636" y="995839"/>
                      <a:pt x="513874" y="999649"/>
                      <a:pt x="511016" y="1004411"/>
                    </a:cubicBezTo>
                    <a:cubicBezTo>
                      <a:pt x="509111" y="1002506"/>
                      <a:pt x="507206" y="1000601"/>
                      <a:pt x="504349" y="1000601"/>
                    </a:cubicBezTo>
                    <a:cubicBezTo>
                      <a:pt x="504349" y="1000601"/>
                      <a:pt x="504349" y="1000601"/>
                      <a:pt x="503396" y="1000601"/>
                    </a:cubicBezTo>
                    <a:cubicBezTo>
                      <a:pt x="503396" y="998696"/>
                      <a:pt x="502444" y="996791"/>
                      <a:pt x="501491" y="995839"/>
                    </a:cubicBezTo>
                    <a:cubicBezTo>
                      <a:pt x="501491" y="995839"/>
                      <a:pt x="501491" y="995839"/>
                      <a:pt x="502444" y="995839"/>
                    </a:cubicBezTo>
                    <a:cubicBezTo>
                      <a:pt x="514826" y="995839"/>
                      <a:pt x="524351" y="986314"/>
                      <a:pt x="524351" y="973931"/>
                    </a:cubicBezTo>
                    <a:cubicBezTo>
                      <a:pt x="524351" y="973931"/>
                      <a:pt x="524351" y="972979"/>
                      <a:pt x="524351" y="972979"/>
                    </a:cubicBezTo>
                    <a:cubicBezTo>
                      <a:pt x="525304" y="973931"/>
                      <a:pt x="527209" y="973931"/>
                      <a:pt x="529114" y="973931"/>
                    </a:cubicBezTo>
                    <a:cubicBezTo>
                      <a:pt x="535781" y="973931"/>
                      <a:pt x="541496" y="968216"/>
                      <a:pt x="541496" y="961549"/>
                    </a:cubicBezTo>
                    <a:cubicBezTo>
                      <a:pt x="541496" y="954881"/>
                      <a:pt x="535781" y="949166"/>
                      <a:pt x="529114" y="949166"/>
                    </a:cubicBezTo>
                    <a:cubicBezTo>
                      <a:pt x="525304" y="949166"/>
                      <a:pt x="521494" y="951071"/>
                      <a:pt x="519589" y="954881"/>
                    </a:cubicBezTo>
                    <a:cubicBezTo>
                      <a:pt x="519589" y="953929"/>
                      <a:pt x="520541" y="952024"/>
                      <a:pt x="520541" y="951071"/>
                    </a:cubicBezTo>
                    <a:cubicBezTo>
                      <a:pt x="520541" y="940594"/>
                      <a:pt x="511969" y="931069"/>
                      <a:pt x="500539" y="931069"/>
                    </a:cubicBezTo>
                    <a:cubicBezTo>
                      <a:pt x="497681" y="931069"/>
                      <a:pt x="495776" y="932021"/>
                      <a:pt x="492919" y="932974"/>
                    </a:cubicBezTo>
                    <a:cubicBezTo>
                      <a:pt x="491966" y="929164"/>
                      <a:pt x="488156" y="926306"/>
                      <a:pt x="484346" y="925354"/>
                    </a:cubicBezTo>
                    <a:cubicBezTo>
                      <a:pt x="485299" y="923449"/>
                      <a:pt x="486251" y="920591"/>
                      <a:pt x="486251" y="917734"/>
                    </a:cubicBezTo>
                    <a:cubicBezTo>
                      <a:pt x="486251" y="915829"/>
                      <a:pt x="486251" y="914876"/>
                      <a:pt x="485299" y="912971"/>
                    </a:cubicBezTo>
                    <a:cubicBezTo>
                      <a:pt x="487204" y="911066"/>
                      <a:pt x="488156" y="909161"/>
                      <a:pt x="488156" y="906304"/>
                    </a:cubicBezTo>
                    <a:cubicBezTo>
                      <a:pt x="488156" y="904399"/>
                      <a:pt x="487204" y="903446"/>
                      <a:pt x="486251" y="901541"/>
                    </a:cubicBezTo>
                    <a:cubicBezTo>
                      <a:pt x="489109" y="899636"/>
                      <a:pt x="491014" y="896779"/>
                      <a:pt x="492919" y="893921"/>
                    </a:cubicBezTo>
                    <a:cubicBezTo>
                      <a:pt x="495776" y="899636"/>
                      <a:pt x="500539" y="904399"/>
                      <a:pt x="505301" y="907256"/>
                    </a:cubicBezTo>
                    <a:cubicBezTo>
                      <a:pt x="505301" y="907256"/>
                      <a:pt x="505301" y="907256"/>
                      <a:pt x="505301" y="907256"/>
                    </a:cubicBezTo>
                    <a:cubicBezTo>
                      <a:pt x="505301" y="921544"/>
                      <a:pt x="512921" y="934879"/>
                      <a:pt x="525304" y="941546"/>
                    </a:cubicBezTo>
                    <a:cubicBezTo>
                      <a:pt x="528161" y="945356"/>
                      <a:pt x="532924" y="947261"/>
                      <a:pt x="537686" y="947261"/>
                    </a:cubicBezTo>
                    <a:cubicBezTo>
                      <a:pt x="537686" y="947261"/>
                      <a:pt x="538639" y="947261"/>
                      <a:pt x="538639" y="947261"/>
                    </a:cubicBezTo>
                    <a:cubicBezTo>
                      <a:pt x="538639" y="947261"/>
                      <a:pt x="539591" y="947261"/>
                      <a:pt x="539591" y="948214"/>
                    </a:cubicBezTo>
                    <a:cubicBezTo>
                      <a:pt x="539591" y="949166"/>
                      <a:pt x="539591" y="951071"/>
                      <a:pt x="539591" y="952024"/>
                    </a:cubicBezTo>
                    <a:cubicBezTo>
                      <a:pt x="539591" y="959644"/>
                      <a:pt x="542449" y="964406"/>
                      <a:pt x="547211" y="968216"/>
                    </a:cubicBezTo>
                    <a:close/>
                    <a:moveTo>
                      <a:pt x="549116" y="1032986"/>
                    </a:moveTo>
                    <a:cubicBezTo>
                      <a:pt x="543401" y="1036796"/>
                      <a:pt x="539591" y="1041559"/>
                      <a:pt x="536734" y="1048226"/>
                    </a:cubicBezTo>
                    <a:cubicBezTo>
                      <a:pt x="535781" y="1048226"/>
                      <a:pt x="534829" y="1048226"/>
                      <a:pt x="532924" y="1048226"/>
                    </a:cubicBezTo>
                    <a:cubicBezTo>
                      <a:pt x="531971" y="1048226"/>
                      <a:pt x="531971" y="1048226"/>
                      <a:pt x="531019" y="1048226"/>
                    </a:cubicBezTo>
                    <a:cubicBezTo>
                      <a:pt x="531019" y="1048226"/>
                      <a:pt x="531019" y="1048226"/>
                      <a:pt x="531019" y="1047274"/>
                    </a:cubicBezTo>
                    <a:cubicBezTo>
                      <a:pt x="533876" y="1044416"/>
                      <a:pt x="535781" y="1041559"/>
                      <a:pt x="535781" y="1036796"/>
                    </a:cubicBezTo>
                    <a:cubicBezTo>
                      <a:pt x="535781" y="1035844"/>
                      <a:pt x="535781" y="1034891"/>
                      <a:pt x="534829" y="1032986"/>
                    </a:cubicBezTo>
                    <a:cubicBezTo>
                      <a:pt x="540544" y="1031081"/>
                      <a:pt x="545306" y="1025366"/>
                      <a:pt x="547211" y="1018699"/>
                    </a:cubicBezTo>
                    <a:cubicBezTo>
                      <a:pt x="547211" y="1018699"/>
                      <a:pt x="548164" y="1019651"/>
                      <a:pt x="548164" y="1019651"/>
                    </a:cubicBezTo>
                    <a:cubicBezTo>
                      <a:pt x="547211" y="1021556"/>
                      <a:pt x="547211" y="1024414"/>
                      <a:pt x="547211" y="1026319"/>
                    </a:cubicBezTo>
                    <a:cubicBezTo>
                      <a:pt x="548164" y="1029176"/>
                      <a:pt x="548164" y="1031081"/>
                      <a:pt x="549116" y="1032986"/>
                    </a:cubicBezTo>
                    <a:close/>
                    <a:moveTo>
                      <a:pt x="506254" y="814864"/>
                    </a:moveTo>
                    <a:cubicBezTo>
                      <a:pt x="503396" y="813911"/>
                      <a:pt x="500539" y="812959"/>
                      <a:pt x="497681" y="812959"/>
                    </a:cubicBezTo>
                    <a:cubicBezTo>
                      <a:pt x="497681" y="812959"/>
                      <a:pt x="497681" y="812959"/>
                      <a:pt x="497681" y="812959"/>
                    </a:cubicBezTo>
                    <a:cubicBezTo>
                      <a:pt x="501491" y="812006"/>
                      <a:pt x="504349" y="809149"/>
                      <a:pt x="507206" y="806291"/>
                    </a:cubicBezTo>
                    <a:cubicBezTo>
                      <a:pt x="508159" y="806291"/>
                      <a:pt x="508159" y="805339"/>
                      <a:pt x="509111" y="805339"/>
                    </a:cubicBezTo>
                    <a:cubicBezTo>
                      <a:pt x="509111" y="805339"/>
                      <a:pt x="509111" y="805339"/>
                      <a:pt x="509111" y="806291"/>
                    </a:cubicBezTo>
                    <a:cubicBezTo>
                      <a:pt x="507206" y="808196"/>
                      <a:pt x="506254" y="810101"/>
                      <a:pt x="506254" y="812959"/>
                    </a:cubicBezTo>
                    <a:cubicBezTo>
                      <a:pt x="506254" y="812959"/>
                      <a:pt x="506254" y="813911"/>
                      <a:pt x="506254" y="814864"/>
                    </a:cubicBezTo>
                    <a:close/>
                    <a:moveTo>
                      <a:pt x="521494" y="822484"/>
                    </a:moveTo>
                    <a:cubicBezTo>
                      <a:pt x="524351" y="828199"/>
                      <a:pt x="530066" y="832961"/>
                      <a:pt x="536734" y="832961"/>
                    </a:cubicBezTo>
                    <a:cubicBezTo>
                      <a:pt x="538639" y="832961"/>
                      <a:pt x="541496" y="832961"/>
                      <a:pt x="543401" y="832009"/>
                    </a:cubicBezTo>
                    <a:cubicBezTo>
                      <a:pt x="540544" y="834866"/>
                      <a:pt x="538639" y="838676"/>
                      <a:pt x="536734" y="842486"/>
                    </a:cubicBezTo>
                    <a:cubicBezTo>
                      <a:pt x="535781" y="842486"/>
                      <a:pt x="534829" y="842486"/>
                      <a:pt x="533876" y="842486"/>
                    </a:cubicBezTo>
                    <a:cubicBezTo>
                      <a:pt x="526256" y="842486"/>
                      <a:pt x="519589" y="848201"/>
                      <a:pt x="517684" y="854869"/>
                    </a:cubicBezTo>
                    <a:cubicBezTo>
                      <a:pt x="517684" y="854869"/>
                      <a:pt x="517684" y="854869"/>
                      <a:pt x="517684" y="854869"/>
                    </a:cubicBezTo>
                    <a:cubicBezTo>
                      <a:pt x="516731" y="854869"/>
                      <a:pt x="516731" y="854869"/>
                      <a:pt x="515779" y="854869"/>
                    </a:cubicBezTo>
                    <a:cubicBezTo>
                      <a:pt x="519589" y="850106"/>
                      <a:pt x="522446" y="844391"/>
                      <a:pt x="522446" y="838676"/>
                    </a:cubicBezTo>
                    <a:cubicBezTo>
                      <a:pt x="522446" y="832009"/>
                      <a:pt x="519589" y="825341"/>
                      <a:pt x="514826" y="820579"/>
                    </a:cubicBezTo>
                    <a:cubicBezTo>
                      <a:pt x="515779" y="820579"/>
                      <a:pt x="516731" y="820579"/>
                      <a:pt x="516731" y="819626"/>
                    </a:cubicBezTo>
                    <a:cubicBezTo>
                      <a:pt x="518636" y="820579"/>
                      <a:pt x="519589" y="821531"/>
                      <a:pt x="521494" y="822484"/>
                    </a:cubicBezTo>
                    <a:close/>
                    <a:moveTo>
                      <a:pt x="487204" y="723424"/>
                    </a:moveTo>
                    <a:cubicBezTo>
                      <a:pt x="488156" y="725329"/>
                      <a:pt x="489109" y="726281"/>
                      <a:pt x="490061" y="728186"/>
                    </a:cubicBezTo>
                    <a:cubicBezTo>
                      <a:pt x="489109" y="729139"/>
                      <a:pt x="487204" y="730091"/>
                      <a:pt x="486251" y="731996"/>
                    </a:cubicBezTo>
                    <a:cubicBezTo>
                      <a:pt x="487204" y="729139"/>
                      <a:pt x="487204" y="727234"/>
                      <a:pt x="487204" y="723424"/>
                    </a:cubicBezTo>
                    <a:cubicBezTo>
                      <a:pt x="487204" y="724376"/>
                      <a:pt x="487204" y="723424"/>
                      <a:pt x="487204" y="723424"/>
                    </a:cubicBezTo>
                    <a:close/>
                    <a:moveTo>
                      <a:pt x="362426" y="708184"/>
                    </a:moveTo>
                    <a:cubicBezTo>
                      <a:pt x="370999" y="708184"/>
                      <a:pt x="377666" y="703421"/>
                      <a:pt x="380524" y="695801"/>
                    </a:cubicBezTo>
                    <a:cubicBezTo>
                      <a:pt x="381476" y="695801"/>
                      <a:pt x="382429" y="694849"/>
                      <a:pt x="383381" y="694849"/>
                    </a:cubicBezTo>
                    <a:cubicBezTo>
                      <a:pt x="385286" y="699611"/>
                      <a:pt x="389096" y="702469"/>
                      <a:pt x="392906" y="705326"/>
                    </a:cubicBezTo>
                    <a:cubicBezTo>
                      <a:pt x="383381" y="710089"/>
                      <a:pt x="376714" y="716756"/>
                      <a:pt x="371951" y="726281"/>
                    </a:cubicBezTo>
                    <a:cubicBezTo>
                      <a:pt x="370999" y="718661"/>
                      <a:pt x="366236" y="711994"/>
                      <a:pt x="360521" y="708184"/>
                    </a:cubicBezTo>
                    <a:cubicBezTo>
                      <a:pt x="361474" y="708184"/>
                      <a:pt x="361474" y="708184"/>
                      <a:pt x="362426" y="708184"/>
                    </a:cubicBezTo>
                    <a:close/>
                    <a:moveTo>
                      <a:pt x="453866" y="781526"/>
                    </a:moveTo>
                    <a:cubicBezTo>
                      <a:pt x="448151" y="781526"/>
                      <a:pt x="443389" y="786289"/>
                      <a:pt x="443389" y="791051"/>
                    </a:cubicBezTo>
                    <a:cubicBezTo>
                      <a:pt x="443389" y="795814"/>
                      <a:pt x="446246" y="798671"/>
                      <a:pt x="450056" y="800576"/>
                    </a:cubicBezTo>
                    <a:cubicBezTo>
                      <a:pt x="445294" y="802481"/>
                      <a:pt x="441484" y="805339"/>
                      <a:pt x="438626" y="809149"/>
                    </a:cubicBezTo>
                    <a:cubicBezTo>
                      <a:pt x="428149" y="810101"/>
                      <a:pt x="419576" y="818674"/>
                      <a:pt x="419576" y="830104"/>
                    </a:cubicBezTo>
                    <a:cubicBezTo>
                      <a:pt x="419576" y="835819"/>
                      <a:pt x="421481" y="840581"/>
                      <a:pt x="425291" y="844391"/>
                    </a:cubicBezTo>
                    <a:cubicBezTo>
                      <a:pt x="424339" y="845344"/>
                      <a:pt x="424339" y="845344"/>
                      <a:pt x="423386" y="846296"/>
                    </a:cubicBezTo>
                    <a:cubicBezTo>
                      <a:pt x="418624" y="839629"/>
                      <a:pt x="411956" y="833914"/>
                      <a:pt x="404336" y="832009"/>
                    </a:cubicBezTo>
                    <a:cubicBezTo>
                      <a:pt x="401479" y="830104"/>
                      <a:pt x="398621" y="828199"/>
                      <a:pt x="394811" y="828199"/>
                    </a:cubicBezTo>
                    <a:cubicBezTo>
                      <a:pt x="391954" y="828199"/>
                      <a:pt x="389096" y="829151"/>
                      <a:pt x="386239" y="831056"/>
                    </a:cubicBezTo>
                    <a:cubicBezTo>
                      <a:pt x="378619" y="832961"/>
                      <a:pt x="372904" y="836771"/>
                      <a:pt x="368141" y="842486"/>
                    </a:cubicBezTo>
                    <a:cubicBezTo>
                      <a:pt x="367189" y="840581"/>
                      <a:pt x="365284" y="838676"/>
                      <a:pt x="363379" y="837724"/>
                    </a:cubicBezTo>
                    <a:cubicBezTo>
                      <a:pt x="362426" y="832961"/>
                      <a:pt x="360521" y="829151"/>
                      <a:pt x="357664" y="826294"/>
                    </a:cubicBezTo>
                    <a:cubicBezTo>
                      <a:pt x="365284" y="822484"/>
                      <a:pt x="370046" y="815816"/>
                      <a:pt x="370046" y="807244"/>
                    </a:cubicBezTo>
                    <a:cubicBezTo>
                      <a:pt x="370999" y="807244"/>
                      <a:pt x="371951" y="807244"/>
                      <a:pt x="372904" y="807244"/>
                    </a:cubicBezTo>
                    <a:cubicBezTo>
                      <a:pt x="378619" y="807244"/>
                      <a:pt x="383381" y="806291"/>
                      <a:pt x="388144" y="803434"/>
                    </a:cubicBezTo>
                    <a:cubicBezTo>
                      <a:pt x="386239" y="805339"/>
                      <a:pt x="385286" y="808196"/>
                      <a:pt x="385286" y="811054"/>
                    </a:cubicBezTo>
                    <a:cubicBezTo>
                      <a:pt x="385286" y="817721"/>
                      <a:pt x="391001" y="823436"/>
                      <a:pt x="397669" y="823436"/>
                    </a:cubicBezTo>
                    <a:cubicBezTo>
                      <a:pt x="404336" y="823436"/>
                      <a:pt x="410051" y="817721"/>
                      <a:pt x="410051" y="811054"/>
                    </a:cubicBezTo>
                    <a:cubicBezTo>
                      <a:pt x="410051" y="804386"/>
                      <a:pt x="404336" y="798671"/>
                      <a:pt x="397669" y="798671"/>
                    </a:cubicBezTo>
                    <a:cubicBezTo>
                      <a:pt x="396716" y="798671"/>
                      <a:pt x="395764" y="798671"/>
                      <a:pt x="394811" y="799624"/>
                    </a:cubicBezTo>
                    <a:cubicBezTo>
                      <a:pt x="395764" y="798671"/>
                      <a:pt x="396716" y="797719"/>
                      <a:pt x="398621" y="795814"/>
                    </a:cubicBezTo>
                    <a:cubicBezTo>
                      <a:pt x="406241" y="795814"/>
                      <a:pt x="412909" y="792004"/>
                      <a:pt x="416719" y="787241"/>
                    </a:cubicBezTo>
                    <a:cubicBezTo>
                      <a:pt x="419576" y="788194"/>
                      <a:pt x="421481" y="788194"/>
                      <a:pt x="424339" y="788194"/>
                    </a:cubicBezTo>
                    <a:cubicBezTo>
                      <a:pt x="441484" y="788194"/>
                      <a:pt x="454819" y="775811"/>
                      <a:pt x="456724" y="759619"/>
                    </a:cubicBezTo>
                    <a:cubicBezTo>
                      <a:pt x="457676" y="759619"/>
                      <a:pt x="459581" y="759619"/>
                      <a:pt x="460534" y="759619"/>
                    </a:cubicBezTo>
                    <a:cubicBezTo>
                      <a:pt x="471011" y="759619"/>
                      <a:pt x="479584" y="752951"/>
                      <a:pt x="482441" y="743426"/>
                    </a:cubicBezTo>
                    <a:cubicBezTo>
                      <a:pt x="483394" y="751999"/>
                      <a:pt x="490061" y="757714"/>
                      <a:pt x="498634" y="757714"/>
                    </a:cubicBezTo>
                    <a:cubicBezTo>
                      <a:pt x="507206" y="757714"/>
                      <a:pt x="513874" y="751046"/>
                      <a:pt x="514826" y="742474"/>
                    </a:cubicBezTo>
                    <a:cubicBezTo>
                      <a:pt x="514826" y="742474"/>
                      <a:pt x="515779" y="742474"/>
                      <a:pt x="515779" y="742474"/>
                    </a:cubicBezTo>
                    <a:cubicBezTo>
                      <a:pt x="514826" y="745331"/>
                      <a:pt x="513874" y="749141"/>
                      <a:pt x="513874" y="751999"/>
                    </a:cubicBezTo>
                    <a:cubicBezTo>
                      <a:pt x="513874" y="752951"/>
                      <a:pt x="513874" y="753904"/>
                      <a:pt x="513874" y="755809"/>
                    </a:cubicBezTo>
                    <a:cubicBezTo>
                      <a:pt x="511016" y="759619"/>
                      <a:pt x="509111" y="763429"/>
                      <a:pt x="509111" y="768191"/>
                    </a:cubicBezTo>
                    <a:cubicBezTo>
                      <a:pt x="509111" y="773906"/>
                      <a:pt x="511016" y="778669"/>
                      <a:pt x="514826" y="781526"/>
                    </a:cubicBezTo>
                    <a:cubicBezTo>
                      <a:pt x="512921" y="783431"/>
                      <a:pt x="511016" y="785336"/>
                      <a:pt x="510064" y="788194"/>
                    </a:cubicBezTo>
                    <a:cubicBezTo>
                      <a:pt x="508159" y="785336"/>
                      <a:pt x="505301" y="783431"/>
                      <a:pt x="501491" y="783431"/>
                    </a:cubicBezTo>
                    <a:cubicBezTo>
                      <a:pt x="498634" y="781526"/>
                      <a:pt x="495776" y="780574"/>
                      <a:pt x="491966" y="780574"/>
                    </a:cubicBezTo>
                    <a:cubicBezTo>
                      <a:pt x="491014" y="780574"/>
                      <a:pt x="490061" y="780574"/>
                      <a:pt x="490061" y="780574"/>
                    </a:cubicBezTo>
                    <a:cubicBezTo>
                      <a:pt x="490061" y="780574"/>
                      <a:pt x="490061" y="779621"/>
                      <a:pt x="490061" y="779621"/>
                    </a:cubicBezTo>
                    <a:cubicBezTo>
                      <a:pt x="490061" y="772954"/>
                      <a:pt x="484346" y="767239"/>
                      <a:pt x="477679" y="767239"/>
                    </a:cubicBezTo>
                    <a:cubicBezTo>
                      <a:pt x="471011" y="767239"/>
                      <a:pt x="465296" y="772954"/>
                      <a:pt x="465296" y="779621"/>
                    </a:cubicBezTo>
                    <a:cubicBezTo>
                      <a:pt x="465296" y="784384"/>
                      <a:pt x="468154" y="787241"/>
                      <a:pt x="471011" y="790099"/>
                    </a:cubicBezTo>
                    <a:cubicBezTo>
                      <a:pt x="465296" y="792004"/>
                      <a:pt x="461486" y="794861"/>
                      <a:pt x="458629" y="799624"/>
                    </a:cubicBezTo>
                    <a:cubicBezTo>
                      <a:pt x="458629" y="799624"/>
                      <a:pt x="457676" y="799624"/>
                      <a:pt x="457676" y="799624"/>
                    </a:cubicBezTo>
                    <a:cubicBezTo>
                      <a:pt x="460534" y="797719"/>
                      <a:pt x="462439" y="794861"/>
                      <a:pt x="462439" y="791051"/>
                    </a:cubicBezTo>
                    <a:cubicBezTo>
                      <a:pt x="463391" y="786289"/>
                      <a:pt x="459581" y="781526"/>
                      <a:pt x="453866" y="781526"/>
                    </a:cubicBezTo>
                    <a:close/>
                    <a:moveTo>
                      <a:pt x="481489" y="946309"/>
                    </a:moveTo>
                    <a:cubicBezTo>
                      <a:pt x="480536" y="948214"/>
                      <a:pt x="480536" y="950119"/>
                      <a:pt x="480536" y="951071"/>
                    </a:cubicBezTo>
                    <a:cubicBezTo>
                      <a:pt x="478631" y="945356"/>
                      <a:pt x="474821" y="940594"/>
                      <a:pt x="470059" y="936784"/>
                    </a:cubicBezTo>
                    <a:cubicBezTo>
                      <a:pt x="471011" y="936784"/>
                      <a:pt x="472916" y="935831"/>
                      <a:pt x="473869" y="935831"/>
                    </a:cubicBezTo>
                    <a:cubicBezTo>
                      <a:pt x="473869" y="935831"/>
                      <a:pt x="473869" y="935831"/>
                      <a:pt x="473869" y="935831"/>
                    </a:cubicBezTo>
                    <a:cubicBezTo>
                      <a:pt x="472916" y="941546"/>
                      <a:pt x="476726" y="945356"/>
                      <a:pt x="481489" y="946309"/>
                    </a:cubicBezTo>
                    <a:close/>
                    <a:moveTo>
                      <a:pt x="345281" y="1095851"/>
                    </a:moveTo>
                    <a:cubicBezTo>
                      <a:pt x="345281" y="1095851"/>
                      <a:pt x="345281" y="1095851"/>
                      <a:pt x="345281" y="1095851"/>
                    </a:cubicBezTo>
                    <a:cubicBezTo>
                      <a:pt x="345281" y="1095851"/>
                      <a:pt x="345281" y="1095851"/>
                      <a:pt x="345281" y="1095851"/>
                    </a:cubicBezTo>
                    <a:cubicBezTo>
                      <a:pt x="345281" y="1095851"/>
                      <a:pt x="345281" y="1095851"/>
                      <a:pt x="345281" y="1095851"/>
                    </a:cubicBezTo>
                    <a:close/>
                    <a:moveTo>
                      <a:pt x="423386" y="1187291"/>
                    </a:moveTo>
                    <a:cubicBezTo>
                      <a:pt x="422434" y="1187291"/>
                      <a:pt x="421481" y="1187291"/>
                      <a:pt x="421481" y="1188244"/>
                    </a:cubicBezTo>
                    <a:cubicBezTo>
                      <a:pt x="422434" y="1186339"/>
                      <a:pt x="423386" y="1183481"/>
                      <a:pt x="423386" y="1181576"/>
                    </a:cubicBezTo>
                    <a:cubicBezTo>
                      <a:pt x="424339" y="1181576"/>
                      <a:pt x="425291" y="1182529"/>
                      <a:pt x="426244" y="1182529"/>
                    </a:cubicBezTo>
                    <a:cubicBezTo>
                      <a:pt x="427196" y="1183481"/>
                      <a:pt x="428149" y="1184434"/>
                      <a:pt x="430054" y="1185386"/>
                    </a:cubicBezTo>
                    <a:cubicBezTo>
                      <a:pt x="427196" y="1185386"/>
                      <a:pt x="425291" y="1186339"/>
                      <a:pt x="423386" y="1187291"/>
                    </a:cubicBezTo>
                    <a:close/>
                    <a:moveTo>
                      <a:pt x="432911" y="1183481"/>
                    </a:moveTo>
                    <a:cubicBezTo>
                      <a:pt x="432911" y="1183481"/>
                      <a:pt x="432911" y="1183481"/>
                      <a:pt x="432911" y="1183481"/>
                    </a:cubicBezTo>
                    <a:cubicBezTo>
                      <a:pt x="433864" y="1183481"/>
                      <a:pt x="433864" y="1183481"/>
                      <a:pt x="432911" y="1183481"/>
                    </a:cubicBezTo>
                    <a:cubicBezTo>
                      <a:pt x="433864" y="1183481"/>
                      <a:pt x="432911" y="1183481"/>
                      <a:pt x="432911" y="1183481"/>
                    </a:cubicBezTo>
                    <a:close/>
                    <a:moveTo>
                      <a:pt x="455771" y="1106329"/>
                    </a:moveTo>
                    <a:cubicBezTo>
                      <a:pt x="450056" y="1108234"/>
                      <a:pt x="445294" y="1112044"/>
                      <a:pt x="443389" y="1117759"/>
                    </a:cubicBezTo>
                    <a:cubicBezTo>
                      <a:pt x="440531" y="1116806"/>
                      <a:pt x="437674" y="1115854"/>
                      <a:pt x="433864" y="1115854"/>
                    </a:cubicBezTo>
                    <a:cubicBezTo>
                      <a:pt x="415766" y="1115854"/>
                      <a:pt x="400526" y="1131094"/>
                      <a:pt x="400526" y="1149191"/>
                    </a:cubicBezTo>
                    <a:cubicBezTo>
                      <a:pt x="400526" y="1153954"/>
                      <a:pt x="401479" y="1158716"/>
                      <a:pt x="403384" y="1162526"/>
                    </a:cubicBezTo>
                    <a:cubicBezTo>
                      <a:pt x="393859" y="1163479"/>
                      <a:pt x="387191" y="1171099"/>
                      <a:pt x="387191" y="1179671"/>
                    </a:cubicBezTo>
                    <a:cubicBezTo>
                      <a:pt x="387191" y="1185386"/>
                      <a:pt x="390049" y="1191101"/>
                      <a:pt x="394811" y="1193959"/>
                    </a:cubicBezTo>
                    <a:cubicBezTo>
                      <a:pt x="391001" y="1196816"/>
                      <a:pt x="389096" y="1201579"/>
                      <a:pt x="389096" y="1206341"/>
                    </a:cubicBezTo>
                    <a:cubicBezTo>
                      <a:pt x="389096" y="1213009"/>
                      <a:pt x="392906" y="1218724"/>
                      <a:pt x="399574" y="1221581"/>
                    </a:cubicBezTo>
                    <a:cubicBezTo>
                      <a:pt x="400526" y="1226344"/>
                      <a:pt x="404336" y="1230154"/>
                      <a:pt x="409099" y="1231106"/>
                    </a:cubicBezTo>
                    <a:cubicBezTo>
                      <a:pt x="401479" y="1234916"/>
                      <a:pt x="394811" y="1241584"/>
                      <a:pt x="392906" y="1250156"/>
                    </a:cubicBezTo>
                    <a:cubicBezTo>
                      <a:pt x="391954" y="1250156"/>
                      <a:pt x="391001" y="1250156"/>
                      <a:pt x="390049" y="1251109"/>
                    </a:cubicBezTo>
                    <a:cubicBezTo>
                      <a:pt x="390049" y="1249204"/>
                      <a:pt x="389096" y="1247299"/>
                      <a:pt x="388144" y="1245394"/>
                    </a:cubicBezTo>
                    <a:cubicBezTo>
                      <a:pt x="389096" y="1244441"/>
                      <a:pt x="389096" y="1243489"/>
                      <a:pt x="390049" y="1241584"/>
                    </a:cubicBezTo>
                    <a:cubicBezTo>
                      <a:pt x="393859" y="1239679"/>
                      <a:pt x="396716" y="1234916"/>
                      <a:pt x="396716" y="1230154"/>
                    </a:cubicBezTo>
                    <a:cubicBezTo>
                      <a:pt x="396716" y="1224439"/>
                      <a:pt x="392906" y="1219676"/>
                      <a:pt x="388144" y="1217771"/>
                    </a:cubicBezTo>
                    <a:cubicBezTo>
                      <a:pt x="386239" y="1213961"/>
                      <a:pt x="382429" y="1210151"/>
                      <a:pt x="378619" y="1207294"/>
                    </a:cubicBezTo>
                    <a:cubicBezTo>
                      <a:pt x="374809" y="1202531"/>
                      <a:pt x="369094" y="1199674"/>
                      <a:pt x="362426" y="1199674"/>
                    </a:cubicBezTo>
                    <a:cubicBezTo>
                      <a:pt x="353854" y="1199674"/>
                      <a:pt x="346234" y="1204436"/>
                      <a:pt x="343376" y="1212056"/>
                    </a:cubicBezTo>
                    <a:cubicBezTo>
                      <a:pt x="342424" y="1213961"/>
                      <a:pt x="340519" y="1214914"/>
                      <a:pt x="339566" y="1216819"/>
                    </a:cubicBezTo>
                    <a:cubicBezTo>
                      <a:pt x="329089" y="1216819"/>
                      <a:pt x="319564" y="1224439"/>
                      <a:pt x="316706" y="1233964"/>
                    </a:cubicBezTo>
                    <a:cubicBezTo>
                      <a:pt x="316706" y="1233011"/>
                      <a:pt x="316706" y="1232059"/>
                      <a:pt x="315754" y="1231106"/>
                    </a:cubicBezTo>
                    <a:cubicBezTo>
                      <a:pt x="315754" y="1230154"/>
                      <a:pt x="315754" y="1230154"/>
                      <a:pt x="315754" y="1229201"/>
                    </a:cubicBezTo>
                    <a:cubicBezTo>
                      <a:pt x="315754" y="1223486"/>
                      <a:pt x="313849" y="1217771"/>
                      <a:pt x="310991" y="1213961"/>
                    </a:cubicBezTo>
                    <a:cubicBezTo>
                      <a:pt x="322421" y="1210151"/>
                      <a:pt x="331946" y="1199674"/>
                      <a:pt x="331946" y="1186339"/>
                    </a:cubicBezTo>
                    <a:cubicBezTo>
                      <a:pt x="331946" y="1174909"/>
                      <a:pt x="325279" y="1166336"/>
                      <a:pt x="316706" y="1161574"/>
                    </a:cubicBezTo>
                    <a:cubicBezTo>
                      <a:pt x="316706" y="1161574"/>
                      <a:pt x="316706" y="1160621"/>
                      <a:pt x="316706" y="1160621"/>
                    </a:cubicBezTo>
                    <a:cubicBezTo>
                      <a:pt x="318611" y="1159669"/>
                      <a:pt x="319564" y="1158716"/>
                      <a:pt x="320516" y="1156811"/>
                    </a:cubicBezTo>
                    <a:cubicBezTo>
                      <a:pt x="321469" y="1156811"/>
                      <a:pt x="322421" y="1157764"/>
                      <a:pt x="323374" y="1157764"/>
                    </a:cubicBezTo>
                    <a:cubicBezTo>
                      <a:pt x="322421" y="1158716"/>
                      <a:pt x="322421" y="1159669"/>
                      <a:pt x="322421" y="1160621"/>
                    </a:cubicBezTo>
                    <a:cubicBezTo>
                      <a:pt x="322421" y="1163479"/>
                      <a:pt x="325279" y="1166336"/>
                      <a:pt x="328136" y="1166336"/>
                    </a:cubicBezTo>
                    <a:cubicBezTo>
                      <a:pt x="329089" y="1166336"/>
                      <a:pt x="330041" y="1166336"/>
                      <a:pt x="330041" y="1166336"/>
                    </a:cubicBezTo>
                    <a:cubicBezTo>
                      <a:pt x="331946" y="1167289"/>
                      <a:pt x="333851" y="1168241"/>
                      <a:pt x="335756" y="1168241"/>
                    </a:cubicBezTo>
                    <a:cubicBezTo>
                      <a:pt x="341471" y="1168241"/>
                      <a:pt x="346234" y="1163479"/>
                      <a:pt x="346234" y="1157764"/>
                    </a:cubicBezTo>
                    <a:cubicBezTo>
                      <a:pt x="346234" y="1156811"/>
                      <a:pt x="346234" y="1154906"/>
                      <a:pt x="345281" y="1153954"/>
                    </a:cubicBezTo>
                    <a:cubicBezTo>
                      <a:pt x="348139" y="1152049"/>
                      <a:pt x="350996" y="1149191"/>
                      <a:pt x="353854" y="1146334"/>
                    </a:cubicBezTo>
                    <a:cubicBezTo>
                      <a:pt x="356711" y="1149191"/>
                      <a:pt x="361474" y="1151096"/>
                      <a:pt x="366236" y="1151096"/>
                    </a:cubicBezTo>
                    <a:cubicBezTo>
                      <a:pt x="373856" y="1151096"/>
                      <a:pt x="380524" y="1146334"/>
                      <a:pt x="382429" y="1140619"/>
                    </a:cubicBezTo>
                    <a:cubicBezTo>
                      <a:pt x="383381" y="1141571"/>
                      <a:pt x="384334" y="1142524"/>
                      <a:pt x="386239" y="1142524"/>
                    </a:cubicBezTo>
                    <a:cubicBezTo>
                      <a:pt x="389096" y="1142524"/>
                      <a:pt x="391001" y="1140619"/>
                      <a:pt x="391001" y="1137761"/>
                    </a:cubicBezTo>
                    <a:cubicBezTo>
                      <a:pt x="391001" y="1134904"/>
                      <a:pt x="389096" y="1132999"/>
                      <a:pt x="386239" y="1132999"/>
                    </a:cubicBezTo>
                    <a:cubicBezTo>
                      <a:pt x="385286" y="1132999"/>
                      <a:pt x="384334" y="1132999"/>
                      <a:pt x="384334" y="1133951"/>
                    </a:cubicBezTo>
                    <a:cubicBezTo>
                      <a:pt x="384334" y="1133951"/>
                      <a:pt x="384334" y="1133951"/>
                      <a:pt x="384334" y="1133951"/>
                    </a:cubicBezTo>
                    <a:cubicBezTo>
                      <a:pt x="384334" y="1132046"/>
                      <a:pt x="384334" y="1130141"/>
                      <a:pt x="383381" y="1129189"/>
                    </a:cubicBezTo>
                    <a:cubicBezTo>
                      <a:pt x="384334" y="1127284"/>
                      <a:pt x="385286" y="1124426"/>
                      <a:pt x="385286" y="1122521"/>
                    </a:cubicBezTo>
                    <a:cubicBezTo>
                      <a:pt x="385286" y="1116806"/>
                      <a:pt x="382429" y="1112044"/>
                      <a:pt x="378619" y="1109186"/>
                    </a:cubicBezTo>
                    <a:cubicBezTo>
                      <a:pt x="382429" y="1108234"/>
                      <a:pt x="386239" y="1105376"/>
                      <a:pt x="388144" y="1101566"/>
                    </a:cubicBezTo>
                    <a:cubicBezTo>
                      <a:pt x="389096" y="1101566"/>
                      <a:pt x="390049" y="1101566"/>
                      <a:pt x="390049" y="1100614"/>
                    </a:cubicBezTo>
                    <a:cubicBezTo>
                      <a:pt x="393859" y="1108234"/>
                      <a:pt x="402431" y="1113949"/>
                      <a:pt x="411004" y="1113949"/>
                    </a:cubicBezTo>
                    <a:cubicBezTo>
                      <a:pt x="424339" y="1113949"/>
                      <a:pt x="434816" y="1103471"/>
                      <a:pt x="434816" y="1090136"/>
                    </a:cubicBezTo>
                    <a:cubicBezTo>
                      <a:pt x="434816" y="1087279"/>
                      <a:pt x="433864" y="1085374"/>
                      <a:pt x="433864" y="1083469"/>
                    </a:cubicBezTo>
                    <a:cubicBezTo>
                      <a:pt x="436721" y="1085374"/>
                      <a:pt x="439579" y="1086326"/>
                      <a:pt x="443389" y="1086326"/>
                    </a:cubicBezTo>
                    <a:cubicBezTo>
                      <a:pt x="442436" y="1087279"/>
                      <a:pt x="442436" y="1089184"/>
                      <a:pt x="442436" y="1090136"/>
                    </a:cubicBezTo>
                    <a:cubicBezTo>
                      <a:pt x="442436" y="1093946"/>
                      <a:pt x="446246" y="1097756"/>
                      <a:pt x="450056" y="1097756"/>
                    </a:cubicBezTo>
                    <a:cubicBezTo>
                      <a:pt x="453866" y="1097756"/>
                      <a:pt x="457676" y="1093946"/>
                      <a:pt x="457676" y="1090136"/>
                    </a:cubicBezTo>
                    <a:cubicBezTo>
                      <a:pt x="457676" y="1088231"/>
                      <a:pt x="456724" y="1086326"/>
                      <a:pt x="454819" y="1084421"/>
                    </a:cubicBezTo>
                    <a:cubicBezTo>
                      <a:pt x="459581" y="1082516"/>
                      <a:pt x="463391" y="1078706"/>
                      <a:pt x="466249" y="1073944"/>
                    </a:cubicBezTo>
                    <a:cubicBezTo>
                      <a:pt x="468154" y="1075849"/>
                      <a:pt x="471011" y="1076801"/>
                      <a:pt x="473869" y="1076801"/>
                    </a:cubicBezTo>
                    <a:cubicBezTo>
                      <a:pt x="475774" y="1076801"/>
                      <a:pt x="477679" y="1075849"/>
                      <a:pt x="479584" y="1074896"/>
                    </a:cubicBezTo>
                    <a:cubicBezTo>
                      <a:pt x="479584" y="1074896"/>
                      <a:pt x="480536" y="1074896"/>
                      <a:pt x="480536" y="1075849"/>
                    </a:cubicBezTo>
                    <a:cubicBezTo>
                      <a:pt x="481489" y="1081564"/>
                      <a:pt x="485299" y="1085374"/>
                      <a:pt x="491014" y="1085374"/>
                    </a:cubicBezTo>
                    <a:cubicBezTo>
                      <a:pt x="495776" y="1085374"/>
                      <a:pt x="498634" y="1082516"/>
                      <a:pt x="500539" y="1078706"/>
                    </a:cubicBezTo>
                    <a:cubicBezTo>
                      <a:pt x="502444" y="1078706"/>
                      <a:pt x="504349" y="1077754"/>
                      <a:pt x="505301" y="1077754"/>
                    </a:cubicBezTo>
                    <a:cubicBezTo>
                      <a:pt x="507206" y="1081564"/>
                      <a:pt x="511016" y="1084421"/>
                      <a:pt x="515779" y="1084421"/>
                    </a:cubicBezTo>
                    <a:cubicBezTo>
                      <a:pt x="516731" y="1084421"/>
                      <a:pt x="517684" y="1084421"/>
                      <a:pt x="518636" y="1083469"/>
                    </a:cubicBezTo>
                    <a:cubicBezTo>
                      <a:pt x="519589" y="1084421"/>
                      <a:pt x="520541" y="1085374"/>
                      <a:pt x="521494" y="1087279"/>
                    </a:cubicBezTo>
                    <a:cubicBezTo>
                      <a:pt x="521494" y="1088231"/>
                      <a:pt x="521494" y="1089184"/>
                      <a:pt x="521494" y="1090136"/>
                    </a:cubicBezTo>
                    <a:cubicBezTo>
                      <a:pt x="521494" y="1099661"/>
                      <a:pt x="529114" y="1107281"/>
                      <a:pt x="538639" y="1107281"/>
                    </a:cubicBezTo>
                    <a:cubicBezTo>
                      <a:pt x="542449" y="1107281"/>
                      <a:pt x="546259" y="1105376"/>
                      <a:pt x="549116" y="1103471"/>
                    </a:cubicBezTo>
                    <a:cubicBezTo>
                      <a:pt x="550069" y="1104424"/>
                      <a:pt x="551974" y="1105376"/>
                      <a:pt x="553879" y="1106329"/>
                    </a:cubicBezTo>
                    <a:cubicBezTo>
                      <a:pt x="555784" y="1110139"/>
                      <a:pt x="559594" y="1112996"/>
                      <a:pt x="563404" y="1113949"/>
                    </a:cubicBezTo>
                    <a:cubicBezTo>
                      <a:pt x="561499" y="1114901"/>
                      <a:pt x="560546" y="1116806"/>
                      <a:pt x="559594" y="1118711"/>
                    </a:cubicBezTo>
                    <a:cubicBezTo>
                      <a:pt x="558641" y="1118711"/>
                      <a:pt x="557689" y="1118711"/>
                      <a:pt x="557689" y="1118711"/>
                    </a:cubicBezTo>
                    <a:cubicBezTo>
                      <a:pt x="553879" y="1118711"/>
                      <a:pt x="550069" y="1119664"/>
                      <a:pt x="547211" y="1120616"/>
                    </a:cubicBezTo>
                    <a:cubicBezTo>
                      <a:pt x="546259" y="1119664"/>
                      <a:pt x="544354" y="1118711"/>
                      <a:pt x="542449" y="1118711"/>
                    </a:cubicBezTo>
                    <a:cubicBezTo>
                      <a:pt x="541496" y="1118711"/>
                      <a:pt x="539591" y="1119664"/>
                      <a:pt x="538639" y="1119664"/>
                    </a:cubicBezTo>
                    <a:cubicBezTo>
                      <a:pt x="535781" y="1111091"/>
                      <a:pt x="528161" y="1104424"/>
                      <a:pt x="518636" y="1104424"/>
                    </a:cubicBezTo>
                    <a:cubicBezTo>
                      <a:pt x="511969" y="1093946"/>
                      <a:pt x="499586" y="1087279"/>
                      <a:pt x="486251" y="1087279"/>
                    </a:cubicBezTo>
                    <a:cubicBezTo>
                      <a:pt x="473869" y="1090136"/>
                      <a:pt x="462439" y="1096804"/>
                      <a:pt x="455771" y="1106329"/>
                    </a:cubicBezTo>
                    <a:close/>
                    <a:moveTo>
                      <a:pt x="483394" y="1196816"/>
                    </a:moveTo>
                    <a:cubicBezTo>
                      <a:pt x="479584" y="1193959"/>
                      <a:pt x="473869" y="1192054"/>
                      <a:pt x="469106" y="1192054"/>
                    </a:cubicBezTo>
                    <a:cubicBezTo>
                      <a:pt x="468154" y="1192054"/>
                      <a:pt x="466249" y="1192054"/>
                      <a:pt x="465296" y="1192054"/>
                    </a:cubicBezTo>
                    <a:cubicBezTo>
                      <a:pt x="464344" y="1191101"/>
                      <a:pt x="463391" y="1190149"/>
                      <a:pt x="462439" y="1189196"/>
                    </a:cubicBezTo>
                    <a:cubicBezTo>
                      <a:pt x="465296" y="1186339"/>
                      <a:pt x="466249" y="1182529"/>
                      <a:pt x="466249" y="1178719"/>
                    </a:cubicBezTo>
                    <a:cubicBezTo>
                      <a:pt x="466249" y="1174909"/>
                      <a:pt x="464344" y="1171099"/>
                      <a:pt x="462439" y="1167289"/>
                    </a:cubicBezTo>
                    <a:cubicBezTo>
                      <a:pt x="462439" y="1167289"/>
                      <a:pt x="462439" y="1167289"/>
                      <a:pt x="462439" y="1167289"/>
                    </a:cubicBezTo>
                    <a:cubicBezTo>
                      <a:pt x="466249" y="1169194"/>
                      <a:pt x="471011" y="1170146"/>
                      <a:pt x="475774" y="1170146"/>
                    </a:cubicBezTo>
                    <a:cubicBezTo>
                      <a:pt x="481489" y="1170146"/>
                      <a:pt x="486251" y="1168241"/>
                      <a:pt x="491014" y="1165384"/>
                    </a:cubicBezTo>
                    <a:cubicBezTo>
                      <a:pt x="494824" y="1165384"/>
                      <a:pt x="498634" y="1164431"/>
                      <a:pt x="502444" y="1162526"/>
                    </a:cubicBezTo>
                    <a:cubicBezTo>
                      <a:pt x="503396" y="1164431"/>
                      <a:pt x="505301" y="1165384"/>
                      <a:pt x="507206" y="1165384"/>
                    </a:cubicBezTo>
                    <a:cubicBezTo>
                      <a:pt x="511016" y="1165384"/>
                      <a:pt x="513874" y="1162526"/>
                      <a:pt x="513874" y="1158716"/>
                    </a:cubicBezTo>
                    <a:cubicBezTo>
                      <a:pt x="513874" y="1157764"/>
                      <a:pt x="513874" y="1156811"/>
                      <a:pt x="512921" y="1155859"/>
                    </a:cubicBezTo>
                    <a:cubicBezTo>
                      <a:pt x="514826" y="1153954"/>
                      <a:pt x="516731" y="1152049"/>
                      <a:pt x="517684" y="1150144"/>
                    </a:cubicBezTo>
                    <a:cubicBezTo>
                      <a:pt x="519589" y="1152049"/>
                      <a:pt x="522446" y="1153001"/>
                      <a:pt x="525304" y="1153001"/>
                    </a:cubicBezTo>
                    <a:cubicBezTo>
                      <a:pt x="526256" y="1153001"/>
                      <a:pt x="527209" y="1153001"/>
                      <a:pt x="528161" y="1152049"/>
                    </a:cubicBezTo>
                    <a:cubicBezTo>
                      <a:pt x="527209" y="1154906"/>
                      <a:pt x="526256" y="1157764"/>
                      <a:pt x="526256" y="1160621"/>
                    </a:cubicBezTo>
                    <a:cubicBezTo>
                      <a:pt x="526256" y="1160621"/>
                      <a:pt x="526256" y="1161574"/>
                      <a:pt x="526256" y="1161574"/>
                    </a:cubicBezTo>
                    <a:cubicBezTo>
                      <a:pt x="521494" y="1166336"/>
                      <a:pt x="517684" y="1171099"/>
                      <a:pt x="514826" y="1177766"/>
                    </a:cubicBezTo>
                    <a:cubicBezTo>
                      <a:pt x="512921" y="1175861"/>
                      <a:pt x="510064" y="1174909"/>
                      <a:pt x="507206" y="1174909"/>
                    </a:cubicBezTo>
                    <a:cubicBezTo>
                      <a:pt x="500539" y="1174909"/>
                      <a:pt x="495776" y="1179671"/>
                      <a:pt x="495776" y="1186339"/>
                    </a:cubicBezTo>
                    <a:cubicBezTo>
                      <a:pt x="495776" y="1188244"/>
                      <a:pt x="496729" y="1190149"/>
                      <a:pt x="497681" y="1192054"/>
                    </a:cubicBezTo>
                    <a:cubicBezTo>
                      <a:pt x="495776" y="1191101"/>
                      <a:pt x="493871" y="1190149"/>
                      <a:pt x="491966" y="1190149"/>
                    </a:cubicBezTo>
                    <a:cubicBezTo>
                      <a:pt x="489109" y="1192054"/>
                      <a:pt x="485299" y="1193959"/>
                      <a:pt x="483394" y="1196816"/>
                    </a:cubicBezTo>
                    <a:close/>
                    <a:moveTo>
                      <a:pt x="507206" y="1716881"/>
                    </a:moveTo>
                    <a:cubicBezTo>
                      <a:pt x="507206" y="1715929"/>
                      <a:pt x="506254" y="1715929"/>
                      <a:pt x="506254" y="1714976"/>
                    </a:cubicBezTo>
                    <a:cubicBezTo>
                      <a:pt x="507206" y="1714976"/>
                      <a:pt x="507206" y="1714976"/>
                      <a:pt x="508159" y="1714976"/>
                    </a:cubicBezTo>
                    <a:cubicBezTo>
                      <a:pt x="509111" y="1714976"/>
                      <a:pt x="509111" y="1714976"/>
                      <a:pt x="510064" y="1714976"/>
                    </a:cubicBezTo>
                    <a:cubicBezTo>
                      <a:pt x="510064" y="1714976"/>
                      <a:pt x="510064" y="1714976"/>
                      <a:pt x="510064" y="1714976"/>
                    </a:cubicBezTo>
                    <a:cubicBezTo>
                      <a:pt x="508159" y="1714976"/>
                      <a:pt x="507206" y="1715929"/>
                      <a:pt x="507206" y="1716881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grpSp>
        <p:nvGrpSpPr>
          <p:cNvPr id="286" name="مجموعة 285">
            <a:extLst>
              <a:ext uri="{FF2B5EF4-FFF2-40B4-BE49-F238E27FC236}">
                <a16:creationId xmlns:a16="http://schemas.microsoft.com/office/drawing/2014/main" xmlns="" id="{9571326D-F679-CC68-0D1E-CB940A80D5EF}"/>
              </a:ext>
            </a:extLst>
          </p:cNvPr>
          <p:cNvGrpSpPr/>
          <p:nvPr/>
        </p:nvGrpSpPr>
        <p:grpSpPr>
          <a:xfrm>
            <a:off x="6340194" y="1418911"/>
            <a:ext cx="4274550" cy="1080000"/>
            <a:chOff x="7394904" y="2201453"/>
            <a:chExt cx="2340000" cy="1080000"/>
          </a:xfrm>
        </p:grpSpPr>
        <p:sp>
          <p:nvSpPr>
            <p:cNvPr id="287" name="Rectangle: Rounded Corners 116">
              <a:extLst>
                <a:ext uri="{FF2B5EF4-FFF2-40B4-BE49-F238E27FC236}">
                  <a16:creationId xmlns:a16="http://schemas.microsoft.com/office/drawing/2014/main" xmlns="" id="{A5B1EC94-1D8F-F2FC-343C-3159B2B7C7A5}"/>
                </a:ext>
              </a:extLst>
            </p:cNvPr>
            <p:cNvSpPr/>
            <p:nvPr/>
          </p:nvSpPr>
          <p:spPr>
            <a:xfrm>
              <a:off x="7394904" y="2201453"/>
              <a:ext cx="2340000" cy="1080000"/>
            </a:xfrm>
            <a:prstGeom prst="roundRect">
              <a:avLst/>
            </a:prstGeom>
            <a:solidFill>
              <a:srgbClr val="343C4F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88" name="TextBox 123">
              <a:extLst>
                <a:ext uri="{FF2B5EF4-FFF2-40B4-BE49-F238E27FC236}">
                  <a16:creationId xmlns:a16="http://schemas.microsoft.com/office/drawing/2014/main" xmlns="" id="{8556EEA0-617D-7586-D9A4-277ABEBC9D3B}"/>
                </a:ext>
              </a:extLst>
            </p:cNvPr>
            <p:cNvSpPr txBox="1"/>
            <p:nvPr/>
          </p:nvSpPr>
          <p:spPr>
            <a:xfrm>
              <a:off x="7757396" y="2309526"/>
              <a:ext cx="15559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لتنظيم الدخول والخروج في الأحداث الكبيرة</a:t>
              </a:r>
              <a:endParaRPr lang="ko-KR" altLang="en-US" sz="24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89" name="مجموعة 288">
            <a:extLst>
              <a:ext uri="{FF2B5EF4-FFF2-40B4-BE49-F238E27FC236}">
                <a16:creationId xmlns:a16="http://schemas.microsoft.com/office/drawing/2014/main" xmlns="" id="{63F027BE-46CB-15FD-F05B-0FDF2A9779D7}"/>
              </a:ext>
            </a:extLst>
          </p:cNvPr>
          <p:cNvGrpSpPr/>
          <p:nvPr/>
        </p:nvGrpSpPr>
        <p:grpSpPr>
          <a:xfrm>
            <a:off x="6340194" y="2706624"/>
            <a:ext cx="4274550" cy="1080000"/>
            <a:chOff x="7394904" y="3345273"/>
            <a:chExt cx="2340000" cy="1080000"/>
          </a:xfrm>
        </p:grpSpPr>
        <p:sp>
          <p:nvSpPr>
            <p:cNvPr id="290" name="Rectangle: Rounded Corners 115">
              <a:extLst>
                <a:ext uri="{FF2B5EF4-FFF2-40B4-BE49-F238E27FC236}">
                  <a16:creationId xmlns:a16="http://schemas.microsoft.com/office/drawing/2014/main" xmlns="" id="{C21EB753-83AD-F395-451B-89A931AFCA37}"/>
                </a:ext>
              </a:extLst>
            </p:cNvPr>
            <p:cNvSpPr/>
            <p:nvPr/>
          </p:nvSpPr>
          <p:spPr>
            <a:xfrm>
              <a:off x="7394904" y="3345273"/>
              <a:ext cx="2340000" cy="1080000"/>
            </a:xfrm>
            <a:prstGeom prst="roundRect">
              <a:avLst/>
            </a:prstGeom>
            <a:solidFill>
              <a:srgbClr val="2B5474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91" name="TextBox 125">
              <a:extLst>
                <a:ext uri="{FF2B5EF4-FFF2-40B4-BE49-F238E27FC236}">
                  <a16:creationId xmlns:a16="http://schemas.microsoft.com/office/drawing/2014/main" xmlns="" id="{F53B6C75-547B-D5F9-F741-09F8D83A653D}"/>
                </a:ext>
              </a:extLst>
            </p:cNvPr>
            <p:cNvSpPr txBox="1"/>
            <p:nvPr/>
          </p:nvSpPr>
          <p:spPr>
            <a:xfrm>
              <a:off x="7430290" y="3426864"/>
              <a:ext cx="2284986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تحليل الصور الملتقطة لوجوه الحضور ومقارنتها بالصور المخزنة مسبقاً للتحقق من هوية الحضور </a:t>
              </a:r>
              <a:endParaRPr lang="ko-KR" altLang="en-US" sz="24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2" name="مجموعة 291">
            <a:extLst>
              <a:ext uri="{FF2B5EF4-FFF2-40B4-BE49-F238E27FC236}">
                <a16:creationId xmlns:a16="http://schemas.microsoft.com/office/drawing/2014/main" xmlns="" id="{5C5EB518-0232-6C03-8620-42D3B2E614DF}"/>
              </a:ext>
            </a:extLst>
          </p:cNvPr>
          <p:cNvGrpSpPr/>
          <p:nvPr/>
        </p:nvGrpSpPr>
        <p:grpSpPr>
          <a:xfrm>
            <a:off x="6340194" y="3994337"/>
            <a:ext cx="4274550" cy="1080000"/>
            <a:chOff x="7394904" y="4496798"/>
            <a:chExt cx="2340000" cy="1080000"/>
          </a:xfrm>
        </p:grpSpPr>
        <p:sp>
          <p:nvSpPr>
            <p:cNvPr id="293" name="Rectangle: Rounded Corners 118">
              <a:extLst>
                <a:ext uri="{FF2B5EF4-FFF2-40B4-BE49-F238E27FC236}">
                  <a16:creationId xmlns:a16="http://schemas.microsoft.com/office/drawing/2014/main" xmlns="" id="{5B93C5A8-47EC-4F96-0A1C-720825E9A75C}"/>
                </a:ext>
              </a:extLst>
            </p:cNvPr>
            <p:cNvSpPr/>
            <p:nvPr/>
          </p:nvSpPr>
          <p:spPr>
            <a:xfrm>
              <a:off x="7394904" y="4496798"/>
              <a:ext cx="2340000" cy="1080000"/>
            </a:xfrm>
            <a:prstGeom prst="roundRect">
              <a:avLst/>
            </a:prstGeom>
            <a:solidFill>
              <a:srgbClr val="579DA5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94" name="TextBox 127">
              <a:extLst>
                <a:ext uri="{FF2B5EF4-FFF2-40B4-BE49-F238E27FC236}">
                  <a16:creationId xmlns:a16="http://schemas.microsoft.com/office/drawing/2014/main" xmlns="" id="{F2C8AFF2-F257-28DA-62D7-463E97FE8423}"/>
                </a:ext>
              </a:extLst>
            </p:cNvPr>
            <p:cNvSpPr txBox="1"/>
            <p:nvPr/>
          </p:nvSpPr>
          <p:spPr>
            <a:xfrm>
              <a:off x="7757396" y="4809184"/>
              <a:ext cx="155593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تسهيل إجراءات الدخول والخروج</a:t>
              </a:r>
              <a:endParaRPr lang="ko-KR" altLang="en-US" sz="24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5" name="مجموعة 294">
            <a:extLst>
              <a:ext uri="{FF2B5EF4-FFF2-40B4-BE49-F238E27FC236}">
                <a16:creationId xmlns:a16="http://schemas.microsoft.com/office/drawing/2014/main" xmlns="" id="{F317F877-3362-0939-49CE-FD211D59842D}"/>
              </a:ext>
            </a:extLst>
          </p:cNvPr>
          <p:cNvGrpSpPr/>
          <p:nvPr/>
        </p:nvGrpSpPr>
        <p:grpSpPr>
          <a:xfrm>
            <a:off x="6340194" y="5282050"/>
            <a:ext cx="4274550" cy="1080000"/>
            <a:chOff x="7394904" y="2201453"/>
            <a:chExt cx="2340000" cy="1080000"/>
          </a:xfrm>
        </p:grpSpPr>
        <p:sp>
          <p:nvSpPr>
            <p:cNvPr id="296" name="Rectangle: Rounded Corners 116">
              <a:extLst>
                <a:ext uri="{FF2B5EF4-FFF2-40B4-BE49-F238E27FC236}">
                  <a16:creationId xmlns:a16="http://schemas.microsoft.com/office/drawing/2014/main" xmlns="" id="{3EBC860E-12A3-B240-AE8D-FBC376C2F002}"/>
                </a:ext>
              </a:extLst>
            </p:cNvPr>
            <p:cNvSpPr/>
            <p:nvPr/>
          </p:nvSpPr>
          <p:spPr>
            <a:xfrm>
              <a:off x="7394904" y="2201453"/>
              <a:ext cx="2340000" cy="1080000"/>
            </a:xfrm>
            <a:prstGeom prst="roundRect">
              <a:avLst/>
            </a:prstGeom>
            <a:solidFill>
              <a:srgbClr val="343C4F"/>
            </a:solidFill>
            <a:ln w="1143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97" name="TextBox 123">
              <a:extLst>
                <a:ext uri="{FF2B5EF4-FFF2-40B4-BE49-F238E27FC236}">
                  <a16:creationId xmlns:a16="http://schemas.microsoft.com/office/drawing/2014/main" xmlns="" id="{6E8E429B-34C1-5997-949D-498E5E12BA65}"/>
                </a:ext>
              </a:extLst>
            </p:cNvPr>
            <p:cNvSpPr txBox="1"/>
            <p:nvPr/>
          </p:nvSpPr>
          <p:spPr>
            <a:xfrm>
              <a:off x="7486084" y="2341170"/>
              <a:ext cx="2173398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4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اتخاذ الإجراءات الأمنية اللازمة لحماية بيانات الحضور وضمان عدم اختراق الأنظمة الأمنية </a:t>
              </a:r>
              <a:endParaRPr lang="ko-KR" altLang="en-US" sz="24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298" name="TextBox 297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8106652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وضع خطة طوارئ وإخلاء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2F09B77B-8557-2E51-D371-E7AEB4E6F798}"/>
              </a:ext>
            </a:extLst>
          </p:cNvPr>
          <p:cNvGrpSpPr/>
          <p:nvPr/>
        </p:nvGrpSpPr>
        <p:grpSpPr>
          <a:xfrm>
            <a:off x="2495460" y="1681760"/>
            <a:ext cx="1966130" cy="1941173"/>
            <a:chOff x="2349486" y="1840775"/>
            <a:chExt cx="1966130" cy="1941173"/>
          </a:xfrm>
        </p:grpSpPr>
        <p:pic>
          <p:nvPicPr>
            <p:cNvPr id="10" name="صورة 9">
              <a:extLst>
                <a:ext uri="{FF2B5EF4-FFF2-40B4-BE49-F238E27FC236}">
                  <a16:creationId xmlns:a16="http://schemas.microsoft.com/office/drawing/2014/main" xmlns="" id="{D213C4BD-1F54-D731-1C79-4DE0FA1C6D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2349486" y="1840775"/>
              <a:ext cx="1966130" cy="1941173"/>
            </a:xfrm>
            <a:prstGeom prst="rect">
              <a:avLst/>
            </a:prstGeom>
          </p:spPr>
        </p:pic>
        <p:sp>
          <p:nvSpPr>
            <p:cNvPr id="11" name="مربع نص 83">
              <a:extLst>
                <a:ext uri="{FF2B5EF4-FFF2-40B4-BE49-F238E27FC236}">
                  <a16:creationId xmlns:a16="http://schemas.microsoft.com/office/drawing/2014/main" xmlns="" id="{EB17B44B-3737-F068-4C55-CB670CCF32B0}"/>
                </a:ext>
              </a:extLst>
            </p:cNvPr>
            <p:cNvSpPr txBox="1"/>
            <p:nvPr/>
          </p:nvSpPr>
          <p:spPr>
            <a:xfrm>
              <a:off x="2365008" y="2476734"/>
              <a:ext cx="1894367" cy="1111281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الإرشادات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2" name="مجموعة 11">
            <a:extLst>
              <a:ext uri="{FF2B5EF4-FFF2-40B4-BE49-F238E27FC236}">
                <a16:creationId xmlns:a16="http://schemas.microsoft.com/office/drawing/2014/main" xmlns="" id="{F1CB3701-CEB5-0410-C486-6F3C51C772C7}"/>
              </a:ext>
            </a:extLst>
          </p:cNvPr>
          <p:cNvGrpSpPr/>
          <p:nvPr/>
        </p:nvGrpSpPr>
        <p:grpSpPr>
          <a:xfrm>
            <a:off x="5276912" y="1681760"/>
            <a:ext cx="1966130" cy="1941173"/>
            <a:chOff x="5130938" y="1840775"/>
            <a:chExt cx="1966130" cy="1941173"/>
          </a:xfrm>
        </p:grpSpPr>
        <p:pic>
          <p:nvPicPr>
            <p:cNvPr id="13" name="صورة 12">
              <a:extLst>
                <a:ext uri="{FF2B5EF4-FFF2-40B4-BE49-F238E27FC236}">
                  <a16:creationId xmlns:a16="http://schemas.microsoft.com/office/drawing/2014/main" xmlns="" id="{3D410584-A554-39CD-340E-09970628FB0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5130938" y="1840775"/>
              <a:ext cx="1966130" cy="1941173"/>
            </a:xfrm>
            <a:prstGeom prst="rect">
              <a:avLst/>
            </a:prstGeom>
          </p:spPr>
        </p:pic>
        <p:sp>
          <p:nvSpPr>
            <p:cNvPr id="14" name="مربع نص 88">
              <a:extLst>
                <a:ext uri="{FF2B5EF4-FFF2-40B4-BE49-F238E27FC236}">
                  <a16:creationId xmlns:a16="http://schemas.microsoft.com/office/drawing/2014/main" xmlns="" id="{C29DB53E-C0E8-9623-332A-F4A39C684AB5}"/>
                </a:ext>
              </a:extLst>
            </p:cNvPr>
            <p:cNvSpPr txBox="1"/>
            <p:nvPr/>
          </p:nvSpPr>
          <p:spPr>
            <a:xfrm>
              <a:off x="5183890" y="2334434"/>
              <a:ext cx="1858496" cy="1026034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تحديد نقاط الدخول والخروج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xmlns="" id="{0766FCD7-5267-484E-001C-3F95B96ECEF3}"/>
              </a:ext>
            </a:extLst>
          </p:cNvPr>
          <p:cNvGrpSpPr/>
          <p:nvPr/>
        </p:nvGrpSpPr>
        <p:grpSpPr>
          <a:xfrm>
            <a:off x="8058362" y="1681758"/>
            <a:ext cx="1966130" cy="1941173"/>
            <a:chOff x="7912388" y="1840773"/>
            <a:chExt cx="1966130" cy="1941173"/>
          </a:xfrm>
        </p:grpSpPr>
        <p:pic>
          <p:nvPicPr>
            <p:cNvPr id="16" name="صورة 15">
              <a:extLst>
                <a:ext uri="{FF2B5EF4-FFF2-40B4-BE49-F238E27FC236}">
                  <a16:creationId xmlns:a16="http://schemas.microsoft.com/office/drawing/2014/main" xmlns="" id="{395797DA-42B4-60AA-DF0C-ADDE3B92440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7912388" y="1840773"/>
              <a:ext cx="1966130" cy="1941173"/>
            </a:xfrm>
            <a:prstGeom prst="rect">
              <a:avLst/>
            </a:prstGeom>
          </p:spPr>
        </p:pic>
        <p:sp>
          <p:nvSpPr>
            <p:cNvPr id="17" name="مربع نص 89">
              <a:extLst>
                <a:ext uri="{FF2B5EF4-FFF2-40B4-BE49-F238E27FC236}">
                  <a16:creationId xmlns:a16="http://schemas.microsoft.com/office/drawing/2014/main" xmlns="" id="{179069AB-7A65-DC55-6914-F6F54DEE2DFB}"/>
                </a:ext>
              </a:extLst>
            </p:cNvPr>
            <p:cNvSpPr txBox="1"/>
            <p:nvPr/>
          </p:nvSpPr>
          <p:spPr>
            <a:xfrm>
              <a:off x="7966072" y="2288860"/>
              <a:ext cx="1858496" cy="1097667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تحديد المخاطر المحتملة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xmlns="" id="{5F128162-7E10-A6B8-9502-2C61188C9FE7}"/>
              </a:ext>
            </a:extLst>
          </p:cNvPr>
          <p:cNvGrpSpPr/>
          <p:nvPr/>
        </p:nvGrpSpPr>
        <p:grpSpPr>
          <a:xfrm>
            <a:off x="2495460" y="3802057"/>
            <a:ext cx="1966130" cy="1941173"/>
            <a:chOff x="2349486" y="3961072"/>
            <a:chExt cx="1966130" cy="1941173"/>
          </a:xfrm>
        </p:grpSpPr>
        <p:pic>
          <p:nvPicPr>
            <p:cNvPr id="19" name="صورة 18">
              <a:extLst>
                <a:ext uri="{FF2B5EF4-FFF2-40B4-BE49-F238E27FC236}">
                  <a16:creationId xmlns:a16="http://schemas.microsoft.com/office/drawing/2014/main" xmlns="" id="{F6F771E5-E475-F88D-6F42-7CB8FAA15C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2349486" y="3961072"/>
              <a:ext cx="1966130" cy="1941173"/>
            </a:xfrm>
            <a:prstGeom prst="rect">
              <a:avLst/>
            </a:prstGeom>
          </p:spPr>
        </p:pic>
        <p:sp>
          <p:nvSpPr>
            <p:cNvPr id="20" name="مربع نص 83">
              <a:extLst>
                <a:ext uri="{FF2B5EF4-FFF2-40B4-BE49-F238E27FC236}">
                  <a16:creationId xmlns:a16="http://schemas.microsoft.com/office/drawing/2014/main" xmlns="" id="{64DBD13D-C79C-D5CC-103B-B9A217FCA188}"/>
                </a:ext>
              </a:extLst>
            </p:cNvPr>
            <p:cNvSpPr txBox="1"/>
            <p:nvPr/>
          </p:nvSpPr>
          <p:spPr>
            <a:xfrm>
              <a:off x="2458315" y="4545986"/>
              <a:ext cx="1707755" cy="905861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تحديث خطة الطوارئ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xmlns="" id="{E06D5570-3B09-FD3E-DC5D-D7638B031454}"/>
              </a:ext>
            </a:extLst>
          </p:cNvPr>
          <p:cNvGrpSpPr/>
          <p:nvPr/>
        </p:nvGrpSpPr>
        <p:grpSpPr>
          <a:xfrm>
            <a:off x="5276912" y="3929761"/>
            <a:ext cx="1966130" cy="1941173"/>
            <a:chOff x="5130938" y="4088776"/>
            <a:chExt cx="1966130" cy="1941173"/>
          </a:xfrm>
        </p:grpSpPr>
        <p:pic>
          <p:nvPicPr>
            <p:cNvPr id="22" name="صورة 21">
              <a:extLst>
                <a:ext uri="{FF2B5EF4-FFF2-40B4-BE49-F238E27FC236}">
                  <a16:creationId xmlns:a16="http://schemas.microsoft.com/office/drawing/2014/main" xmlns="" id="{4BF186A2-8014-BA4D-66AA-CAE3665BF21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5130938" y="4088776"/>
              <a:ext cx="1966130" cy="1941173"/>
            </a:xfrm>
            <a:prstGeom prst="rect">
              <a:avLst/>
            </a:prstGeom>
          </p:spPr>
        </p:pic>
        <p:sp>
          <p:nvSpPr>
            <p:cNvPr id="23" name="مربع نص 88">
              <a:extLst>
                <a:ext uri="{FF2B5EF4-FFF2-40B4-BE49-F238E27FC236}">
                  <a16:creationId xmlns:a16="http://schemas.microsoft.com/office/drawing/2014/main" xmlns="" id="{66EA6763-73AE-9A5B-9F96-F7EBB84D0896}"/>
                </a:ext>
              </a:extLst>
            </p:cNvPr>
            <p:cNvSpPr txBox="1"/>
            <p:nvPr/>
          </p:nvSpPr>
          <p:spPr>
            <a:xfrm>
              <a:off x="5139514" y="4485899"/>
              <a:ext cx="1858496" cy="1026034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إجراء تدريبات وممارسات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7690DEEB-7DAB-2C1E-5A2D-34164B760A51}"/>
              </a:ext>
            </a:extLst>
          </p:cNvPr>
          <p:cNvGrpSpPr/>
          <p:nvPr/>
        </p:nvGrpSpPr>
        <p:grpSpPr>
          <a:xfrm>
            <a:off x="8058362" y="3929759"/>
            <a:ext cx="1966130" cy="1941173"/>
            <a:chOff x="7912388" y="4088774"/>
            <a:chExt cx="1966130" cy="1941173"/>
          </a:xfrm>
        </p:grpSpPr>
        <p:pic>
          <p:nvPicPr>
            <p:cNvPr id="25" name="صورة 24">
              <a:extLst>
                <a:ext uri="{FF2B5EF4-FFF2-40B4-BE49-F238E27FC236}">
                  <a16:creationId xmlns:a16="http://schemas.microsoft.com/office/drawing/2014/main" xmlns="" id="{BFAD1278-F821-FF4C-690A-12FA0C5840E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26" t="9721" r="9226" b="9723"/>
            <a:stretch/>
          </p:blipFill>
          <p:spPr>
            <a:xfrm>
              <a:off x="7912388" y="4088774"/>
              <a:ext cx="1966130" cy="1941173"/>
            </a:xfrm>
            <a:prstGeom prst="rect">
              <a:avLst/>
            </a:prstGeom>
          </p:spPr>
        </p:pic>
        <p:sp>
          <p:nvSpPr>
            <p:cNvPr id="26" name="مربع نص 89">
              <a:extLst>
                <a:ext uri="{FF2B5EF4-FFF2-40B4-BE49-F238E27FC236}">
                  <a16:creationId xmlns:a16="http://schemas.microsoft.com/office/drawing/2014/main" xmlns="" id="{5BEEA5A7-5A32-466D-0C7A-16DB2D898CFD}"/>
                </a:ext>
              </a:extLst>
            </p:cNvPr>
            <p:cNvSpPr txBox="1"/>
            <p:nvPr/>
          </p:nvSpPr>
          <p:spPr>
            <a:xfrm>
              <a:off x="7966072" y="4545986"/>
              <a:ext cx="1858496" cy="1097667"/>
            </a:xfrm>
            <a:prstGeom prst="rect">
              <a:avLst/>
            </a:prstGeom>
            <a:noFill/>
          </p:spPr>
          <p:txBody>
            <a:bodyPr wrap="square" rtlCol="1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002060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التجهيزات اللازمة</a:t>
              </a:r>
              <a:endParaRPr lang="en-US" sz="2800" b="1" dirty="0">
                <a:solidFill>
                  <a:srgbClr val="002060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8" name="صورة الشريحة 27">
                <a:extLst>
                  <a:ext uri="{FF2B5EF4-FFF2-40B4-BE49-F238E27FC236}">
                    <a16:creationId xmlns:a16="http://schemas.microsoft.com/office/drawing/2014/main" id="{4573D368-F298-FB4E-0539-457D7FDB9A6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86487656"/>
                  </p:ext>
                </p:extLst>
              </p:nvPr>
            </p:nvGraphicFramePr>
            <p:xfrm>
              <a:off x="11244018" y="170613"/>
              <a:ext cx="438250" cy="438250"/>
            </p:xfrm>
            <a:graphic>
              <a:graphicData uri="http://schemas.microsoft.com/office/powerpoint/2016/slidezoom">
                <pslz:sldZm>
                  <pslz:sldZmObj sldId="276" cId="1994576227">
                    <pslz:zmPr id="{6B7EBA05-7735-44D5-B7AF-E98A646FD62C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8250" cy="43825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8" name="صورة الشريحة 27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573D368-F298-FB4E-0539-457D7FDB9A6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9"/>
                  </a:ext>
                </a:extLst>
              </a:blip>
              <a:stretch>
                <a:fillRect/>
              </a:stretch>
            </p:blipFill>
            <p:spPr>
              <a:xfrm>
                <a:off x="11244018" y="170613"/>
                <a:ext cx="438250" cy="43825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7" name="TextBox 26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10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428840764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الإجراءات التي يجب أن تتضمنها خطة الطوارئ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27" name="Graphic 1">
            <a:extLst>
              <a:ext uri="{FF2B5EF4-FFF2-40B4-BE49-F238E27FC236}">
                <a16:creationId xmlns:a16="http://schemas.microsoft.com/office/drawing/2014/main" xmlns="" id="{9ED836CF-5575-2EF7-5231-FB2C37A3C1BF}"/>
              </a:ext>
            </a:extLst>
          </p:cNvPr>
          <p:cNvGrpSpPr/>
          <p:nvPr/>
        </p:nvGrpSpPr>
        <p:grpSpPr>
          <a:xfrm flipH="1">
            <a:off x="8295731" y="2113194"/>
            <a:ext cx="2660888" cy="3954244"/>
            <a:chOff x="3788560" y="0"/>
            <a:chExt cx="4614879" cy="6858000"/>
          </a:xfrm>
        </p:grpSpPr>
        <p:sp>
          <p:nvSpPr>
            <p:cNvPr id="28" name="Freeform: Shape 3">
              <a:extLst>
                <a:ext uri="{FF2B5EF4-FFF2-40B4-BE49-F238E27FC236}">
                  <a16:creationId xmlns:a16="http://schemas.microsoft.com/office/drawing/2014/main" xmlns="" id="{A46A3614-ED64-FB93-F386-1DEBF48A9D27}"/>
                </a:ext>
              </a:extLst>
            </p:cNvPr>
            <p:cNvSpPr/>
            <p:nvPr/>
          </p:nvSpPr>
          <p:spPr>
            <a:xfrm>
              <a:off x="3788442" y="2321107"/>
              <a:ext cx="2973962" cy="4145773"/>
            </a:xfrm>
            <a:custGeom>
              <a:avLst/>
              <a:gdLst>
                <a:gd name="connsiteX0" fmla="*/ 2903311 w 2973962"/>
                <a:gd name="connsiteY0" fmla="*/ 1666663 h 4145773"/>
                <a:gd name="connsiteX1" fmla="*/ 2048674 w 2973962"/>
                <a:gd name="connsiteY1" fmla="*/ 1447979 h 4145773"/>
                <a:gd name="connsiteX2" fmla="*/ 1724668 w 2973962"/>
                <a:gd name="connsiteY2" fmla="*/ 1091813 h 4145773"/>
                <a:gd name="connsiteX3" fmla="*/ 1724668 w 2973962"/>
                <a:gd name="connsiteY3" fmla="*/ 0 h 4145773"/>
                <a:gd name="connsiteX4" fmla="*/ 32277 w 2973962"/>
                <a:gd name="connsiteY4" fmla="*/ 28943 h 4145773"/>
                <a:gd name="connsiteX5" fmla="*/ 17806 w 2973962"/>
                <a:gd name="connsiteY5" fmla="*/ 49043 h 4145773"/>
                <a:gd name="connsiteX6" fmla="*/ 32277 w 2973962"/>
                <a:gd name="connsiteY6" fmla="*/ 169641 h 4145773"/>
                <a:gd name="connsiteX7" fmla="*/ 19414 w 2973962"/>
                <a:gd name="connsiteY7" fmla="*/ 591733 h 4145773"/>
                <a:gd name="connsiteX8" fmla="*/ 118 w 2973962"/>
                <a:gd name="connsiteY8" fmla="*/ 1150504 h 4145773"/>
                <a:gd name="connsiteX9" fmla="*/ 45141 w 2973962"/>
                <a:gd name="connsiteY9" fmla="*/ 1610384 h 4145773"/>
                <a:gd name="connsiteX10" fmla="*/ 376383 w 2973962"/>
                <a:gd name="connsiteY10" fmla="*/ 1985845 h 4145773"/>
                <a:gd name="connsiteX11" fmla="*/ 603107 w 2973962"/>
                <a:gd name="connsiteY11" fmla="*/ 2028456 h 4145773"/>
                <a:gd name="connsiteX12" fmla="*/ 644915 w 2973962"/>
                <a:gd name="connsiteY12" fmla="*/ 2071068 h 4145773"/>
                <a:gd name="connsiteX13" fmla="*/ 781592 w 2973962"/>
                <a:gd name="connsiteY13" fmla="*/ 4093897 h 4145773"/>
                <a:gd name="connsiteX14" fmla="*/ 800888 w 2973962"/>
                <a:gd name="connsiteY14" fmla="*/ 4118016 h 4145773"/>
                <a:gd name="connsiteX15" fmla="*/ 1984355 w 2973962"/>
                <a:gd name="connsiteY15" fmla="*/ 4138116 h 4145773"/>
                <a:gd name="connsiteX16" fmla="*/ 1979531 w 2973962"/>
                <a:gd name="connsiteY16" fmla="*/ 2129759 h 4145773"/>
                <a:gd name="connsiteX17" fmla="*/ 2646036 w 2973962"/>
                <a:gd name="connsiteY17" fmla="*/ 2051772 h 4145773"/>
                <a:gd name="connsiteX18" fmla="*/ 2879996 w 2973962"/>
                <a:gd name="connsiteY18" fmla="*/ 1962530 h 4145773"/>
                <a:gd name="connsiteX19" fmla="*/ 2903311 w 2973962"/>
                <a:gd name="connsiteY19" fmla="*/ 1666663 h 41457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2973962" h="4145773">
                  <a:moveTo>
                    <a:pt x="2903311" y="1666663"/>
                  </a:moveTo>
                  <a:cubicBezTo>
                    <a:pt x="2645232" y="1601540"/>
                    <a:pt x="2264142" y="1468078"/>
                    <a:pt x="2048674" y="1447979"/>
                  </a:cubicBezTo>
                  <a:cubicBezTo>
                    <a:pt x="1865365" y="1431095"/>
                    <a:pt x="1724668" y="1276730"/>
                    <a:pt x="1724668" y="1091813"/>
                  </a:cubicBezTo>
                  <a:lnTo>
                    <a:pt x="1724668" y="0"/>
                  </a:lnTo>
                  <a:cubicBezTo>
                    <a:pt x="1724668" y="0"/>
                    <a:pt x="214782" y="20100"/>
                    <a:pt x="32277" y="28943"/>
                  </a:cubicBezTo>
                  <a:cubicBezTo>
                    <a:pt x="16198" y="29747"/>
                    <a:pt x="15394" y="35375"/>
                    <a:pt x="17806" y="49043"/>
                  </a:cubicBezTo>
                  <a:cubicBezTo>
                    <a:pt x="25845" y="89242"/>
                    <a:pt x="31473" y="129442"/>
                    <a:pt x="32277" y="169641"/>
                  </a:cubicBezTo>
                  <a:cubicBezTo>
                    <a:pt x="36297" y="310338"/>
                    <a:pt x="23433" y="451036"/>
                    <a:pt x="19414" y="591733"/>
                  </a:cubicBezTo>
                  <a:cubicBezTo>
                    <a:pt x="13786" y="778258"/>
                    <a:pt x="-1490" y="963979"/>
                    <a:pt x="118" y="1150504"/>
                  </a:cubicBezTo>
                  <a:cubicBezTo>
                    <a:pt x="1726" y="1305673"/>
                    <a:pt x="8158" y="1459235"/>
                    <a:pt x="45141" y="1610384"/>
                  </a:cubicBezTo>
                  <a:cubicBezTo>
                    <a:pt x="90968" y="1792889"/>
                    <a:pt x="193075" y="1925546"/>
                    <a:pt x="376383" y="1985845"/>
                  </a:cubicBezTo>
                  <a:cubicBezTo>
                    <a:pt x="450350" y="2009965"/>
                    <a:pt x="525925" y="2022025"/>
                    <a:pt x="603107" y="2028456"/>
                  </a:cubicBezTo>
                  <a:cubicBezTo>
                    <a:pt x="644111" y="2031673"/>
                    <a:pt x="642503" y="2031673"/>
                    <a:pt x="644915" y="2071068"/>
                  </a:cubicBezTo>
                  <a:cubicBezTo>
                    <a:pt x="652150" y="2198902"/>
                    <a:pt x="773552" y="3966063"/>
                    <a:pt x="781592" y="4093897"/>
                  </a:cubicBezTo>
                  <a:cubicBezTo>
                    <a:pt x="782396" y="4107564"/>
                    <a:pt x="785612" y="4115604"/>
                    <a:pt x="800888" y="4118016"/>
                  </a:cubicBezTo>
                  <a:cubicBezTo>
                    <a:pt x="828223" y="4122036"/>
                    <a:pt x="1985159" y="4162235"/>
                    <a:pt x="1984355" y="4138116"/>
                  </a:cubicBezTo>
                  <a:cubicBezTo>
                    <a:pt x="1983551" y="4102740"/>
                    <a:pt x="1979531" y="2129759"/>
                    <a:pt x="1979531" y="2129759"/>
                  </a:cubicBezTo>
                  <a:cubicBezTo>
                    <a:pt x="2043850" y="2127347"/>
                    <a:pt x="2490062" y="2087147"/>
                    <a:pt x="2646036" y="2051772"/>
                  </a:cubicBezTo>
                  <a:cubicBezTo>
                    <a:pt x="2728042" y="2033280"/>
                    <a:pt x="2810049" y="2012377"/>
                    <a:pt x="2879996" y="1962530"/>
                  </a:cubicBezTo>
                  <a:cubicBezTo>
                    <a:pt x="2966826" y="1902231"/>
                    <a:pt x="3027929" y="1677115"/>
                    <a:pt x="2903311" y="1666663"/>
                  </a:cubicBezTo>
                  <a:close/>
                </a:path>
              </a:pathLst>
            </a:custGeom>
            <a:solidFill>
              <a:srgbClr val="2D2227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4">
              <a:extLst>
                <a:ext uri="{FF2B5EF4-FFF2-40B4-BE49-F238E27FC236}">
                  <a16:creationId xmlns:a16="http://schemas.microsoft.com/office/drawing/2014/main" xmlns="" id="{64DABB66-138C-DCA7-4F28-DE8965C7DD90}"/>
                </a:ext>
              </a:extLst>
            </p:cNvPr>
            <p:cNvSpPr/>
            <p:nvPr/>
          </p:nvSpPr>
          <p:spPr>
            <a:xfrm>
              <a:off x="4072852" y="3099365"/>
              <a:ext cx="4331037" cy="3760076"/>
            </a:xfrm>
            <a:custGeom>
              <a:avLst/>
              <a:gdLst>
                <a:gd name="connsiteX0" fmla="*/ 3717146 w 4331037"/>
                <a:gd name="connsiteY0" fmla="*/ 2647526 h 3760076"/>
                <a:gd name="connsiteX1" fmla="*/ 3695438 w 4331037"/>
                <a:gd name="connsiteY1" fmla="*/ 2805911 h 3760076"/>
                <a:gd name="connsiteX2" fmla="*/ 3698654 w 4331037"/>
                <a:gd name="connsiteY2" fmla="*/ 2816363 h 3760076"/>
                <a:gd name="connsiteX3" fmla="*/ 3943870 w 4331037"/>
                <a:gd name="connsiteY3" fmla="*/ 3043087 h 3760076"/>
                <a:gd name="connsiteX4" fmla="*/ 4159338 w 4331037"/>
                <a:gd name="connsiteY4" fmla="*/ 3089718 h 3760076"/>
                <a:gd name="connsiteX5" fmla="*/ 4329783 w 4331037"/>
                <a:gd name="connsiteY5" fmla="*/ 3232827 h 3760076"/>
                <a:gd name="connsiteX6" fmla="*/ 4296016 w 4331037"/>
                <a:gd name="connsiteY6" fmla="*/ 3310010 h 3760076"/>
                <a:gd name="connsiteX7" fmla="*/ 4145670 w 4331037"/>
                <a:gd name="connsiteY7" fmla="*/ 3361465 h 3760076"/>
                <a:gd name="connsiteX8" fmla="*/ 3908494 w 4331037"/>
                <a:gd name="connsiteY8" fmla="*/ 3379957 h 3760076"/>
                <a:gd name="connsiteX9" fmla="*/ 3665690 w 4331037"/>
                <a:gd name="connsiteY9" fmla="*/ 3329306 h 3760076"/>
                <a:gd name="connsiteX10" fmla="*/ 3466302 w 4331037"/>
                <a:gd name="connsiteY10" fmla="*/ 3287499 h 3760076"/>
                <a:gd name="connsiteX11" fmla="*/ 3166415 w 4331037"/>
                <a:gd name="connsiteY11" fmla="*/ 3281871 h 3760076"/>
                <a:gd name="connsiteX12" fmla="*/ 3063505 w 4331037"/>
                <a:gd name="connsiteY12" fmla="*/ 3281871 h 3760076"/>
                <a:gd name="connsiteX13" fmla="*/ 2994362 w 4331037"/>
                <a:gd name="connsiteY13" fmla="*/ 3227200 h 3760076"/>
                <a:gd name="connsiteX14" fmla="*/ 2974262 w 4331037"/>
                <a:gd name="connsiteY14" fmla="*/ 3122682 h 3760076"/>
                <a:gd name="connsiteX15" fmla="*/ 3023306 w 4331037"/>
                <a:gd name="connsiteY15" fmla="*/ 2777772 h 3760076"/>
                <a:gd name="connsiteX16" fmla="*/ 3020894 w 4331037"/>
                <a:gd name="connsiteY16" fmla="*/ 2668430 h 3760076"/>
                <a:gd name="connsiteX17" fmla="*/ 3015266 w 4331037"/>
                <a:gd name="connsiteY17" fmla="*/ 2653957 h 3760076"/>
                <a:gd name="connsiteX18" fmla="*/ 3006422 w 4331037"/>
                <a:gd name="connsiteY18" fmla="*/ 2616974 h 3760076"/>
                <a:gd name="connsiteX19" fmla="*/ 2987126 w 4331037"/>
                <a:gd name="connsiteY19" fmla="*/ 2225433 h 3760076"/>
                <a:gd name="connsiteX20" fmla="*/ 2956575 w 4331037"/>
                <a:gd name="connsiteY20" fmla="*/ 2007553 h 3760076"/>
                <a:gd name="connsiteX21" fmla="*/ 2907532 w 4331037"/>
                <a:gd name="connsiteY21" fmla="*/ 1606364 h 3760076"/>
                <a:gd name="connsiteX22" fmla="*/ 2908336 w 4331037"/>
                <a:gd name="connsiteY22" fmla="*/ 1276730 h 3760076"/>
                <a:gd name="connsiteX23" fmla="*/ 2922807 w 4331037"/>
                <a:gd name="connsiteY23" fmla="*/ 1045986 h 3760076"/>
                <a:gd name="connsiteX24" fmla="*/ 2889844 w 4331037"/>
                <a:gd name="connsiteY24" fmla="*/ 1015434 h 3760076"/>
                <a:gd name="connsiteX25" fmla="*/ 1449101 w 4331037"/>
                <a:gd name="connsiteY25" fmla="*/ 1088597 h 3760076"/>
                <a:gd name="connsiteX26" fmla="*/ 1420962 w 4331037"/>
                <a:gd name="connsiteY26" fmla="*/ 1117541 h 3760076"/>
                <a:gd name="connsiteX27" fmla="*/ 1430610 w 4331037"/>
                <a:gd name="connsiteY27" fmla="*/ 1408584 h 3760076"/>
                <a:gd name="connsiteX28" fmla="*/ 1445081 w 4331037"/>
                <a:gd name="connsiteY28" fmla="*/ 1642543 h 3760076"/>
                <a:gd name="connsiteX29" fmla="*/ 1466789 w 4331037"/>
                <a:gd name="connsiteY29" fmla="*/ 1944842 h 3760076"/>
                <a:gd name="connsiteX30" fmla="*/ 1498144 w 4331037"/>
                <a:gd name="connsiteY30" fmla="*/ 2293772 h 3760076"/>
                <a:gd name="connsiteX31" fmla="*/ 1547187 w 4331037"/>
                <a:gd name="connsiteY31" fmla="*/ 2772948 h 3760076"/>
                <a:gd name="connsiteX32" fmla="*/ 1534324 w 4331037"/>
                <a:gd name="connsiteY32" fmla="*/ 3133937 h 3760076"/>
                <a:gd name="connsiteX33" fmla="*/ 1498144 w 4331037"/>
                <a:gd name="connsiteY33" fmla="*/ 3170921 h 3760076"/>
                <a:gd name="connsiteX34" fmla="*/ 1479653 w 4331037"/>
                <a:gd name="connsiteY34" fmla="*/ 3205492 h 3760076"/>
                <a:gd name="connsiteX35" fmla="*/ 1547991 w 4331037"/>
                <a:gd name="connsiteY35" fmla="*/ 3346993 h 3760076"/>
                <a:gd name="connsiteX36" fmla="*/ 1564875 w 4331037"/>
                <a:gd name="connsiteY36" fmla="*/ 3387997 h 3760076"/>
                <a:gd name="connsiteX37" fmla="*/ 1568895 w 4331037"/>
                <a:gd name="connsiteY37" fmla="*/ 3400057 h 3760076"/>
                <a:gd name="connsiteX38" fmla="*/ 1649294 w 4331037"/>
                <a:gd name="connsiteY38" fmla="*/ 3515027 h 3760076"/>
                <a:gd name="connsiteX39" fmla="*/ 1682257 w 4331037"/>
                <a:gd name="connsiteY39" fmla="*/ 3570501 h 3760076"/>
                <a:gd name="connsiteX40" fmla="*/ 1650098 w 4331037"/>
                <a:gd name="connsiteY40" fmla="*/ 3704767 h 3760076"/>
                <a:gd name="connsiteX41" fmla="*/ 1490908 w 4331037"/>
                <a:gd name="connsiteY41" fmla="*/ 3748986 h 3760076"/>
                <a:gd name="connsiteX42" fmla="*/ 1144391 w 4331037"/>
                <a:gd name="connsiteY42" fmla="*/ 3750594 h 3760076"/>
                <a:gd name="connsiteX43" fmla="*/ 907215 w 4331037"/>
                <a:gd name="connsiteY43" fmla="*/ 3539950 h 3760076"/>
                <a:gd name="connsiteX44" fmla="*/ 879879 w 4331037"/>
                <a:gd name="connsiteY44" fmla="*/ 3416137 h 3760076"/>
                <a:gd name="connsiteX45" fmla="*/ 878271 w 4331037"/>
                <a:gd name="connsiteY45" fmla="*/ 3409704 h 3760076"/>
                <a:gd name="connsiteX46" fmla="*/ 864603 w 4331037"/>
                <a:gd name="connsiteY46" fmla="*/ 3216748 h 3760076"/>
                <a:gd name="connsiteX47" fmla="*/ 842896 w 4331037"/>
                <a:gd name="connsiteY47" fmla="*/ 3135545 h 3760076"/>
                <a:gd name="connsiteX48" fmla="*/ 792245 w 4331037"/>
                <a:gd name="connsiteY48" fmla="*/ 3041479 h 3760076"/>
                <a:gd name="connsiteX49" fmla="*/ 785009 w 4331037"/>
                <a:gd name="connsiteY49" fmla="*/ 2998064 h 3760076"/>
                <a:gd name="connsiteX50" fmla="*/ 813952 w 4331037"/>
                <a:gd name="connsiteY50" fmla="*/ 2714256 h 3760076"/>
                <a:gd name="connsiteX51" fmla="*/ 816364 w 4331037"/>
                <a:gd name="connsiteY51" fmla="*/ 2598483 h 3760076"/>
                <a:gd name="connsiteX52" fmla="*/ 772145 w 4331037"/>
                <a:gd name="connsiteY52" fmla="*/ 2033281 h 3760076"/>
                <a:gd name="connsiteX53" fmla="*/ 689334 w 4331037"/>
                <a:gd name="connsiteY53" fmla="*/ 1513905 h 3760076"/>
                <a:gd name="connsiteX54" fmla="*/ 672451 w 4331037"/>
                <a:gd name="connsiteY54" fmla="*/ 1075733 h 3760076"/>
                <a:gd name="connsiteX55" fmla="*/ 673255 w 4331037"/>
                <a:gd name="connsiteY55" fmla="*/ 1058045 h 3760076"/>
                <a:gd name="connsiteX56" fmla="*/ 638683 w 4331037"/>
                <a:gd name="connsiteY56" fmla="*/ 1009002 h 3760076"/>
                <a:gd name="connsiteX57" fmla="*/ 489946 w 4331037"/>
                <a:gd name="connsiteY57" fmla="*/ 967195 h 3760076"/>
                <a:gd name="connsiteX58" fmla="*/ 226239 w 4331037"/>
                <a:gd name="connsiteY58" fmla="*/ 909308 h 3760076"/>
                <a:gd name="connsiteX59" fmla="*/ 50166 w 4331037"/>
                <a:gd name="connsiteY59" fmla="*/ 779866 h 3760076"/>
                <a:gd name="connsiteX60" fmla="*/ 319 w 4331037"/>
                <a:gd name="connsiteY60" fmla="*/ 637561 h 3760076"/>
                <a:gd name="connsiteX61" fmla="*/ 108053 w 4331037"/>
                <a:gd name="connsiteY61" fmla="*/ 0 h 3760076"/>
                <a:gd name="connsiteX62" fmla="*/ 1875214 w 4331037"/>
                <a:gd name="connsiteY62" fmla="*/ 43415 h 3760076"/>
                <a:gd name="connsiteX63" fmla="*/ 1879234 w 4331037"/>
                <a:gd name="connsiteY63" fmla="*/ 43415 h 3760076"/>
                <a:gd name="connsiteX64" fmla="*/ 3498461 w 4331037"/>
                <a:gd name="connsiteY64" fmla="*/ 231548 h 3760076"/>
                <a:gd name="connsiteX65" fmla="*/ 3504893 w 4331037"/>
                <a:gd name="connsiteY65" fmla="*/ 234764 h 3760076"/>
                <a:gd name="connsiteX66" fmla="*/ 3660867 w 4331037"/>
                <a:gd name="connsiteY66" fmla="*/ 479980 h 3760076"/>
                <a:gd name="connsiteX67" fmla="*/ 3705086 w 4331037"/>
                <a:gd name="connsiteY67" fmla="*/ 840165 h 3760076"/>
                <a:gd name="connsiteX68" fmla="*/ 3684986 w 4331037"/>
                <a:gd name="connsiteY68" fmla="*/ 1291201 h 3760076"/>
                <a:gd name="connsiteX69" fmla="*/ 3697046 w 4331037"/>
                <a:gd name="connsiteY69" fmla="*/ 1776005 h 3760076"/>
                <a:gd name="connsiteX70" fmla="*/ 3725989 w 4331037"/>
                <a:gd name="connsiteY70" fmla="*/ 2487533 h 3760076"/>
                <a:gd name="connsiteX71" fmla="*/ 3717146 w 4331037"/>
                <a:gd name="connsiteY71" fmla="*/ 2647526 h 3760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4331037" h="3760076">
                  <a:moveTo>
                    <a:pt x="3717146" y="2647526"/>
                  </a:moveTo>
                  <a:cubicBezTo>
                    <a:pt x="3714733" y="2700589"/>
                    <a:pt x="3725185" y="2756064"/>
                    <a:pt x="3695438" y="2805911"/>
                  </a:cubicBezTo>
                  <a:cubicBezTo>
                    <a:pt x="3693830" y="2808323"/>
                    <a:pt x="3696242" y="2813951"/>
                    <a:pt x="3698654" y="2816363"/>
                  </a:cubicBezTo>
                  <a:cubicBezTo>
                    <a:pt x="3774228" y="2898369"/>
                    <a:pt x="3844175" y="2986808"/>
                    <a:pt x="3943870" y="3043087"/>
                  </a:cubicBezTo>
                  <a:cubicBezTo>
                    <a:pt x="4011404" y="3081678"/>
                    <a:pt x="4084567" y="3086502"/>
                    <a:pt x="4159338" y="3089718"/>
                  </a:cubicBezTo>
                  <a:cubicBezTo>
                    <a:pt x="4241345" y="3092934"/>
                    <a:pt x="4315311" y="3153233"/>
                    <a:pt x="4329783" y="3232827"/>
                  </a:cubicBezTo>
                  <a:cubicBezTo>
                    <a:pt x="4335411" y="3265791"/>
                    <a:pt x="4321743" y="3290714"/>
                    <a:pt x="4296016" y="3310010"/>
                  </a:cubicBezTo>
                  <a:cubicBezTo>
                    <a:pt x="4251796" y="3343778"/>
                    <a:pt x="4198733" y="3352621"/>
                    <a:pt x="4145670" y="3361465"/>
                  </a:cubicBezTo>
                  <a:cubicBezTo>
                    <a:pt x="4066879" y="3374329"/>
                    <a:pt x="3988089" y="3380761"/>
                    <a:pt x="3908494" y="3379957"/>
                  </a:cubicBezTo>
                  <a:cubicBezTo>
                    <a:pt x="3824880" y="3379153"/>
                    <a:pt x="3742069" y="3369505"/>
                    <a:pt x="3665690" y="3329306"/>
                  </a:cubicBezTo>
                  <a:cubicBezTo>
                    <a:pt x="3603783" y="3296342"/>
                    <a:pt x="3534641" y="3293931"/>
                    <a:pt x="3466302" y="3287499"/>
                  </a:cubicBezTo>
                  <a:cubicBezTo>
                    <a:pt x="3366608" y="3277851"/>
                    <a:pt x="3266109" y="3281067"/>
                    <a:pt x="3166415" y="3281871"/>
                  </a:cubicBezTo>
                  <a:cubicBezTo>
                    <a:pt x="3131844" y="3281871"/>
                    <a:pt x="3098076" y="3290714"/>
                    <a:pt x="3063505" y="3281871"/>
                  </a:cubicBezTo>
                  <a:cubicBezTo>
                    <a:pt x="3031345" y="3273831"/>
                    <a:pt x="3008030" y="3258555"/>
                    <a:pt x="2994362" y="3227200"/>
                  </a:cubicBezTo>
                  <a:cubicBezTo>
                    <a:pt x="2979890" y="3194236"/>
                    <a:pt x="2975066" y="3158861"/>
                    <a:pt x="2974262" y="3122682"/>
                  </a:cubicBezTo>
                  <a:cubicBezTo>
                    <a:pt x="2970242" y="3005299"/>
                    <a:pt x="2988734" y="2890330"/>
                    <a:pt x="3023306" y="2777772"/>
                  </a:cubicBezTo>
                  <a:cubicBezTo>
                    <a:pt x="3034561" y="2742396"/>
                    <a:pt x="3020894" y="2705413"/>
                    <a:pt x="3020894" y="2668430"/>
                  </a:cubicBezTo>
                  <a:cubicBezTo>
                    <a:pt x="3020894" y="2662802"/>
                    <a:pt x="3018482" y="2657977"/>
                    <a:pt x="3015266" y="2653957"/>
                  </a:cubicBezTo>
                  <a:cubicBezTo>
                    <a:pt x="3007226" y="2643506"/>
                    <a:pt x="3006422" y="2629838"/>
                    <a:pt x="3006422" y="2616974"/>
                  </a:cubicBezTo>
                  <a:cubicBezTo>
                    <a:pt x="3002402" y="2486729"/>
                    <a:pt x="2995970" y="2355679"/>
                    <a:pt x="2987126" y="2225433"/>
                  </a:cubicBezTo>
                  <a:cubicBezTo>
                    <a:pt x="2981498" y="2152271"/>
                    <a:pt x="2967831" y="2079912"/>
                    <a:pt x="2956575" y="2007553"/>
                  </a:cubicBezTo>
                  <a:cubicBezTo>
                    <a:pt x="2936475" y="1874091"/>
                    <a:pt x="2915572" y="1740630"/>
                    <a:pt x="2907532" y="1606364"/>
                  </a:cubicBezTo>
                  <a:cubicBezTo>
                    <a:pt x="2901100" y="1497022"/>
                    <a:pt x="2902708" y="1386876"/>
                    <a:pt x="2908336" y="1276730"/>
                  </a:cubicBezTo>
                  <a:cubicBezTo>
                    <a:pt x="2912356" y="1199547"/>
                    <a:pt x="2922807" y="1123169"/>
                    <a:pt x="2922807" y="1045986"/>
                  </a:cubicBezTo>
                  <a:cubicBezTo>
                    <a:pt x="2922807" y="1013826"/>
                    <a:pt x="2922807" y="1015434"/>
                    <a:pt x="2889844" y="1015434"/>
                  </a:cubicBezTo>
                  <a:cubicBezTo>
                    <a:pt x="2811857" y="1016238"/>
                    <a:pt x="1534324" y="1082969"/>
                    <a:pt x="1449101" y="1088597"/>
                  </a:cubicBezTo>
                  <a:cubicBezTo>
                    <a:pt x="1429002" y="1089401"/>
                    <a:pt x="1420962" y="1097441"/>
                    <a:pt x="1420962" y="1117541"/>
                  </a:cubicBezTo>
                  <a:cubicBezTo>
                    <a:pt x="1421766" y="1214823"/>
                    <a:pt x="1426590" y="1311301"/>
                    <a:pt x="1430610" y="1408584"/>
                  </a:cubicBezTo>
                  <a:cubicBezTo>
                    <a:pt x="1433825" y="1486570"/>
                    <a:pt x="1441061" y="1564556"/>
                    <a:pt x="1445081" y="1642543"/>
                  </a:cubicBezTo>
                  <a:cubicBezTo>
                    <a:pt x="1449905" y="1743846"/>
                    <a:pt x="1457141" y="1844344"/>
                    <a:pt x="1466789" y="1944842"/>
                  </a:cubicBezTo>
                  <a:cubicBezTo>
                    <a:pt x="1478045" y="2061420"/>
                    <a:pt x="1486085" y="2177194"/>
                    <a:pt x="1498144" y="2293772"/>
                  </a:cubicBezTo>
                  <a:cubicBezTo>
                    <a:pt x="1514224" y="2453765"/>
                    <a:pt x="1531108" y="2612954"/>
                    <a:pt x="1547187" y="2772948"/>
                  </a:cubicBezTo>
                  <a:cubicBezTo>
                    <a:pt x="1559247" y="2893546"/>
                    <a:pt x="1556031" y="3014144"/>
                    <a:pt x="1534324" y="3133937"/>
                  </a:cubicBezTo>
                  <a:cubicBezTo>
                    <a:pt x="1530304" y="3154841"/>
                    <a:pt x="1519852" y="3169313"/>
                    <a:pt x="1498144" y="3170921"/>
                  </a:cubicBezTo>
                  <a:cubicBezTo>
                    <a:pt x="1472417" y="3172528"/>
                    <a:pt x="1472417" y="3186196"/>
                    <a:pt x="1479653" y="3205492"/>
                  </a:cubicBezTo>
                  <a:cubicBezTo>
                    <a:pt x="1498948" y="3254535"/>
                    <a:pt x="1520656" y="3301970"/>
                    <a:pt x="1547991" y="3346993"/>
                  </a:cubicBezTo>
                  <a:cubicBezTo>
                    <a:pt x="1556031" y="3359858"/>
                    <a:pt x="1564071" y="3372721"/>
                    <a:pt x="1564875" y="3387997"/>
                  </a:cubicBezTo>
                  <a:cubicBezTo>
                    <a:pt x="1564875" y="3392017"/>
                    <a:pt x="1566483" y="3396037"/>
                    <a:pt x="1568895" y="3400057"/>
                  </a:cubicBezTo>
                  <a:cubicBezTo>
                    <a:pt x="1595427" y="3438648"/>
                    <a:pt x="1622762" y="3476435"/>
                    <a:pt x="1649294" y="3515027"/>
                  </a:cubicBezTo>
                  <a:cubicBezTo>
                    <a:pt x="1661353" y="3532715"/>
                    <a:pt x="1672609" y="3551206"/>
                    <a:pt x="1682257" y="3570501"/>
                  </a:cubicBezTo>
                  <a:cubicBezTo>
                    <a:pt x="1713613" y="3637233"/>
                    <a:pt x="1706377" y="3675020"/>
                    <a:pt x="1650098" y="3704767"/>
                  </a:cubicBezTo>
                  <a:cubicBezTo>
                    <a:pt x="1600250" y="3731299"/>
                    <a:pt x="1545580" y="3742555"/>
                    <a:pt x="1490908" y="3748986"/>
                  </a:cubicBezTo>
                  <a:cubicBezTo>
                    <a:pt x="1375938" y="3762654"/>
                    <a:pt x="1259361" y="3764262"/>
                    <a:pt x="1144391" y="3750594"/>
                  </a:cubicBezTo>
                  <a:cubicBezTo>
                    <a:pt x="1017361" y="3735319"/>
                    <a:pt x="943394" y="3658136"/>
                    <a:pt x="907215" y="3539950"/>
                  </a:cubicBezTo>
                  <a:cubicBezTo>
                    <a:pt x="895155" y="3499751"/>
                    <a:pt x="884703" y="3457943"/>
                    <a:pt x="879879" y="3416137"/>
                  </a:cubicBezTo>
                  <a:cubicBezTo>
                    <a:pt x="879879" y="3413724"/>
                    <a:pt x="879075" y="3412117"/>
                    <a:pt x="878271" y="3409704"/>
                  </a:cubicBezTo>
                  <a:cubicBezTo>
                    <a:pt x="852544" y="3346993"/>
                    <a:pt x="867015" y="3281067"/>
                    <a:pt x="864603" y="3216748"/>
                  </a:cubicBezTo>
                  <a:cubicBezTo>
                    <a:pt x="863799" y="3187001"/>
                    <a:pt x="858975" y="3160469"/>
                    <a:pt x="842896" y="3135545"/>
                  </a:cubicBezTo>
                  <a:cubicBezTo>
                    <a:pt x="823600" y="3105798"/>
                    <a:pt x="810736" y="3072030"/>
                    <a:pt x="792245" y="3041479"/>
                  </a:cubicBezTo>
                  <a:cubicBezTo>
                    <a:pt x="784205" y="3027811"/>
                    <a:pt x="783401" y="3013339"/>
                    <a:pt x="785009" y="2998064"/>
                  </a:cubicBezTo>
                  <a:cubicBezTo>
                    <a:pt x="796265" y="2903997"/>
                    <a:pt x="804304" y="2809127"/>
                    <a:pt x="813952" y="2714256"/>
                  </a:cubicBezTo>
                  <a:cubicBezTo>
                    <a:pt x="817972" y="2675665"/>
                    <a:pt x="813952" y="2637074"/>
                    <a:pt x="816364" y="2598483"/>
                  </a:cubicBezTo>
                  <a:cubicBezTo>
                    <a:pt x="826012" y="2407938"/>
                    <a:pt x="801893" y="2220609"/>
                    <a:pt x="772145" y="2033281"/>
                  </a:cubicBezTo>
                  <a:cubicBezTo>
                    <a:pt x="744810" y="1860424"/>
                    <a:pt x="715062" y="1687567"/>
                    <a:pt x="689334" y="1513905"/>
                  </a:cubicBezTo>
                  <a:cubicBezTo>
                    <a:pt x="668431" y="1368384"/>
                    <a:pt x="659587" y="1222059"/>
                    <a:pt x="672451" y="1075733"/>
                  </a:cubicBezTo>
                  <a:cubicBezTo>
                    <a:pt x="673255" y="1070105"/>
                    <a:pt x="672451" y="1063673"/>
                    <a:pt x="673255" y="1058045"/>
                  </a:cubicBezTo>
                  <a:cubicBezTo>
                    <a:pt x="676471" y="1031514"/>
                    <a:pt x="666019" y="1016238"/>
                    <a:pt x="638683" y="1009002"/>
                  </a:cubicBezTo>
                  <a:cubicBezTo>
                    <a:pt x="588836" y="995335"/>
                    <a:pt x="539793" y="980059"/>
                    <a:pt x="489946" y="967195"/>
                  </a:cubicBezTo>
                  <a:cubicBezTo>
                    <a:pt x="403115" y="944684"/>
                    <a:pt x="314677" y="923780"/>
                    <a:pt x="226239" y="909308"/>
                  </a:cubicBezTo>
                  <a:cubicBezTo>
                    <a:pt x="145840" y="896444"/>
                    <a:pt x="91973" y="844989"/>
                    <a:pt x="50166" y="779866"/>
                  </a:cubicBezTo>
                  <a:cubicBezTo>
                    <a:pt x="22830" y="736451"/>
                    <a:pt x="9966" y="687408"/>
                    <a:pt x="319" y="637561"/>
                  </a:cubicBezTo>
                  <a:cubicBezTo>
                    <a:pt x="-2897" y="621481"/>
                    <a:pt x="17202" y="300691"/>
                    <a:pt x="108053" y="0"/>
                  </a:cubicBezTo>
                  <a:cubicBezTo>
                    <a:pt x="108053" y="0"/>
                    <a:pt x="1815719" y="47435"/>
                    <a:pt x="1875214" y="43415"/>
                  </a:cubicBezTo>
                  <a:cubicBezTo>
                    <a:pt x="1876822" y="43415"/>
                    <a:pt x="1877626" y="43415"/>
                    <a:pt x="1879234" y="43415"/>
                  </a:cubicBezTo>
                  <a:cubicBezTo>
                    <a:pt x="1982948" y="54671"/>
                    <a:pt x="3227518" y="131854"/>
                    <a:pt x="3498461" y="231548"/>
                  </a:cubicBezTo>
                  <a:cubicBezTo>
                    <a:pt x="3500873" y="232352"/>
                    <a:pt x="3503285" y="233960"/>
                    <a:pt x="3504893" y="234764"/>
                  </a:cubicBezTo>
                  <a:cubicBezTo>
                    <a:pt x="3586900" y="297475"/>
                    <a:pt x="3631923" y="383501"/>
                    <a:pt x="3660867" y="479980"/>
                  </a:cubicBezTo>
                  <a:cubicBezTo>
                    <a:pt x="3695438" y="597361"/>
                    <a:pt x="3704282" y="718763"/>
                    <a:pt x="3705086" y="840165"/>
                  </a:cubicBezTo>
                  <a:cubicBezTo>
                    <a:pt x="3706694" y="990511"/>
                    <a:pt x="3694634" y="1140856"/>
                    <a:pt x="3684986" y="1291201"/>
                  </a:cubicBezTo>
                  <a:cubicBezTo>
                    <a:pt x="3679358" y="1380444"/>
                    <a:pt x="3689006" y="1702842"/>
                    <a:pt x="3697046" y="1776005"/>
                  </a:cubicBezTo>
                  <a:cubicBezTo>
                    <a:pt x="3722773" y="2012377"/>
                    <a:pt x="3728401" y="2249553"/>
                    <a:pt x="3725989" y="2487533"/>
                  </a:cubicBezTo>
                  <a:cubicBezTo>
                    <a:pt x="3722773" y="2514868"/>
                    <a:pt x="3717949" y="2623406"/>
                    <a:pt x="3717146" y="2647526"/>
                  </a:cubicBezTo>
                  <a:close/>
                </a:path>
              </a:pathLst>
            </a:custGeom>
            <a:solidFill>
              <a:srgbClr val="000000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5">
              <a:extLst>
                <a:ext uri="{FF2B5EF4-FFF2-40B4-BE49-F238E27FC236}">
                  <a16:creationId xmlns:a16="http://schemas.microsoft.com/office/drawing/2014/main" xmlns="" id="{DCE98A03-DA33-400D-8088-F4DD3122B603}"/>
                </a:ext>
              </a:extLst>
            </p:cNvPr>
            <p:cNvSpPr/>
            <p:nvPr/>
          </p:nvSpPr>
          <p:spPr>
            <a:xfrm>
              <a:off x="4040779" y="844989"/>
              <a:ext cx="2945118" cy="2826723"/>
            </a:xfrm>
            <a:custGeom>
              <a:avLst/>
              <a:gdLst>
                <a:gd name="connsiteX0" fmla="*/ 573474 w 2945118"/>
                <a:gd name="connsiteY0" fmla="*/ 2284124 h 2826723"/>
                <a:gd name="connsiteX1" fmla="*/ 441620 w 2945118"/>
                <a:gd name="connsiteY1" fmla="*/ 2329147 h 2826723"/>
                <a:gd name="connsiteX2" fmla="*/ 284843 w 2945118"/>
                <a:gd name="connsiteY2" fmla="*/ 2428842 h 2826723"/>
                <a:gd name="connsiteX3" fmla="*/ 87867 w 2945118"/>
                <a:gd name="connsiteY3" fmla="*/ 2634662 h 2826723"/>
                <a:gd name="connsiteX4" fmla="*/ 67767 w 2945118"/>
                <a:gd name="connsiteY4" fmla="*/ 2717473 h 2826723"/>
                <a:gd name="connsiteX5" fmla="*/ 25960 w 2945118"/>
                <a:gd name="connsiteY5" fmla="*/ 2826011 h 2826723"/>
                <a:gd name="connsiteX6" fmla="*/ 4252 w 2945118"/>
                <a:gd name="connsiteY6" fmla="*/ 2682901 h 2826723"/>
                <a:gd name="connsiteX7" fmla="*/ 17920 w 2945118"/>
                <a:gd name="connsiteY7" fmla="*/ 2449745 h 2826723"/>
                <a:gd name="connsiteX8" fmla="*/ 75003 w 2945118"/>
                <a:gd name="connsiteY8" fmla="*/ 2255985 h 2826723"/>
                <a:gd name="connsiteX9" fmla="*/ 244644 w 2945118"/>
                <a:gd name="connsiteY9" fmla="*/ 1780829 h 2826723"/>
                <a:gd name="connsiteX10" fmla="*/ 369262 w 2945118"/>
                <a:gd name="connsiteY10" fmla="*/ 1349088 h 2826723"/>
                <a:gd name="connsiteX11" fmla="*/ 521215 w 2945118"/>
                <a:gd name="connsiteY11" fmla="*/ 793534 h 2826723"/>
                <a:gd name="connsiteX12" fmla="*/ 976271 w 2945118"/>
                <a:gd name="connsiteY12" fmla="*/ 332046 h 2826723"/>
                <a:gd name="connsiteX13" fmla="*/ 1372636 w 2945118"/>
                <a:gd name="connsiteY13" fmla="*/ 221096 h 2826723"/>
                <a:gd name="connsiteX14" fmla="*/ 1474742 w 2945118"/>
                <a:gd name="connsiteY14" fmla="*/ 159993 h 2826723"/>
                <a:gd name="connsiteX15" fmla="*/ 1625892 w 2945118"/>
                <a:gd name="connsiteY15" fmla="*/ 18492 h 2826723"/>
                <a:gd name="connsiteX16" fmla="*/ 1706290 w 2945118"/>
                <a:gd name="connsiteY16" fmla="*/ 0 h 2826723"/>
                <a:gd name="connsiteX17" fmla="*/ 1719154 w 2945118"/>
                <a:gd name="connsiteY17" fmla="*/ 18492 h 2826723"/>
                <a:gd name="connsiteX18" fmla="*/ 1645991 w 2945118"/>
                <a:gd name="connsiteY18" fmla="*/ 205016 h 2826723"/>
                <a:gd name="connsiteX19" fmla="*/ 1639559 w 2945118"/>
                <a:gd name="connsiteY19" fmla="*/ 273355 h 2826723"/>
                <a:gd name="connsiteX20" fmla="*/ 1778649 w 2945118"/>
                <a:gd name="connsiteY20" fmla="*/ 525003 h 2826723"/>
                <a:gd name="connsiteX21" fmla="*/ 1859048 w 2945118"/>
                <a:gd name="connsiteY21" fmla="*/ 608617 h 2826723"/>
                <a:gd name="connsiteX22" fmla="*/ 1884775 w 2945118"/>
                <a:gd name="connsiteY22" fmla="*/ 669720 h 2826723"/>
                <a:gd name="connsiteX23" fmla="*/ 1889599 w 2945118"/>
                <a:gd name="connsiteY23" fmla="*/ 1043574 h 2826723"/>
                <a:gd name="connsiteX24" fmla="*/ 2068084 w 2945118"/>
                <a:gd name="connsiteY24" fmla="*/ 697860 h 2826723"/>
                <a:gd name="connsiteX25" fmla="*/ 2088988 w 2945118"/>
                <a:gd name="connsiteY25" fmla="*/ 672936 h 2826723"/>
                <a:gd name="connsiteX26" fmla="*/ 2482137 w 2945118"/>
                <a:gd name="connsiteY26" fmla="*/ 487215 h 2826723"/>
                <a:gd name="connsiteX27" fmla="*/ 2716901 w 2945118"/>
                <a:gd name="connsiteY27" fmla="*/ 651229 h 2826723"/>
                <a:gd name="connsiteX28" fmla="*/ 2859206 w 2945118"/>
                <a:gd name="connsiteY28" fmla="*/ 991315 h 2826723"/>
                <a:gd name="connsiteX29" fmla="*/ 2868854 w 2945118"/>
                <a:gd name="connsiteY29" fmla="*/ 1192311 h 2826723"/>
                <a:gd name="connsiteX30" fmla="*/ 2910661 w 2945118"/>
                <a:gd name="connsiteY30" fmla="*/ 1455215 h 2826723"/>
                <a:gd name="connsiteX31" fmla="*/ 2943625 w 2945118"/>
                <a:gd name="connsiteY31" fmla="*/ 1578224 h 2826723"/>
                <a:gd name="connsiteX32" fmla="*/ 2928349 w 2945118"/>
                <a:gd name="connsiteY32" fmla="*/ 1599128 h 2826723"/>
                <a:gd name="connsiteX33" fmla="*/ 2371187 w 2945118"/>
                <a:gd name="connsiteY33" fmla="*/ 1691586 h 2826723"/>
                <a:gd name="connsiteX34" fmla="*/ 2337419 w 2945118"/>
                <a:gd name="connsiteY34" fmla="*/ 1620836 h 2826723"/>
                <a:gd name="connsiteX35" fmla="*/ 2318124 w 2945118"/>
                <a:gd name="connsiteY35" fmla="*/ 1570185 h 2826723"/>
                <a:gd name="connsiteX36" fmla="*/ 1909699 w 2945118"/>
                <a:gd name="connsiteY36" fmla="*/ 2293772 h 2826723"/>
                <a:gd name="connsiteX37" fmla="*/ 573474 w 2945118"/>
                <a:gd name="connsiteY37" fmla="*/ 2284124 h 28267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2945118" h="2826723">
                  <a:moveTo>
                    <a:pt x="573474" y="2284124"/>
                  </a:moveTo>
                  <a:cubicBezTo>
                    <a:pt x="522019" y="2282516"/>
                    <a:pt x="478604" y="2293772"/>
                    <a:pt x="441620" y="2329147"/>
                  </a:cubicBezTo>
                  <a:cubicBezTo>
                    <a:pt x="396597" y="2373367"/>
                    <a:pt x="338710" y="2398290"/>
                    <a:pt x="284843" y="2428842"/>
                  </a:cubicBezTo>
                  <a:cubicBezTo>
                    <a:pt x="198013" y="2477885"/>
                    <a:pt x="136910" y="2551047"/>
                    <a:pt x="87867" y="2634662"/>
                  </a:cubicBezTo>
                  <a:cubicBezTo>
                    <a:pt x="74199" y="2657978"/>
                    <a:pt x="72591" y="2689333"/>
                    <a:pt x="67767" y="2717473"/>
                  </a:cubicBezTo>
                  <a:cubicBezTo>
                    <a:pt x="60531" y="2759280"/>
                    <a:pt x="29176" y="2834855"/>
                    <a:pt x="25960" y="2826011"/>
                  </a:cubicBezTo>
                  <a:cubicBezTo>
                    <a:pt x="8272" y="2780183"/>
                    <a:pt x="9880" y="2730336"/>
                    <a:pt x="4252" y="2682901"/>
                  </a:cubicBezTo>
                  <a:cubicBezTo>
                    <a:pt x="-6200" y="2604915"/>
                    <a:pt x="4252" y="2526124"/>
                    <a:pt x="17920" y="2449745"/>
                  </a:cubicBezTo>
                  <a:cubicBezTo>
                    <a:pt x="29980" y="2383818"/>
                    <a:pt x="51687" y="2319500"/>
                    <a:pt x="75003" y="2255985"/>
                  </a:cubicBezTo>
                  <a:cubicBezTo>
                    <a:pt x="133694" y="2098403"/>
                    <a:pt x="191581" y="1940018"/>
                    <a:pt x="244644" y="1780829"/>
                  </a:cubicBezTo>
                  <a:cubicBezTo>
                    <a:pt x="274391" y="1690782"/>
                    <a:pt x="358810" y="1392504"/>
                    <a:pt x="369262" y="1349088"/>
                  </a:cubicBezTo>
                  <a:cubicBezTo>
                    <a:pt x="414285" y="1162564"/>
                    <a:pt x="448856" y="972823"/>
                    <a:pt x="521215" y="793534"/>
                  </a:cubicBezTo>
                  <a:cubicBezTo>
                    <a:pt x="609653" y="576458"/>
                    <a:pt x="764823" y="426917"/>
                    <a:pt x="976271" y="332046"/>
                  </a:cubicBezTo>
                  <a:cubicBezTo>
                    <a:pt x="1103301" y="274963"/>
                    <a:pt x="1233547" y="229136"/>
                    <a:pt x="1372636" y="221096"/>
                  </a:cubicBezTo>
                  <a:cubicBezTo>
                    <a:pt x="1422483" y="218684"/>
                    <a:pt x="1449819" y="199388"/>
                    <a:pt x="1474742" y="159993"/>
                  </a:cubicBezTo>
                  <a:cubicBezTo>
                    <a:pt x="1512530" y="100498"/>
                    <a:pt x="1560769" y="49847"/>
                    <a:pt x="1625892" y="18492"/>
                  </a:cubicBezTo>
                  <a:cubicBezTo>
                    <a:pt x="1651619" y="5628"/>
                    <a:pt x="1678151" y="1608"/>
                    <a:pt x="1706290" y="0"/>
                  </a:cubicBezTo>
                  <a:cubicBezTo>
                    <a:pt x="1713526" y="4824"/>
                    <a:pt x="1717546" y="10452"/>
                    <a:pt x="1719154" y="18492"/>
                  </a:cubicBezTo>
                  <a:cubicBezTo>
                    <a:pt x="1708702" y="86027"/>
                    <a:pt x="1682975" y="147933"/>
                    <a:pt x="1645991" y="205016"/>
                  </a:cubicBezTo>
                  <a:cubicBezTo>
                    <a:pt x="1630716" y="228332"/>
                    <a:pt x="1627500" y="248432"/>
                    <a:pt x="1639559" y="273355"/>
                  </a:cubicBezTo>
                  <a:cubicBezTo>
                    <a:pt x="1678955" y="360990"/>
                    <a:pt x="1718350" y="448624"/>
                    <a:pt x="1778649" y="525003"/>
                  </a:cubicBezTo>
                  <a:cubicBezTo>
                    <a:pt x="1802769" y="555554"/>
                    <a:pt x="1831712" y="581282"/>
                    <a:pt x="1859048" y="608617"/>
                  </a:cubicBezTo>
                  <a:cubicBezTo>
                    <a:pt x="1875931" y="625501"/>
                    <a:pt x="1882363" y="645601"/>
                    <a:pt x="1884775" y="669720"/>
                  </a:cubicBezTo>
                  <a:cubicBezTo>
                    <a:pt x="1893619" y="758963"/>
                    <a:pt x="1889599" y="1005786"/>
                    <a:pt x="1889599" y="1043574"/>
                  </a:cubicBezTo>
                  <a:cubicBezTo>
                    <a:pt x="1933818" y="958351"/>
                    <a:pt x="2051200" y="730019"/>
                    <a:pt x="2068084" y="697860"/>
                  </a:cubicBezTo>
                  <a:cubicBezTo>
                    <a:pt x="2072908" y="688212"/>
                    <a:pt x="2077732" y="678564"/>
                    <a:pt x="2088988" y="672936"/>
                  </a:cubicBezTo>
                  <a:cubicBezTo>
                    <a:pt x="2102655" y="668916"/>
                    <a:pt x="2447565" y="500079"/>
                    <a:pt x="2482137" y="487215"/>
                  </a:cubicBezTo>
                  <a:cubicBezTo>
                    <a:pt x="2569771" y="528219"/>
                    <a:pt x="2656602" y="571634"/>
                    <a:pt x="2716901" y="651229"/>
                  </a:cubicBezTo>
                  <a:cubicBezTo>
                    <a:pt x="2794083" y="751727"/>
                    <a:pt x="2838302" y="865893"/>
                    <a:pt x="2859206" y="991315"/>
                  </a:cubicBezTo>
                  <a:cubicBezTo>
                    <a:pt x="2870462" y="1058046"/>
                    <a:pt x="2868854" y="1125580"/>
                    <a:pt x="2868854" y="1192311"/>
                  </a:cubicBezTo>
                  <a:cubicBezTo>
                    <a:pt x="2868854" y="1282358"/>
                    <a:pt x="2890562" y="1368384"/>
                    <a:pt x="2910661" y="1455215"/>
                  </a:cubicBezTo>
                  <a:cubicBezTo>
                    <a:pt x="2920309" y="1496218"/>
                    <a:pt x="2930761" y="1538025"/>
                    <a:pt x="2943625" y="1578224"/>
                  </a:cubicBezTo>
                  <a:cubicBezTo>
                    <a:pt x="2950056" y="1597520"/>
                    <a:pt x="2933977" y="1592696"/>
                    <a:pt x="2928349" y="1599128"/>
                  </a:cubicBezTo>
                  <a:cubicBezTo>
                    <a:pt x="2908249" y="1618424"/>
                    <a:pt x="2393698" y="1706862"/>
                    <a:pt x="2371187" y="1691586"/>
                  </a:cubicBezTo>
                  <a:cubicBezTo>
                    <a:pt x="2354303" y="1682743"/>
                    <a:pt x="2342243" y="1636916"/>
                    <a:pt x="2337419" y="1620836"/>
                  </a:cubicBezTo>
                  <a:cubicBezTo>
                    <a:pt x="2331791" y="1603148"/>
                    <a:pt x="2325360" y="1585460"/>
                    <a:pt x="2318124" y="1570185"/>
                  </a:cubicBezTo>
                  <a:cubicBezTo>
                    <a:pt x="2294808" y="1616816"/>
                    <a:pt x="1923367" y="2289752"/>
                    <a:pt x="1909699" y="2293772"/>
                  </a:cubicBezTo>
                  <a:cubicBezTo>
                    <a:pt x="1719154" y="2295380"/>
                    <a:pt x="643421" y="2286536"/>
                    <a:pt x="573474" y="2284124"/>
                  </a:cubicBezTo>
                  <a:close/>
                </a:path>
              </a:pathLst>
            </a:custGeom>
            <a:solidFill>
              <a:srgbClr val="343C4F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6">
              <a:extLst>
                <a:ext uri="{FF2B5EF4-FFF2-40B4-BE49-F238E27FC236}">
                  <a16:creationId xmlns:a16="http://schemas.microsoft.com/office/drawing/2014/main" xmlns="" id="{B929C1EF-AFCE-93CB-44A9-103034FFD1DF}"/>
                </a:ext>
              </a:extLst>
            </p:cNvPr>
            <p:cNvSpPr/>
            <p:nvPr/>
          </p:nvSpPr>
          <p:spPr>
            <a:xfrm>
              <a:off x="4620888" y="2362110"/>
              <a:ext cx="2605377" cy="947646"/>
            </a:xfrm>
            <a:custGeom>
              <a:avLst/>
              <a:gdLst>
                <a:gd name="connsiteX0" fmla="*/ 204009 w 2605377"/>
                <a:gd name="connsiteY0" fmla="*/ 770219 h 947646"/>
                <a:gd name="connsiteX1" fmla="*/ 104315 w 2605377"/>
                <a:gd name="connsiteY1" fmla="*/ 526611 h 947646"/>
                <a:gd name="connsiteX2" fmla="*/ 6229 w 2605377"/>
                <a:gd name="connsiteY2" fmla="*/ 260492 h 947646"/>
                <a:gd name="connsiteX3" fmla="*/ 16681 w 2605377"/>
                <a:gd name="connsiteY3" fmla="*/ 0 h 947646"/>
                <a:gd name="connsiteX4" fmla="*/ 651830 w 2605377"/>
                <a:gd name="connsiteY4" fmla="*/ 71555 h 947646"/>
                <a:gd name="connsiteX5" fmla="*/ 713737 w 2605377"/>
                <a:gd name="connsiteY5" fmla="*/ 142306 h 947646"/>
                <a:gd name="connsiteX6" fmla="*/ 714541 w 2605377"/>
                <a:gd name="connsiteY6" fmla="*/ 351342 h 947646"/>
                <a:gd name="connsiteX7" fmla="*/ 727404 w 2605377"/>
                <a:gd name="connsiteY7" fmla="*/ 373853 h 947646"/>
                <a:gd name="connsiteX8" fmla="*/ 1032919 w 2605377"/>
                <a:gd name="connsiteY8" fmla="*/ 368226 h 947646"/>
                <a:gd name="connsiteX9" fmla="*/ 1444560 w 2605377"/>
                <a:gd name="connsiteY9" fmla="*/ 258884 h 947646"/>
                <a:gd name="connsiteX10" fmla="*/ 1743643 w 2605377"/>
                <a:gd name="connsiteY10" fmla="*/ 161601 h 947646"/>
                <a:gd name="connsiteX11" fmla="*/ 2061217 w 2605377"/>
                <a:gd name="connsiteY11" fmla="*/ 82007 h 947646"/>
                <a:gd name="connsiteX12" fmla="*/ 2243722 w 2605377"/>
                <a:gd name="connsiteY12" fmla="*/ 77987 h 947646"/>
                <a:gd name="connsiteX13" fmla="*/ 2348240 w 2605377"/>
                <a:gd name="connsiteY13" fmla="*/ 82811 h 947646"/>
                <a:gd name="connsiteX14" fmla="*/ 2385223 w 2605377"/>
                <a:gd name="connsiteY14" fmla="*/ 117382 h 947646"/>
                <a:gd name="connsiteX15" fmla="*/ 2603103 w 2605377"/>
                <a:gd name="connsiteY15" fmla="*/ 250040 h 947646"/>
                <a:gd name="connsiteX16" fmla="*/ 2604712 w 2605377"/>
                <a:gd name="connsiteY16" fmla="*/ 258080 h 947646"/>
                <a:gd name="connsiteX17" fmla="*/ 2527529 w 2605377"/>
                <a:gd name="connsiteY17" fmla="*/ 336870 h 947646"/>
                <a:gd name="connsiteX18" fmla="*/ 2436679 w 2605377"/>
                <a:gd name="connsiteY18" fmla="*/ 303907 h 947646"/>
                <a:gd name="connsiteX19" fmla="*/ 2471250 w 2605377"/>
                <a:gd name="connsiteY19" fmla="*/ 390737 h 947646"/>
                <a:gd name="connsiteX20" fmla="*/ 2449542 w 2605377"/>
                <a:gd name="connsiteY20" fmla="*/ 430937 h 947646"/>
                <a:gd name="connsiteX21" fmla="*/ 2156891 w 2605377"/>
                <a:gd name="connsiteY21" fmla="*/ 742883 h 947646"/>
                <a:gd name="connsiteX22" fmla="*/ 2092572 w 2605377"/>
                <a:gd name="connsiteY22" fmla="*/ 812830 h 947646"/>
                <a:gd name="connsiteX23" fmla="*/ 2060413 w 2605377"/>
                <a:gd name="connsiteY23" fmla="*/ 832125 h 947646"/>
                <a:gd name="connsiteX24" fmla="*/ 2033881 w 2605377"/>
                <a:gd name="connsiteY24" fmla="*/ 803182 h 947646"/>
                <a:gd name="connsiteX25" fmla="*/ 1929363 w 2605377"/>
                <a:gd name="connsiteY25" fmla="*/ 583694 h 947646"/>
                <a:gd name="connsiteX26" fmla="*/ 1878712 w 2605377"/>
                <a:gd name="connsiteY26" fmla="*/ 545103 h 947646"/>
                <a:gd name="connsiteX27" fmla="*/ 1668068 w 2605377"/>
                <a:gd name="connsiteY27" fmla="*/ 512139 h 947646"/>
                <a:gd name="connsiteX28" fmla="*/ 1609377 w 2605377"/>
                <a:gd name="connsiteY28" fmla="*/ 525807 h 947646"/>
                <a:gd name="connsiteX29" fmla="*/ 1137437 w 2605377"/>
                <a:gd name="connsiteY29" fmla="*/ 832930 h 947646"/>
                <a:gd name="connsiteX30" fmla="*/ 683185 w 2605377"/>
                <a:gd name="connsiteY30" fmla="*/ 945488 h 947646"/>
                <a:gd name="connsiteX31" fmla="*/ 411438 w 2605377"/>
                <a:gd name="connsiteY31" fmla="*/ 928604 h 947646"/>
                <a:gd name="connsiteX32" fmla="*/ 309332 w 2605377"/>
                <a:gd name="connsiteY32" fmla="*/ 899660 h 947646"/>
                <a:gd name="connsiteX33" fmla="*/ 216873 w 2605377"/>
                <a:gd name="connsiteY33" fmla="*/ 798358 h 947646"/>
                <a:gd name="connsiteX34" fmla="*/ 204009 w 2605377"/>
                <a:gd name="connsiteY34" fmla="*/ 770219 h 947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2605377" h="947646">
                  <a:moveTo>
                    <a:pt x="204009" y="770219"/>
                  </a:moveTo>
                  <a:cubicBezTo>
                    <a:pt x="179086" y="685800"/>
                    <a:pt x="140495" y="606206"/>
                    <a:pt x="104315" y="526611"/>
                  </a:cubicBezTo>
                  <a:cubicBezTo>
                    <a:pt x="65724" y="440584"/>
                    <a:pt x="22309" y="356166"/>
                    <a:pt x="6229" y="260492"/>
                  </a:cubicBezTo>
                  <a:cubicBezTo>
                    <a:pt x="-7439" y="181701"/>
                    <a:pt x="3817" y="0"/>
                    <a:pt x="16681" y="0"/>
                  </a:cubicBezTo>
                  <a:cubicBezTo>
                    <a:pt x="55272" y="0"/>
                    <a:pt x="572235" y="47435"/>
                    <a:pt x="651830" y="71555"/>
                  </a:cubicBezTo>
                  <a:cubicBezTo>
                    <a:pt x="684793" y="82007"/>
                    <a:pt x="704893" y="102910"/>
                    <a:pt x="713737" y="142306"/>
                  </a:cubicBezTo>
                  <a:cubicBezTo>
                    <a:pt x="729816" y="213056"/>
                    <a:pt x="726600" y="281395"/>
                    <a:pt x="714541" y="351342"/>
                  </a:cubicBezTo>
                  <a:cubicBezTo>
                    <a:pt x="712129" y="364206"/>
                    <a:pt x="711325" y="372246"/>
                    <a:pt x="727404" y="373853"/>
                  </a:cubicBezTo>
                  <a:cubicBezTo>
                    <a:pt x="829511" y="381893"/>
                    <a:pt x="931617" y="384305"/>
                    <a:pt x="1032919" y="368226"/>
                  </a:cubicBezTo>
                  <a:cubicBezTo>
                    <a:pt x="1173617" y="345714"/>
                    <a:pt x="1309490" y="303103"/>
                    <a:pt x="1444560" y="258884"/>
                  </a:cubicBezTo>
                  <a:cubicBezTo>
                    <a:pt x="1503251" y="239588"/>
                    <a:pt x="1713895" y="165621"/>
                    <a:pt x="1743643" y="161601"/>
                  </a:cubicBezTo>
                  <a:cubicBezTo>
                    <a:pt x="1760526" y="159189"/>
                    <a:pt x="2003330" y="101302"/>
                    <a:pt x="2061217" y="82007"/>
                  </a:cubicBezTo>
                  <a:cubicBezTo>
                    <a:pt x="2122320" y="61907"/>
                    <a:pt x="2182619" y="53063"/>
                    <a:pt x="2243722" y="77987"/>
                  </a:cubicBezTo>
                  <a:cubicBezTo>
                    <a:pt x="2278293" y="91655"/>
                    <a:pt x="2312865" y="90047"/>
                    <a:pt x="2348240" y="82811"/>
                  </a:cubicBezTo>
                  <a:cubicBezTo>
                    <a:pt x="2354672" y="100498"/>
                    <a:pt x="2367536" y="109342"/>
                    <a:pt x="2385223" y="117382"/>
                  </a:cubicBezTo>
                  <a:cubicBezTo>
                    <a:pt x="2464818" y="150345"/>
                    <a:pt x="2533157" y="201801"/>
                    <a:pt x="2603103" y="250040"/>
                  </a:cubicBezTo>
                  <a:cubicBezTo>
                    <a:pt x="2604712" y="252452"/>
                    <a:pt x="2606320" y="255668"/>
                    <a:pt x="2604712" y="258080"/>
                  </a:cubicBezTo>
                  <a:cubicBezTo>
                    <a:pt x="2582200" y="287023"/>
                    <a:pt x="2560492" y="317574"/>
                    <a:pt x="2527529" y="336870"/>
                  </a:cubicBezTo>
                  <a:cubicBezTo>
                    <a:pt x="2495369" y="333654"/>
                    <a:pt x="2470446" y="311143"/>
                    <a:pt x="2436679" y="303907"/>
                  </a:cubicBezTo>
                  <a:cubicBezTo>
                    <a:pt x="2439894" y="337674"/>
                    <a:pt x="2452758" y="365010"/>
                    <a:pt x="2471250" y="390737"/>
                  </a:cubicBezTo>
                  <a:cubicBezTo>
                    <a:pt x="2472858" y="409229"/>
                    <a:pt x="2460798" y="419681"/>
                    <a:pt x="2449542" y="430937"/>
                  </a:cubicBezTo>
                  <a:cubicBezTo>
                    <a:pt x="2349848" y="533043"/>
                    <a:pt x="2257390" y="641581"/>
                    <a:pt x="2156891" y="742883"/>
                  </a:cubicBezTo>
                  <a:cubicBezTo>
                    <a:pt x="2134380" y="765395"/>
                    <a:pt x="2115888" y="791122"/>
                    <a:pt x="2092572" y="812830"/>
                  </a:cubicBezTo>
                  <a:cubicBezTo>
                    <a:pt x="2082925" y="821674"/>
                    <a:pt x="2074885" y="832125"/>
                    <a:pt x="2060413" y="832125"/>
                  </a:cubicBezTo>
                  <a:cubicBezTo>
                    <a:pt x="2043529" y="829714"/>
                    <a:pt x="2040313" y="814438"/>
                    <a:pt x="2033881" y="803182"/>
                  </a:cubicBezTo>
                  <a:cubicBezTo>
                    <a:pt x="1994486" y="732431"/>
                    <a:pt x="1961523" y="658465"/>
                    <a:pt x="1929363" y="583694"/>
                  </a:cubicBezTo>
                  <a:cubicBezTo>
                    <a:pt x="1918912" y="560378"/>
                    <a:pt x="1904440" y="547515"/>
                    <a:pt x="1878712" y="545103"/>
                  </a:cubicBezTo>
                  <a:cubicBezTo>
                    <a:pt x="1807961" y="537867"/>
                    <a:pt x="1738015" y="525807"/>
                    <a:pt x="1668068" y="512139"/>
                  </a:cubicBezTo>
                  <a:cubicBezTo>
                    <a:pt x="1646360" y="508119"/>
                    <a:pt x="1627065" y="512943"/>
                    <a:pt x="1609377" y="525807"/>
                  </a:cubicBezTo>
                  <a:cubicBezTo>
                    <a:pt x="1538626" y="579674"/>
                    <a:pt x="1163969" y="816046"/>
                    <a:pt x="1137437" y="832930"/>
                  </a:cubicBezTo>
                  <a:cubicBezTo>
                    <a:pt x="997544" y="918956"/>
                    <a:pt x="847198" y="957547"/>
                    <a:pt x="683185" y="945488"/>
                  </a:cubicBezTo>
                  <a:cubicBezTo>
                    <a:pt x="592335" y="939056"/>
                    <a:pt x="501484" y="943880"/>
                    <a:pt x="411438" y="928604"/>
                  </a:cubicBezTo>
                  <a:cubicBezTo>
                    <a:pt x="376063" y="922976"/>
                    <a:pt x="342295" y="914936"/>
                    <a:pt x="309332" y="899660"/>
                  </a:cubicBezTo>
                  <a:cubicBezTo>
                    <a:pt x="264308" y="878757"/>
                    <a:pt x="229737" y="849009"/>
                    <a:pt x="216873" y="798358"/>
                  </a:cubicBezTo>
                  <a:cubicBezTo>
                    <a:pt x="213657" y="787906"/>
                    <a:pt x="208029" y="779866"/>
                    <a:pt x="204009" y="770219"/>
                  </a:cubicBezTo>
                  <a:close/>
                </a:path>
              </a:pathLst>
            </a:custGeom>
            <a:solidFill>
              <a:srgbClr val="FEBF89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7">
              <a:extLst>
                <a:ext uri="{FF2B5EF4-FFF2-40B4-BE49-F238E27FC236}">
                  <a16:creationId xmlns:a16="http://schemas.microsoft.com/office/drawing/2014/main" xmlns="" id="{28EB05B6-29C1-53C7-CE6A-E409CBFA1FFB}"/>
                </a:ext>
              </a:extLst>
            </p:cNvPr>
            <p:cNvSpPr/>
            <p:nvPr/>
          </p:nvSpPr>
          <p:spPr>
            <a:xfrm>
              <a:off x="6600902" y="2394989"/>
              <a:ext cx="1510689" cy="892653"/>
            </a:xfrm>
            <a:custGeom>
              <a:avLst/>
              <a:gdLst>
                <a:gd name="connsiteX0" fmla="*/ 807202 w 1510689"/>
                <a:gd name="connsiteY0" fmla="*/ 19380 h 892653"/>
                <a:gd name="connsiteX1" fmla="*/ 855441 w 1510689"/>
                <a:gd name="connsiteY1" fmla="*/ 84 h 892653"/>
                <a:gd name="connsiteX2" fmla="*/ 1507474 w 1510689"/>
                <a:gd name="connsiteY2" fmla="*/ 37872 h 892653"/>
                <a:gd name="connsiteX3" fmla="*/ 1510690 w 1510689"/>
                <a:gd name="connsiteY3" fmla="*/ 40284 h 892653"/>
                <a:gd name="connsiteX4" fmla="*/ 732431 w 1510689"/>
                <a:gd name="connsiteY4" fmla="*/ 836230 h 892653"/>
                <a:gd name="connsiteX5" fmla="*/ 0 w 1510689"/>
                <a:gd name="connsiteY5" fmla="*/ 892509 h 892653"/>
                <a:gd name="connsiteX6" fmla="*/ 807202 w 1510689"/>
                <a:gd name="connsiteY6" fmla="*/ 19380 h 892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10689" h="892653">
                  <a:moveTo>
                    <a:pt x="807202" y="19380"/>
                  </a:moveTo>
                  <a:cubicBezTo>
                    <a:pt x="821674" y="4104"/>
                    <a:pt x="834538" y="-720"/>
                    <a:pt x="855441" y="84"/>
                  </a:cubicBezTo>
                  <a:cubicBezTo>
                    <a:pt x="1072517" y="13752"/>
                    <a:pt x="1289594" y="25812"/>
                    <a:pt x="1507474" y="37872"/>
                  </a:cubicBezTo>
                  <a:cubicBezTo>
                    <a:pt x="1509082" y="37872"/>
                    <a:pt x="1510690" y="39480"/>
                    <a:pt x="1510690" y="40284"/>
                  </a:cubicBezTo>
                  <a:cubicBezTo>
                    <a:pt x="1461646" y="90935"/>
                    <a:pt x="789514" y="783971"/>
                    <a:pt x="732431" y="836230"/>
                  </a:cubicBezTo>
                  <a:cubicBezTo>
                    <a:pt x="694644" y="844270"/>
                    <a:pt x="16080" y="895725"/>
                    <a:pt x="0" y="892509"/>
                  </a:cubicBezTo>
                  <a:cubicBezTo>
                    <a:pt x="19296" y="861153"/>
                    <a:pt x="746903" y="86111"/>
                    <a:pt x="807202" y="19380"/>
                  </a:cubicBezTo>
                  <a:close/>
                </a:path>
              </a:pathLst>
            </a:custGeom>
            <a:solidFill>
              <a:srgbClr val="6E6566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8">
              <a:extLst>
                <a:ext uri="{FF2B5EF4-FFF2-40B4-BE49-F238E27FC236}">
                  <a16:creationId xmlns:a16="http://schemas.microsoft.com/office/drawing/2014/main" xmlns="" id="{AE1F7C0F-481A-1F55-BD18-E2E57157C321}"/>
                </a:ext>
              </a:extLst>
            </p:cNvPr>
            <p:cNvSpPr/>
            <p:nvPr/>
          </p:nvSpPr>
          <p:spPr>
            <a:xfrm>
              <a:off x="6755267" y="2806714"/>
              <a:ext cx="1000041" cy="547731"/>
            </a:xfrm>
            <a:custGeom>
              <a:avLst/>
              <a:gdLst>
                <a:gd name="connsiteX0" fmla="*/ 0 w 1000041"/>
                <a:gd name="connsiteY0" fmla="*/ 477568 h 547731"/>
                <a:gd name="connsiteX1" fmla="*/ 45827 w 1000041"/>
                <a:gd name="connsiteY1" fmla="*/ 466312 h 547731"/>
                <a:gd name="connsiteX2" fmla="*/ 406817 w 1000041"/>
                <a:gd name="connsiteY2" fmla="*/ 434956 h 547731"/>
                <a:gd name="connsiteX3" fmla="*/ 551534 w 1000041"/>
                <a:gd name="connsiteY3" fmla="*/ 421289 h 547731"/>
                <a:gd name="connsiteX4" fmla="*/ 496863 w 1000041"/>
                <a:gd name="connsiteY4" fmla="*/ 373853 h 547731"/>
                <a:gd name="connsiteX5" fmla="*/ 440584 w 1000041"/>
                <a:gd name="connsiteY5" fmla="*/ 308731 h 547731"/>
                <a:gd name="connsiteX6" fmla="*/ 432544 w 1000041"/>
                <a:gd name="connsiteY6" fmla="*/ 239588 h 547731"/>
                <a:gd name="connsiteX7" fmla="*/ 503295 w 1000041"/>
                <a:gd name="connsiteY7" fmla="*/ 210644 h 547731"/>
                <a:gd name="connsiteX8" fmla="*/ 520179 w 1000041"/>
                <a:gd name="connsiteY8" fmla="*/ 212252 h 547731"/>
                <a:gd name="connsiteX9" fmla="*/ 611833 w 1000041"/>
                <a:gd name="connsiteY9" fmla="*/ 134266 h 547731"/>
                <a:gd name="connsiteX10" fmla="*/ 792730 w 1000041"/>
                <a:gd name="connsiteY10" fmla="*/ 164817 h 547731"/>
                <a:gd name="connsiteX11" fmla="*/ 826497 w 1000041"/>
                <a:gd name="connsiteY11" fmla="*/ 151953 h 547731"/>
                <a:gd name="connsiteX12" fmla="*/ 758963 w 1000041"/>
                <a:gd name="connsiteY12" fmla="*/ 131854 h 547731"/>
                <a:gd name="connsiteX13" fmla="*/ 724391 w 1000041"/>
                <a:gd name="connsiteY13" fmla="*/ 92458 h 547731"/>
                <a:gd name="connsiteX14" fmla="*/ 757355 w 1000041"/>
                <a:gd name="connsiteY14" fmla="*/ 44219 h 547731"/>
                <a:gd name="connsiteX15" fmla="*/ 877149 w 1000041"/>
                <a:gd name="connsiteY15" fmla="*/ 31355 h 547731"/>
                <a:gd name="connsiteX16" fmla="*/ 888404 w 1000041"/>
                <a:gd name="connsiteY16" fmla="*/ 34571 h 547731"/>
                <a:gd name="connsiteX17" fmla="*/ 988099 w 1000041"/>
                <a:gd name="connsiteY17" fmla="*/ 0 h 547731"/>
                <a:gd name="connsiteX18" fmla="*/ 986491 w 1000041"/>
                <a:gd name="connsiteY18" fmla="*/ 30551 h 547731"/>
                <a:gd name="connsiteX19" fmla="*/ 980863 w 1000041"/>
                <a:gd name="connsiteY19" fmla="*/ 77986 h 547731"/>
                <a:gd name="connsiteX20" fmla="*/ 995334 w 1000041"/>
                <a:gd name="connsiteY20" fmla="*/ 171249 h 547731"/>
                <a:gd name="connsiteX21" fmla="*/ 965587 w 1000041"/>
                <a:gd name="connsiteY21" fmla="*/ 309535 h 547731"/>
                <a:gd name="connsiteX22" fmla="*/ 909308 w 1000041"/>
                <a:gd name="connsiteY22" fmla="*/ 404405 h 547731"/>
                <a:gd name="connsiteX23" fmla="*/ 818458 w 1000041"/>
                <a:gd name="connsiteY23" fmla="*/ 488823 h 547731"/>
                <a:gd name="connsiteX24" fmla="*/ 786298 w 1000041"/>
                <a:gd name="connsiteY24" fmla="*/ 508119 h 547731"/>
                <a:gd name="connsiteX25" fmla="*/ 559574 w 1000041"/>
                <a:gd name="connsiteY25" fmla="*/ 508923 h 547731"/>
                <a:gd name="connsiteX26" fmla="*/ 516963 w 1000041"/>
                <a:gd name="connsiteY26" fmla="*/ 483999 h 547731"/>
                <a:gd name="connsiteX27" fmla="*/ 479176 w 1000041"/>
                <a:gd name="connsiteY27" fmla="*/ 479979 h 547731"/>
                <a:gd name="connsiteX28" fmla="*/ 49043 w 1000041"/>
                <a:gd name="connsiteY28" fmla="*/ 506511 h 547731"/>
                <a:gd name="connsiteX29" fmla="*/ 0 w 1000041"/>
                <a:gd name="connsiteY29" fmla="*/ 477568 h 5477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1000041" h="547731">
                  <a:moveTo>
                    <a:pt x="0" y="477568"/>
                  </a:moveTo>
                  <a:cubicBezTo>
                    <a:pt x="12060" y="460684"/>
                    <a:pt x="31355" y="467920"/>
                    <a:pt x="45827" y="466312"/>
                  </a:cubicBezTo>
                  <a:cubicBezTo>
                    <a:pt x="165621" y="454252"/>
                    <a:pt x="286219" y="445408"/>
                    <a:pt x="406817" y="434956"/>
                  </a:cubicBezTo>
                  <a:cubicBezTo>
                    <a:pt x="452644" y="430937"/>
                    <a:pt x="498471" y="426113"/>
                    <a:pt x="551534" y="421289"/>
                  </a:cubicBezTo>
                  <a:cubicBezTo>
                    <a:pt x="530631" y="402797"/>
                    <a:pt x="513747" y="388325"/>
                    <a:pt x="496863" y="373853"/>
                  </a:cubicBezTo>
                  <a:cubicBezTo>
                    <a:pt x="475156" y="354558"/>
                    <a:pt x="455860" y="333654"/>
                    <a:pt x="440584" y="308731"/>
                  </a:cubicBezTo>
                  <a:cubicBezTo>
                    <a:pt x="426917" y="287023"/>
                    <a:pt x="415661" y="263707"/>
                    <a:pt x="432544" y="239588"/>
                  </a:cubicBezTo>
                  <a:cubicBezTo>
                    <a:pt x="449428" y="215468"/>
                    <a:pt x="474352" y="208232"/>
                    <a:pt x="503295" y="210644"/>
                  </a:cubicBezTo>
                  <a:cubicBezTo>
                    <a:pt x="508923" y="211448"/>
                    <a:pt x="513747" y="216272"/>
                    <a:pt x="520179" y="212252"/>
                  </a:cubicBezTo>
                  <a:cubicBezTo>
                    <a:pt x="516963" y="154365"/>
                    <a:pt x="550730" y="124618"/>
                    <a:pt x="611833" y="134266"/>
                  </a:cubicBezTo>
                  <a:cubicBezTo>
                    <a:pt x="672132" y="143913"/>
                    <a:pt x="732431" y="154365"/>
                    <a:pt x="792730" y="164817"/>
                  </a:cubicBezTo>
                  <a:cubicBezTo>
                    <a:pt x="805594" y="167229"/>
                    <a:pt x="818458" y="169641"/>
                    <a:pt x="826497" y="151953"/>
                  </a:cubicBezTo>
                  <a:cubicBezTo>
                    <a:pt x="803182" y="145522"/>
                    <a:pt x="780670" y="139089"/>
                    <a:pt x="758963" y="131854"/>
                  </a:cubicBezTo>
                  <a:cubicBezTo>
                    <a:pt x="740471" y="125422"/>
                    <a:pt x="724391" y="115774"/>
                    <a:pt x="724391" y="92458"/>
                  </a:cubicBezTo>
                  <a:cubicBezTo>
                    <a:pt x="723587" y="68339"/>
                    <a:pt x="737255" y="53867"/>
                    <a:pt x="757355" y="44219"/>
                  </a:cubicBezTo>
                  <a:cubicBezTo>
                    <a:pt x="795946" y="25727"/>
                    <a:pt x="836145" y="28140"/>
                    <a:pt x="877149" y="31355"/>
                  </a:cubicBezTo>
                  <a:cubicBezTo>
                    <a:pt x="881169" y="31355"/>
                    <a:pt x="885189" y="32963"/>
                    <a:pt x="888404" y="34571"/>
                  </a:cubicBezTo>
                  <a:cubicBezTo>
                    <a:pt x="931820" y="53063"/>
                    <a:pt x="960763" y="28140"/>
                    <a:pt x="988099" y="0"/>
                  </a:cubicBezTo>
                  <a:cubicBezTo>
                    <a:pt x="1010610" y="11256"/>
                    <a:pt x="996138" y="23316"/>
                    <a:pt x="986491" y="30551"/>
                  </a:cubicBezTo>
                  <a:cubicBezTo>
                    <a:pt x="968803" y="45023"/>
                    <a:pt x="963979" y="57083"/>
                    <a:pt x="980863" y="77986"/>
                  </a:cubicBezTo>
                  <a:cubicBezTo>
                    <a:pt x="1002571" y="104518"/>
                    <a:pt x="1003374" y="137482"/>
                    <a:pt x="995334" y="171249"/>
                  </a:cubicBezTo>
                  <a:cubicBezTo>
                    <a:pt x="984883" y="217076"/>
                    <a:pt x="976843" y="263707"/>
                    <a:pt x="965587" y="309535"/>
                  </a:cubicBezTo>
                  <a:cubicBezTo>
                    <a:pt x="955939" y="348126"/>
                    <a:pt x="935840" y="377873"/>
                    <a:pt x="909308" y="404405"/>
                  </a:cubicBezTo>
                  <a:cubicBezTo>
                    <a:pt x="879561" y="433348"/>
                    <a:pt x="847401" y="459880"/>
                    <a:pt x="818458" y="488823"/>
                  </a:cubicBezTo>
                  <a:cubicBezTo>
                    <a:pt x="808810" y="498471"/>
                    <a:pt x="793534" y="496059"/>
                    <a:pt x="786298" y="508119"/>
                  </a:cubicBezTo>
                  <a:cubicBezTo>
                    <a:pt x="710724" y="531435"/>
                    <a:pt x="635149" y="525003"/>
                    <a:pt x="559574" y="508923"/>
                  </a:cubicBezTo>
                  <a:cubicBezTo>
                    <a:pt x="543495" y="505707"/>
                    <a:pt x="527415" y="497667"/>
                    <a:pt x="516963" y="483999"/>
                  </a:cubicBezTo>
                  <a:cubicBezTo>
                    <a:pt x="504099" y="467920"/>
                    <a:pt x="495255" y="469528"/>
                    <a:pt x="479176" y="479979"/>
                  </a:cubicBezTo>
                  <a:cubicBezTo>
                    <a:pt x="340890" y="564398"/>
                    <a:pt x="196173" y="566006"/>
                    <a:pt x="49043" y="506511"/>
                  </a:cubicBezTo>
                  <a:cubicBezTo>
                    <a:pt x="30551" y="500079"/>
                    <a:pt x="15276" y="488019"/>
                    <a:pt x="0" y="477568"/>
                  </a:cubicBezTo>
                  <a:close/>
                </a:path>
              </a:pathLst>
            </a:custGeom>
            <a:solidFill>
              <a:srgbClr val="FEC28C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9">
              <a:extLst>
                <a:ext uri="{FF2B5EF4-FFF2-40B4-BE49-F238E27FC236}">
                  <a16:creationId xmlns:a16="http://schemas.microsoft.com/office/drawing/2014/main" xmlns="" id="{BF7FD16F-18FE-316F-B497-65C331F04741}"/>
                </a:ext>
              </a:extLst>
            </p:cNvPr>
            <p:cNvSpPr/>
            <p:nvPr/>
          </p:nvSpPr>
          <p:spPr>
            <a:xfrm>
              <a:off x="5837919" y="3039870"/>
              <a:ext cx="167229" cy="112662"/>
            </a:xfrm>
            <a:custGeom>
              <a:avLst/>
              <a:gdLst>
                <a:gd name="connsiteX0" fmla="*/ 167229 w 167229"/>
                <a:gd name="connsiteY0" fmla="*/ 0 h 112662"/>
                <a:gd name="connsiteX1" fmla="*/ 106930 w 167229"/>
                <a:gd name="connsiteY1" fmla="*/ 106930 h 112662"/>
                <a:gd name="connsiteX2" fmla="*/ 0 w 167229"/>
                <a:gd name="connsiteY2" fmla="*/ 106930 h 112662"/>
                <a:gd name="connsiteX3" fmla="*/ 167229 w 167229"/>
                <a:gd name="connsiteY3" fmla="*/ 0 h 112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7229" h="112662">
                  <a:moveTo>
                    <a:pt x="167229" y="0"/>
                  </a:moveTo>
                  <a:cubicBezTo>
                    <a:pt x="147130" y="35375"/>
                    <a:pt x="127030" y="71555"/>
                    <a:pt x="106930" y="106930"/>
                  </a:cubicBezTo>
                  <a:cubicBezTo>
                    <a:pt x="71555" y="114970"/>
                    <a:pt x="35375" y="114166"/>
                    <a:pt x="0" y="106930"/>
                  </a:cubicBezTo>
                  <a:cubicBezTo>
                    <a:pt x="55475" y="69947"/>
                    <a:pt x="107734" y="29747"/>
                    <a:pt x="167229" y="0"/>
                  </a:cubicBezTo>
                  <a:close/>
                </a:path>
              </a:pathLst>
            </a:custGeom>
            <a:solidFill>
              <a:srgbClr val="ED0808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10">
              <a:extLst>
                <a:ext uri="{FF2B5EF4-FFF2-40B4-BE49-F238E27FC236}">
                  <a16:creationId xmlns:a16="http://schemas.microsoft.com/office/drawing/2014/main" xmlns="" id="{87DBE4EE-3B37-20A4-9A2F-0A5CFA8FBA61}"/>
                </a:ext>
              </a:extLst>
            </p:cNvPr>
            <p:cNvSpPr/>
            <p:nvPr/>
          </p:nvSpPr>
          <p:spPr>
            <a:xfrm>
              <a:off x="5657412" y="72197"/>
              <a:ext cx="1182996" cy="1839681"/>
            </a:xfrm>
            <a:custGeom>
              <a:avLst/>
              <a:gdLst>
                <a:gd name="connsiteX0" fmla="*/ 156388 w 1182996"/>
                <a:gd name="connsiteY0" fmla="*/ 364367 h 1839681"/>
                <a:gd name="connsiteX1" fmla="*/ 97697 w 1182996"/>
                <a:gd name="connsiteY1" fmla="*/ 776812 h 1839681"/>
                <a:gd name="connsiteX2" fmla="*/ 96089 w 1182996"/>
                <a:gd name="connsiteY2" fmla="*/ 782440 h 1839681"/>
                <a:gd name="connsiteX3" fmla="*/ 10063 w 1182996"/>
                <a:gd name="connsiteY3" fmla="*/ 992280 h 1839681"/>
                <a:gd name="connsiteX4" fmla="*/ 2023 w 1182996"/>
                <a:gd name="connsiteY4" fmla="*/ 1023635 h 1839681"/>
                <a:gd name="connsiteX5" fmla="*/ 234375 w 1182996"/>
                <a:gd name="connsiteY5" fmla="*/ 1387841 h 1839681"/>
                <a:gd name="connsiteX6" fmla="*/ 260102 w 1182996"/>
                <a:gd name="connsiteY6" fmla="*/ 1446532 h 1839681"/>
                <a:gd name="connsiteX7" fmla="*/ 264122 w 1182996"/>
                <a:gd name="connsiteY7" fmla="*/ 1711043 h 1839681"/>
                <a:gd name="connsiteX8" fmla="*/ 264122 w 1182996"/>
                <a:gd name="connsiteY8" fmla="*/ 1838877 h 1839681"/>
                <a:gd name="connsiteX9" fmla="*/ 270554 w 1182996"/>
                <a:gd name="connsiteY9" fmla="*/ 1839681 h 1839681"/>
                <a:gd name="connsiteX10" fmla="*/ 472355 w 1182996"/>
                <a:gd name="connsiteY10" fmla="*/ 1450552 h 1839681"/>
                <a:gd name="connsiteX11" fmla="*/ 634760 w 1182996"/>
                <a:gd name="connsiteY11" fmla="*/ 1512459 h 1839681"/>
                <a:gd name="connsiteX12" fmla="*/ 752946 w 1182996"/>
                <a:gd name="connsiteY12" fmla="*/ 1446532 h 1839681"/>
                <a:gd name="connsiteX13" fmla="*/ 795557 w 1182996"/>
                <a:gd name="connsiteY13" fmla="*/ 1350054 h 1839681"/>
                <a:gd name="connsiteX14" fmla="*/ 863896 w 1182996"/>
                <a:gd name="connsiteY14" fmla="*/ 1277695 h 1839681"/>
                <a:gd name="connsiteX15" fmla="*/ 916959 w 1182996"/>
                <a:gd name="connsiteY15" fmla="*/ 1223024 h 1839681"/>
                <a:gd name="connsiteX16" fmla="*/ 1007005 w 1182996"/>
                <a:gd name="connsiteY16" fmla="*/ 1221416 h 1839681"/>
                <a:gd name="connsiteX17" fmla="*/ 1013437 w 1182996"/>
                <a:gd name="connsiteY17" fmla="*/ 1115290 h 1839681"/>
                <a:gd name="connsiteX18" fmla="*/ 1025497 w 1182996"/>
                <a:gd name="connsiteY18" fmla="*/ 977004 h 1839681"/>
                <a:gd name="connsiteX19" fmla="*/ 1047205 w 1182996"/>
                <a:gd name="connsiteY19" fmla="*/ 948061 h 1839681"/>
                <a:gd name="connsiteX20" fmla="*/ 1113935 w 1182996"/>
                <a:gd name="connsiteY20" fmla="*/ 871682 h 1839681"/>
                <a:gd name="connsiteX21" fmla="*/ 1179862 w 1182996"/>
                <a:gd name="connsiteY21" fmla="*/ 605563 h 1839681"/>
                <a:gd name="connsiteX22" fmla="*/ 156388 w 1182996"/>
                <a:gd name="connsiteY22" fmla="*/ 364367 h 18396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82996" h="1839681">
                  <a:moveTo>
                    <a:pt x="156388" y="364367"/>
                  </a:moveTo>
                  <a:cubicBezTo>
                    <a:pt x="141112" y="415018"/>
                    <a:pt x="93677" y="628878"/>
                    <a:pt x="97697" y="776812"/>
                  </a:cubicBezTo>
                  <a:cubicBezTo>
                    <a:pt x="97697" y="778420"/>
                    <a:pt x="96089" y="780028"/>
                    <a:pt x="96089" y="782440"/>
                  </a:cubicBezTo>
                  <a:cubicBezTo>
                    <a:pt x="81617" y="858014"/>
                    <a:pt x="52674" y="927961"/>
                    <a:pt x="10063" y="992280"/>
                  </a:cubicBezTo>
                  <a:cubicBezTo>
                    <a:pt x="3631" y="1001928"/>
                    <a:pt x="-3605" y="1009968"/>
                    <a:pt x="2023" y="1023635"/>
                  </a:cubicBezTo>
                  <a:cubicBezTo>
                    <a:pt x="59910" y="1157901"/>
                    <a:pt x="121013" y="1289755"/>
                    <a:pt x="234375" y="1387841"/>
                  </a:cubicBezTo>
                  <a:cubicBezTo>
                    <a:pt x="253670" y="1404725"/>
                    <a:pt x="259298" y="1422412"/>
                    <a:pt x="260102" y="1446532"/>
                  </a:cubicBezTo>
                  <a:cubicBezTo>
                    <a:pt x="260906" y="1534970"/>
                    <a:pt x="262514" y="1622605"/>
                    <a:pt x="264122" y="1711043"/>
                  </a:cubicBezTo>
                  <a:cubicBezTo>
                    <a:pt x="264122" y="1753655"/>
                    <a:pt x="264122" y="1796266"/>
                    <a:pt x="264122" y="1838877"/>
                  </a:cubicBezTo>
                  <a:cubicBezTo>
                    <a:pt x="266534" y="1838877"/>
                    <a:pt x="268142" y="1839681"/>
                    <a:pt x="270554" y="1839681"/>
                  </a:cubicBezTo>
                  <a:cubicBezTo>
                    <a:pt x="338089" y="1710239"/>
                    <a:pt x="404820" y="1579994"/>
                    <a:pt x="472355" y="1450552"/>
                  </a:cubicBezTo>
                  <a:cubicBezTo>
                    <a:pt x="526222" y="1471456"/>
                    <a:pt x="578481" y="1496379"/>
                    <a:pt x="634760" y="1512459"/>
                  </a:cubicBezTo>
                  <a:cubicBezTo>
                    <a:pt x="703098" y="1531754"/>
                    <a:pt x="736866" y="1516479"/>
                    <a:pt x="752946" y="1446532"/>
                  </a:cubicBezTo>
                  <a:cubicBezTo>
                    <a:pt x="773849" y="1357290"/>
                    <a:pt x="801185" y="1364525"/>
                    <a:pt x="795557" y="1350054"/>
                  </a:cubicBezTo>
                  <a:cubicBezTo>
                    <a:pt x="786713" y="1308246"/>
                    <a:pt x="801989" y="1297794"/>
                    <a:pt x="863896" y="1277695"/>
                  </a:cubicBezTo>
                  <a:cubicBezTo>
                    <a:pt x="867111" y="1240712"/>
                    <a:pt x="886407" y="1219004"/>
                    <a:pt x="916959" y="1223024"/>
                  </a:cubicBezTo>
                  <a:cubicBezTo>
                    <a:pt x="929823" y="1224632"/>
                    <a:pt x="1001377" y="1237496"/>
                    <a:pt x="1007005" y="1221416"/>
                  </a:cubicBezTo>
                  <a:cubicBezTo>
                    <a:pt x="1017457" y="1194080"/>
                    <a:pt x="1012633" y="1126546"/>
                    <a:pt x="1013437" y="1115290"/>
                  </a:cubicBezTo>
                  <a:cubicBezTo>
                    <a:pt x="1015045" y="1068659"/>
                    <a:pt x="1027909" y="1023635"/>
                    <a:pt x="1025497" y="977004"/>
                  </a:cubicBezTo>
                  <a:cubicBezTo>
                    <a:pt x="1024693" y="960924"/>
                    <a:pt x="1032733" y="955297"/>
                    <a:pt x="1047205" y="948061"/>
                  </a:cubicBezTo>
                  <a:cubicBezTo>
                    <a:pt x="1079364" y="932785"/>
                    <a:pt x="1108307" y="912685"/>
                    <a:pt x="1113935" y="871682"/>
                  </a:cubicBezTo>
                  <a:cubicBezTo>
                    <a:pt x="1123583" y="803343"/>
                    <a:pt x="1179058" y="612798"/>
                    <a:pt x="1179862" y="605563"/>
                  </a:cubicBezTo>
                  <a:cubicBezTo>
                    <a:pt x="1241769" y="109503"/>
                    <a:pt x="368640" y="-340729"/>
                    <a:pt x="156388" y="364367"/>
                  </a:cubicBezTo>
                  <a:close/>
                </a:path>
              </a:pathLst>
            </a:custGeom>
            <a:solidFill>
              <a:srgbClr val="FEC18A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6" name="Freeform: Shape 11">
              <a:extLst>
                <a:ext uri="{FF2B5EF4-FFF2-40B4-BE49-F238E27FC236}">
                  <a16:creationId xmlns:a16="http://schemas.microsoft.com/office/drawing/2014/main" xmlns="" id="{6426AFF1-C46D-A24C-CF50-9FB28BF760FA}"/>
                </a:ext>
              </a:extLst>
            </p:cNvPr>
            <p:cNvSpPr/>
            <p:nvPr/>
          </p:nvSpPr>
          <p:spPr>
            <a:xfrm>
              <a:off x="5922338" y="1436237"/>
              <a:ext cx="208232" cy="474837"/>
            </a:xfrm>
            <a:custGeom>
              <a:avLst/>
              <a:gdLst>
                <a:gd name="connsiteX0" fmla="*/ 29748 w 208232"/>
                <a:gd name="connsiteY0" fmla="*/ 31841 h 474837"/>
                <a:gd name="connsiteX1" fmla="*/ 70751 w 208232"/>
                <a:gd name="connsiteY1" fmla="*/ 10937 h 474837"/>
                <a:gd name="connsiteX2" fmla="*/ 208232 w 208232"/>
                <a:gd name="connsiteY2" fmla="*/ 85708 h 474837"/>
                <a:gd name="connsiteX3" fmla="*/ 6432 w 208232"/>
                <a:gd name="connsiteY3" fmla="*/ 474837 h 474837"/>
                <a:gd name="connsiteX4" fmla="*/ 0 w 208232"/>
                <a:gd name="connsiteY4" fmla="*/ 474033 h 474837"/>
                <a:gd name="connsiteX5" fmla="*/ 29748 w 208232"/>
                <a:gd name="connsiteY5" fmla="*/ 31841 h 474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08232" h="474837">
                  <a:moveTo>
                    <a:pt x="29748" y="31841"/>
                  </a:moveTo>
                  <a:cubicBezTo>
                    <a:pt x="32159" y="-5143"/>
                    <a:pt x="36983" y="-6750"/>
                    <a:pt x="70751" y="10937"/>
                  </a:cubicBezTo>
                  <a:cubicBezTo>
                    <a:pt x="116578" y="35861"/>
                    <a:pt x="162405" y="60784"/>
                    <a:pt x="208232" y="85708"/>
                  </a:cubicBezTo>
                  <a:cubicBezTo>
                    <a:pt x="140698" y="215150"/>
                    <a:pt x="73967" y="345395"/>
                    <a:pt x="6432" y="474837"/>
                  </a:cubicBezTo>
                  <a:cubicBezTo>
                    <a:pt x="4020" y="474837"/>
                    <a:pt x="2412" y="474033"/>
                    <a:pt x="0" y="474033"/>
                  </a:cubicBezTo>
                  <a:cubicBezTo>
                    <a:pt x="0" y="433030"/>
                    <a:pt x="22512" y="125907"/>
                    <a:pt x="29748" y="31841"/>
                  </a:cubicBezTo>
                  <a:close/>
                </a:path>
              </a:pathLst>
            </a:custGeom>
            <a:solidFill>
              <a:srgbClr val="FDB179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7" name="Freeform: Shape 12">
              <a:extLst>
                <a:ext uri="{FF2B5EF4-FFF2-40B4-BE49-F238E27FC236}">
                  <a16:creationId xmlns:a16="http://schemas.microsoft.com/office/drawing/2014/main" xmlns="" id="{695940F8-510E-0A79-FBDD-0FECD1E698BF}"/>
                </a:ext>
              </a:extLst>
            </p:cNvPr>
            <p:cNvSpPr/>
            <p:nvPr/>
          </p:nvSpPr>
          <p:spPr>
            <a:xfrm>
              <a:off x="5747227" y="437"/>
              <a:ext cx="1229136" cy="873094"/>
            </a:xfrm>
            <a:custGeom>
              <a:avLst/>
              <a:gdLst>
                <a:gd name="connsiteX0" fmla="*/ 1077987 w 1229136"/>
                <a:gd name="connsiteY0" fmla="*/ 719130 h 873094"/>
                <a:gd name="connsiteX1" fmla="*/ 1078791 w 1229136"/>
                <a:gd name="connsiteY1" fmla="*/ 679734 h 873094"/>
                <a:gd name="connsiteX2" fmla="*/ 622931 w 1229136"/>
                <a:gd name="connsiteY2" fmla="*/ 600140 h 873094"/>
                <a:gd name="connsiteX3" fmla="*/ 548964 w 1229136"/>
                <a:gd name="connsiteY3" fmla="*/ 634711 h 873094"/>
                <a:gd name="connsiteX4" fmla="*/ 500725 w 1229136"/>
                <a:gd name="connsiteY4" fmla="*/ 743249 h 873094"/>
                <a:gd name="connsiteX5" fmla="*/ 467762 w 1229136"/>
                <a:gd name="connsiteY5" fmla="*/ 765761 h 873094"/>
                <a:gd name="connsiteX6" fmla="*/ 316612 w 1229136"/>
                <a:gd name="connsiteY6" fmla="*/ 847767 h 873094"/>
                <a:gd name="connsiteX7" fmla="*/ 291689 w 1229136"/>
                <a:gd name="connsiteY7" fmla="*/ 871887 h 873094"/>
                <a:gd name="connsiteX8" fmla="*/ 246665 w 1229136"/>
                <a:gd name="connsiteY8" fmla="*/ 826060 h 873094"/>
                <a:gd name="connsiteX9" fmla="*/ 223350 w 1229136"/>
                <a:gd name="connsiteY9" fmla="*/ 692598 h 873094"/>
                <a:gd name="connsiteX10" fmla="*/ 114008 w 1229136"/>
                <a:gd name="connsiteY10" fmla="*/ 635515 h 873094"/>
                <a:gd name="connsiteX11" fmla="*/ 68985 w 1229136"/>
                <a:gd name="connsiteY11" fmla="*/ 686970 h 873094"/>
                <a:gd name="connsiteX12" fmla="*/ 52905 w 1229136"/>
                <a:gd name="connsiteY12" fmla="*/ 809980 h 873094"/>
                <a:gd name="connsiteX13" fmla="*/ 16726 w 1229136"/>
                <a:gd name="connsiteY13" fmla="*/ 850179 h 873094"/>
                <a:gd name="connsiteX14" fmla="*/ 646 w 1229136"/>
                <a:gd name="connsiteY14" fmla="*/ 845355 h 873094"/>
                <a:gd name="connsiteX15" fmla="*/ 117224 w 1229136"/>
                <a:gd name="connsiteY15" fmla="*/ 268898 h 873094"/>
                <a:gd name="connsiteX16" fmla="*/ 320632 w 1229136"/>
                <a:gd name="connsiteY16" fmla="*/ 37350 h 873094"/>
                <a:gd name="connsiteX17" fmla="*/ 561024 w 1229136"/>
                <a:gd name="connsiteY17" fmla="*/ 1974 h 873094"/>
                <a:gd name="connsiteX18" fmla="*/ 905130 w 1229136"/>
                <a:gd name="connsiteY18" fmla="*/ 123376 h 873094"/>
                <a:gd name="connsiteX19" fmla="*/ 1074771 w 1229136"/>
                <a:gd name="connsiteY19" fmla="*/ 366180 h 873094"/>
                <a:gd name="connsiteX20" fmla="*/ 1112558 w 1229136"/>
                <a:gd name="connsiteY20" fmla="*/ 462658 h 873094"/>
                <a:gd name="connsiteX21" fmla="*/ 1229136 w 1229136"/>
                <a:gd name="connsiteY21" fmla="*/ 677322 h 873094"/>
                <a:gd name="connsiteX22" fmla="*/ 1077987 w 1229136"/>
                <a:gd name="connsiteY22" fmla="*/ 719130 h 8730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229136" h="873094">
                  <a:moveTo>
                    <a:pt x="1077987" y="719130"/>
                  </a:moveTo>
                  <a:cubicBezTo>
                    <a:pt x="1066731" y="705462"/>
                    <a:pt x="1086027" y="693402"/>
                    <a:pt x="1078791" y="679734"/>
                  </a:cubicBezTo>
                  <a:cubicBezTo>
                    <a:pt x="921210" y="692598"/>
                    <a:pt x="773276" y="637123"/>
                    <a:pt x="622931" y="600140"/>
                  </a:cubicBezTo>
                  <a:cubicBezTo>
                    <a:pt x="571476" y="587276"/>
                    <a:pt x="571476" y="585668"/>
                    <a:pt x="548964" y="634711"/>
                  </a:cubicBezTo>
                  <a:cubicBezTo>
                    <a:pt x="532080" y="670891"/>
                    <a:pt x="516001" y="707070"/>
                    <a:pt x="500725" y="743249"/>
                  </a:cubicBezTo>
                  <a:cubicBezTo>
                    <a:pt x="494293" y="758525"/>
                    <a:pt x="486253" y="767369"/>
                    <a:pt x="467762" y="765761"/>
                  </a:cubicBezTo>
                  <a:cubicBezTo>
                    <a:pt x="398619" y="758525"/>
                    <a:pt x="348772" y="785057"/>
                    <a:pt x="316612" y="847767"/>
                  </a:cubicBezTo>
                  <a:cubicBezTo>
                    <a:pt x="311788" y="857415"/>
                    <a:pt x="303749" y="878319"/>
                    <a:pt x="291689" y="871887"/>
                  </a:cubicBezTo>
                  <a:cubicBezTo>
                    <a:pt x="274001" y="861435"/>
                    <a:pt x="248274" y="853395"/>
                    <a:pt x="246665" y="826060"/>
                  </a:cubicBezTo>
                  <a:cubicBezTo>
                    <a:pt x="243450" y="781037"/>
                    <a:pt x="241038" y="735209"/>
                    <a:pt x="223350" y="692598"/>
                  </a:cubicBezTo>
                  <a:cubicBezTo>
                    <a:pt x="204054" y="645967"/>
                    <a:pt x="155815" y="621043"/>
                    <a:pt x="114008" y="635515"/>
                  </a:cubicBezTo>
                  <a:cubicBezTo>
                    <a:pt x="88280" y="644359"/>
                    <a:pt x="77025" y="663655"/>
                    <a:pt x="68985" y="686970"/>
                  </a:cubicBezTo>
                  <a:cubicBezTo>
                    <a:pt x="56121" y="727170"/>
                    <a:pt x="52905" y="768977"/>
                    <a:pt x="52905" y="809980"/>
                  </a:cubicBezTo>
                  <a:cubicBezTo>
                    <a:pt x="52905" y="836512"/>
                    <a:pt x="44865" y="850983"/>
                    <a:pt x="16726" y="850179"/>
                  </a:cubicBezTo>
                  <a:cubicBezTo>
                    <a:pt x="13510" y="850179"/>
                    <a:pt x="-962" y="850983"/>
                    <a:pt x="646" y="845355"/>
                  </a:cubicBezTo>
                  <a:cubicBezTo>
                    <a:pt x="-5786" y="644359"/>
                    <a:pt x="36021" y="452206"/>
                    <a:pt x="117224" y="268898"/>
                  </a:cubicBezTo>
                  <a:cubicBezTo>
                    <a:pt x="159835" y="170811"/>
                    <a:pt x="219330" y="85589"/>
                    <a:pt x="320632" y="37350"/>
                  </a:cubicBezTo>
                  <a:cubicBezTo>
                    <a:pt x="397815" y="1170"/>
                    <a:pt x="479018" y="-3654"/>
                    <a:pt x="561024" y="1974"/>
                  </a:cubicBezTo>
                  <a:cubicBezTo>
                    <a:pt x="686446" y="11622"/>
                    <a:pt x="804632" y="43782"/>
                    <a:pt x="905130" y="123376"/>
                  </a:cubicBezTo>
                  <a:cubicBezTo>
                    <a:pt x="985529" y="187695"/>
                    <a:pt x="1036180" y="272918"/>
                    <a:pt x="1074771" y="366180"/>
                  </a:cubicBezTo>
                  <a:cubicBezTo>
                    <a:pt x="1087635" y="398339"/>
                    <a:pt x="1100499" y="430499"/>
                    <a:pt x="1112558" y="462658"/>
                  </a:cubicBezTo>
                  <a:cubicBezTo>
                    <a:pt x="1140698" y="539037"/>
                    <a:pt x="1168837" y="614612"/>
                    <a:pt x="1229136" y="677322"/>
                  </a:cubicBezTo>
                  <a:cubicBezTo>
                    <a:pt x="1175269" y="692598"/>
                    <a:pt x="1127030" y="705462"/>
                    <a:pt x="1077987" y="719130"/>
                  </a:cubicBezTo>
                  <a:close/>
                </a:path>
              </a:pathLst>
            </a:custGeom>
            <a:solidFill>
              <a:srgbClr val="623B24"/>
            </a:solidFill>
            <a:ln w="80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8" name="مجموعة 37">
            <a:extLst>
              <a:ext uri="{FF2B5EF4-FFF2-40B4-BE49-F238E27FC236}">
                <a16:creationId xmlns:a16="http://schemas.microsoft.com/office/drawing/2014/main" xmlns="" id="{3080E6B7-501B-F235-8E18-582CC918C978}"/>
              </a:ext>
            </a:extLst>
          </p:cNvPr>
          <p:cNvGrpSpPr/>
          <p:nvPr/>
        </p:nvGrpSpPr>
        <p:grpSpPr>
          <a:xfrm>
            <a:off x="1462155" y="2168573"/>
            <a:ext cx="1682199" cy="1632100"/>
            <a:chOff x="1724541" y="1982749"/>
            <a:chExt cx="1873089" cy="1817304"/>
          </a:xfrm>
        </p:grpSpPr>
        <p:sp>
          <p:nvSpPr>
            <p:cNvPr id="39" name="Shape">
              <a:extLst>
                <a:ext uri="{FF2B5EF4-FFF2-40B4-BE49-F238E27FC236}">
                  <a16:creationId xmlns:a16="http://schemas.microsoft.com/office/drawing/2014/main" xmlns="" id="{7B4191AD-648F-2891-3187-0C9044C68E2F}"/>
                </a:ext>
              </a:extLst>
            </p:cNvPr>
            <p:cNvSpPr/>
            <p:nvPr/>
          </p:nvSpPr>
          <p:spPr>
            <a:xfrm>
              <a:off x="1779036" y="1982749"/>
              <a:ext cx="1818594" cy="1817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solidFill>
                <a:srgbClr val="31394C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287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0" name="Rectangle 83">
              <a:extLst>
                <a:ext uri="{FF2B5EF4-FFF2-40B4-BE49-F238E27FC236}">
                  <a16:creationId xmlns:a16="http://schemas.microsoft.com/office/drawing/2014/main" xmlns="" id="{0B6E4EE2-1979-1B9D-B862-508746B9041D}"/>
                </a:ext>
              </a:extLst>
            </p:cNvPr>
            <p:cNvSpPr/>
            <p:nvPr/>
          </p:nvSpPr>
          <p:spPr>
            <a:xfrm>
              <a:off x="1724541" y="2358034"/>
              <a:ext cx="1834222" cy="1132110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تحديد الأهداف والمهام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1" name="مجموعة 40">
            <a:extLst>
              <a:ext uri="{FF2B5EF4-FFF2-40B4-BE49-F238E27FC236}">
                <a16:creationId xmlns:a16="http://schemas.microsoft.com/office/drawing/2014/main" xmlns="" id="{ED5FE860-3D1B-0DBE-AF1A-78C6CCB2315B}"/>
              </a:ext>
            </a:extLst>
          </p:cNvPr>
          <p:cNvGrpSpPr/>
          <p:nvPr/>
        </p:nvGrpSpPr>
        <p:grpSpPr>
          <a:xfrm>
            <a:off x="3533409" y="2168573"/>
            <a:ext cx="1633258" cy="1632100"/>
            <a:chOff x="3802101" y="1982749"/>
            <a:chExt cx="1818594" cy="1817303"/>
          </a:xfrm>
        </p:grpSpPr>
        <p:sp>
          <p:nvSpPr>
            <p:cNvPr id="42" name="Shape">
              <a:extLst>
                <a:ext uri="{FF2B5EF4-FFF2-40B4-BE49-F238E27FC236}">
                  <a16:creationId xmlns:a16="http://schemas.microsoft.com/office/drawing/2014/main" xmlns="" id="{CCC6E0C0-9137-D99D-B9E7-B12E4138D072}"/>
                </a:ext>
              </a:extLst>
            </p:cNvPr>
            <p:cNvSpPr/>
            <p:nvPr/>
          </p:nvSpPr>
          <p:spPr>
            <a:xfrm>
              <a:off x="3802101" y="1982749"/>
              <a:ext cx="1818594" cy="18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solidFill>
                <a:srgbClr val="2B5474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287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3" name="Rectangle 83">
              <a:extLst>
                <a:ext uri="{FF2B5EF4-FFF2-40B4-BE49-F238E27FC236}">
                  <a16:creationId xmlns:a16="http://schemas.microsoft.com/office/drawing/2014/main" xmlns="" id="{9A32293B-B1F1-455A-B650-B54737D247E4}"/>
                </a:ext>
              </a:extLst>
            </p:cNvPr>
            <p:cNvSpPr/>
            <p:nvPr/>
          </p:nvSpPr>
          <p:spPr>
            <a:xfrm>
              <a:off x="3964720" y="2368680"/>
              <a:ext cx="1461062" cy="1157625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0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تحديد نقاط الإخلاء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4" name="مجموعة 43">
            <a:extLst>
              <a:ext uri="{FF2B5EF4-FFF2-40B4-BE49-F238E27FC236}">
                <a16:creationId xmlns:a16="http://schemas.microsoft.com/office/drawing/2014/main" xmlns="" id="{6105504B-98C6-B4AE-F7E0-B43AF96B5D42}"/>
              </a:ext>
            </a:extLst>
          </p:cNvPr>
          <p:cNvGrpSpPr/>
          <p:nvPr/>
        </p:nvGrpSpPr>
        <p:grpSpPr>
          <a:xfrm>
            <a:off x="5583144" y="2168573"/>
            <a:ext cx="1633256" cy="1632100"/>
            <a:chOff x="5850533" y="1982749"/>
            <a:chExt cx="1818592" cy="1817303"/>
          </a:xfrm>
        </p:grpSpPr>
        <p:sp>
          <p:nvSpPr>
            <p:cNvPr id="45" name="Shape">
              <a:extLst>
                <a:ext uri="{FF2B5EF4-FFF2-40B4-BE49-F238E27FC236}">
                  <a16:creationId xmlns:a16="http://schemas.microsoft.com/office/drawing/2014/main" xmlns="" id="{3BCF53C1-C262-DF3D-F4B3-76D9A0873FA5}"/>
                </a:ext>
              </a:extLst>
            </p:cNvPr>
            <p:cNvSpPr/>
            <p:nvPr/>
          </p:nvSpPr>
          <p:spPr>
            <a:xfrm>
              <a:off x="5850533" y="1982749"/>
              <a:ext cx="1818592" cy="18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solidFill>
                <a:srgbClr val="31394C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287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6" name="Rectangle 83">
              <a:extLst>
                <a:ext uri="{FF2B5EF4-FFF2-40B4-BE49-F238E27FC236}">
                  <a16:creationId xmlns:a16="http://schemas.microsoft.com/office/drawing/2014/main" xmlns="" id="{E11DE00D-0C4A-187F-66C3-D7D9DB3FBB7F}"/>
                </a:ext>
              </a:extLst>
            </p:cNvPr>
            <p:cNvSpPr/>
            <p:nvPr/>
          </p:nvSpPr>
          <p:spPr>
            <a:xfrm>
              <a:off x="5968342" y="2289892"/>
              <a:ext cx="1582974" cy="1315198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توفير الأمن والسلامة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7" name="مجموعة 46">
            <a:extLst>
              <a:ext uri="{FF2B5EF4-FFF2-40B4-BE49-F238E27FC236}">
                <a16:creationId xmlns:a16="http://schemas.microsoft.com/office/drawing/2014/main" xmlns="" id="{7BF12D18-D3E6-3B90-E75F-C0C81B7F6D07}"/>
              </a:ext>
            </a:extLst>
          </p:cNvPr>
          <p:cNvGrpSpPr/>
          <p:nvPr/>
        </p:nvGrpSpPr>
        <p:grpSpPr>
          <a:xfrm>
            <a:off x="1509873" y="4182747"/>
            <a:ext cx="1633259" cy="1632100"/>
            <a:chOff x="1779036" y="3996923"/>
            <a:chExt cx="1818594" cy="1817304"/>
          </a:xfrm>
        </p:grpSpPr>
        <p:sp>
          <p:nvSpPr>
            <p:cNvPr id="48" name="Shape">
              <a:extLst>
                <a:ext uri="{FF2B5EF4-FFF2-40B4-BE49-F238E27FC236}">
                  <a16:creationId xmlns:a16="http://schemas.microsoft.com/office/drawing/2014/main" xmlns="" id="{DB1408F9-7226-B773-41A4-FF4F5813BA05}"/>
                </a:ext>
              </a:extLst>
            </p:cNvPr>
            <p:cNvSpPr/>
            <p:nvPr/>
          </p:nvSpPr>
          <p:spPr>
            <a:xfrm>
              <a:off x="1779036" y="3996923"/>
              <a:ext cx="1818594" cy="18173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solidFill>
                <a:srgbClr val="2B5474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16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9" name="Rectangle 83">
              <a:extLst>
                <a:ext uri="{FF2B5EF4-FFF2-40B4-BE49-F238E27FC236}">
                  <a16:creationId xmlns:a16="http://schemas.microsoft.com/office/drawing/2014/main" xmlns="" id="{E0A5E56D-89CB-28F2-FC48-245EC959907D}"/>
                </a:ext>
              </a:extLst>
            </p:cNvPr>
            <p:cNvSpPr/>
            <p:nvPr/>
          </p:nvSpPr>
          <p:spPr>
            <a:xfrm>
              <a:off x="1889943" y="4370091"/>
              <a:ext cx="1506141" cy="1381837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تحديث الخطة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50" name="مجموعة 49">
            <a:extLst>
              <a:ext uri="{FF2B5EF4-FFF2-40B4-BE49-F238E27FC236}">
                <a16:creationId xmlns:a16="http://schemas.microsoft.com/office/drawing/2014/main" xmlns="" id="{2BB5E9E8-9283-5488-07F3-3A46DF5CBB4A}"/>
              </a:ext>
            </a:extLst>
          </p:cNvPr>
          <p:cNvGrpSpPr/>
          <p:nvPr/>
        </p:nvGrpSpPr>
        <p:grpSpPr>
          <a:xfrm>
            <a:off x="3536440" y="4182749"/>
            <a:ext cx="1633257" cy="1659176"/>
            <a:chOff x="3802101" y="3996923"/>
            <a:chExt cx="1818594" cy="1847453"/>
          </a:xfrm>
        </p:grpSpPr>
        <p:sp>
          <p:nvSpPr>
            <p:cNvPr id="51" name="Shape">
              <a:extLst>
                <a:ext uri="{FF2B5EF4-FFF2-40B4-BE49-F238E27FC236}">
                  <a16:creationId xmlns:a16="http://schemas.microsoft.com/office/drawing/2014/main" xmlns="" id="{8335DE76-099D-FFFC-79EB-85342D48A5B6}"/>
                </a:ext>
              </a:extLst>
            </p:cNvPr>
            <p:cNvSpPr/>
            <p:nvPr/>
          </p:nvSpPr>
          <p:spPr>
            <a:xfrm>
              <a:off x="3802101" y="3996923"/>
              <a:ext cx="1818594" cy="18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solidFill>
                <a:srgbClr val="579DA5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287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2" name="Rectangle 83">
              <a:extLst>
                <a:ext uri="{FF2B5EF4-FFF2-40B4-BE49-F238E27FC236}">
                  <a16:creationId xmlns:a16="http://schemas.microsoft.com/office/drawing/2014/main" xmlns="" id="{47C77522-B003-4AE3-9805-81F4C9A7007A}"/>
                </a:ext>
              </a:extLst>
            </p:cNvPr>
            <p:cNvSpPr/>
            <p:nvPr/>
          </p:nvSpPr>
          <p:spPr>
            <a:xfrm>
              <a:off x="3993515" y="4398415"/>
              <a:ext cx="1429014" cy="1445961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0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تدريب الحضور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53" name="مجموعة 52">
            <a:extLst>
              <a:ext uri="{FF2B5EF4-FFF2-40B4-BE49-F238E27FC236}">
                <a16:creationId xmlns:a16="http://schemas.microsoft.com/office/drawing/2014/main" xmlns="" id="{8E73F145-196F-89BB-5AB2-1EDF2256F138}"/>
              </a:ext>
            </a:extLst>
          </p:cNvPr>
          <p:cNvGrpSpPr/>
          <p:nvPr/>
        </p:nvGrpSpPr>
        <p:grpSpPr>
          <a:xfrm>
            <a:off x="5583403" y="4182747"/>
            <a:ext cx="1642503" cy="1632100"/>
            <a:chOff x="5850534" y="3996923"/>
            <a:chExt cx="1828887" cy="1817303"/>
          </a:xfrm>
        </p:grpSpPr>
        <p:sp>
          <p:nvSpPr>
            <p:cNvPr id="54" name="Shape">
              <a:extLst>
                <a:ext uri="{FF2B5EF4-FFF2-40B4-BE49-F238E27FC236}">
                  <a16:creationId xmlns:a16="http://schemas.microsoft.com/office/drawing/2014/main" xmlns="" id="{EAA2041C-FA74-7ADB-8EC3-7F2430C2648A}"/>
                </a:ext>
              </a:extLst>
            </p:cNvPr>
            <p:cNvSpPr/>
            <p:nvPr/>
          </p:nvSpPr>
          <p:spPr>
            <a:xfrm>
              <a:off x="5850534" y="3996923"/>
              <a:ext cx="1818592" cy="181730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solidFill>
                <a:srgbClr val="2B5474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 rtl="0"/>
              <a:endParaRPr lang="ar-SA" sz="287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55" name="Rectangle 83">
              <a:extLst>
                <a:ext uri="{FF2B5EF4-FFF2-40B4-BE49-F238E27FC236}">
                  <a16:creationId xmlns:a16="http://schemas.microsoft.com/office/drawing/2014/main" xmlns="" id="{3F6A2272-D24C-6D17-F10C-AD1C78E13688}"/>
                </a:ext>
              </a:extLst>
            </p:cNvPr>
            <p:cNvSpPr/>
            <p:nvPr/>
          </p:nvSpPr>
          <p:spPr>
            <a:xfrm>
              <a:off x="5855699" y="4355459"/>
              <a:ext cx="1823722" cy="124640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Calibri" panose="020F0502020204030204" pitchFamily="34" charset="0"/>
                  <a:cs typeface="Adobe Arabic" panose="02040503050201020203" pitchFamily="18" charset="-78"/>
                </a:rPr>
                <a:t>التواصل والتنسيق</a:t>
              </a:r>
              <a:endParaRPr lang="en-US" sz="40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57" name="صورة الشريحة 56">
                <a:extLst>
                  <a:ext uri="{FF2B5EF4-FFF2-40B4-BE49-F238E27FC236}">
                    <a16:creationId xmlns:a16="http://schemas.microsoft.com/office/drawing/2014/main" id="{B3817113-B913-9476-8F8E-08DE5DBE155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01616454"/>
                  </p:ext>
                </p:extLst>
              </p:nvPr>
            </p:nvGraphicFramePr>
            <p:xfrm>
              <a:off x="11168226" y="178947"/>
              <a:ext cx="477958" cy="477958"/>
            </p:xfrm>
            <a:graphic>
              <a:graphicData uri="http://schemas.microsoft.com/office/powerpoint/2016/slidezoom">
                <pslz:sldZm>
                  <pslz:sldZmObj sldId="277" cId="2378627468">
                    <pslz:zmPr id="{7681E34A-09C5-472C-ADE4-721524CE3F3D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77958" cy="47795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7" name="صورة الشريحة 5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B3817113-B913-9476-8F8E-08DE5DBE155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68226" y="178947"/>
                <a:ext cx="477958" cy="47795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56" name="TextBox 55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99457622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نشاط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TextBox 2912">
            <a:extLst>
              <a:ext uri="{FF2B5EF4-FFF2-40B4-BE49-F238E27FC236}">
                <a16:creationId xmlns:a16="http://schemas.microsoft.com/office/drawing/2014/main" xmlns="" id="{6E9D433E-68E2-E8B9-BD7D-3B030513DB3C}"/>
              </a:ext>
            </a:extLst>
          </p:cNvPr>
          <p:cNvSpPr txBox="1"/>
          <p:nvPr/>
        </p:nvSpPr>
        <p:spPr>
          <a:xfrm>
            <a:off x="4687638" y="1518658"/>
            <a:ext cx="4303962" cy="52322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ar-SA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راجع دليل المدرب صفحة (27)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0" name="مجموعة 9">
            <a:extLst>
              <a:ext uri="{FF2B5EF4-FFF2-40B4-BE49-F238E27FC236}">
                <a16:creationId xmlns:a16="http://schemas.microsoft.com/office/drawing/2014/main" xmlns="" id="{37A77266-B6A7-2EF4-181B-FB036624D0F3}"/>
              </a:ext>
            </a:extLst>
          </p:cNvPr>
          <p:cNvGrpSpPr/>
          <p:nvPr/>
        </p:nvGrpSpPr>
        <p:grpSpPr>
          <a:xfrm>
            <a:off x="1064737" y="1780268"/>
            <a:ext cx="3356686" cy="3233549"/>
            <a:chOff x="1064737" y="1780268"/>
            <a:chExt cx="3356686" cy="3233549"/>
          </a:xfrm>
        </p:grpSpPr>
        <p:grpSp>
          <p:nvGrpSpPr>
            <p:cNvPr id="11" name="Group 2902">
              <a:extLst>
                <a:ext uri="{FF2B5EF4-FFF2-40B4-BE49-F238E27FC236}">
                  <a16:creationId xmlns:a16="http://schemas.microsoft.com/office/drawing/2014/main" xmlns="" id="{C952B32D-8ED3-1FFD-75ED-B1C67BE478CD}"/>
                </a:ext>
              </a:extLst>
            </p:cNvPr>
            <p:cNvGrpSpPr/>
            <p:nvPr/>
          </p:nvGrpSpPr>
          <p:grpSpPr>
            <a:xfrm>
              <a:off x="1064737" y="2835044"/>
              <a:ext cx="3190672" cy="2178773"/>
              <a:chOff x="3366914" y="2916559"/>
              <a:chExt cx="2424286" cy="1655441"/>
            </a:xfrm>
          </p:grpSpPr>
          <p:sp>
            <p:nvSpPr>
              <p:cNvPr id="15" name="Rectangle 2903">
                <a:extLst>
                  <a:ext uri="{FF2B5EF4-FFF2-40B4-BE49-F238E27FC236}">
                    <a16:creationId xmlns:a16="http://schemas.microsoft.com/office/drawing/2014/main" xmlns="" id="{30E2854B-AFAE-37B3-25F1-43FA983207E0}"/>
                  </a:ext>
                </a:extLst>
              </p:cNvPr>
              <p:cNvSpPr/>
              <p:nvPr/>
            </p:nvSpPr>
            <p:spPr>
              <a:xfrm>
                <a:off x="3366914" y="3203451"/>
                <a:ext cx="242428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6" name="Rectangle 2904">
                <a:extLst>
                  <a:ext uri="{FF2B5EF4-FFF2-40B4-BE49-F238E27FC236}">
                    <a16:creationId xmlns:a16="http://schemas.microsoft.com/office/drawing/2014/main" xmlns="" id="{242C90EC-78C5-A09E-81FB-C736E361AECE}"/>
                  </a:ext>
                </a:extLst>
              </p:cNvPr>
              <p:cNvSpPr/>
              <p:nvPr/>
            </p:nvSpPr>
            <p:spPr>
              <a:xfrm>
                <a:off x="3419872" y="3140968"/>
                <a:ext cx="230425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7" name="Rectangle 3">
                <a:extLst>
                  <a:ext uri="{FF2B5EF4-FFF2-40B4-BE49-F238E27FC236}">
                    <a16:creationId xmlns:a16="http://schemas.microsoft.com/office/drawing/2014/main" xmlns="" id="{1172CA70-225B-110E-5FDD-8543B493F4C8}"/>
                  </a:ext>
                </a:extLst>
              </p:cNvPr>
              <p:cNvSpPr/>
              <p:nvPr/>
            </p:nvSpPr>
            <p:spPr>
              <a:xfrm>
                <a:off x="457200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8" name="Rectangle 3">
                <a:extLst>
                  <a:ext uri="{FF2B5EF4-FFF2-40B4-BE49-F238E27FC236}">
                    <a16:creationId xmlns:a16="http://schemas.microsoft.com/office/drawing/2014/main" xmlns="" id="{F585A084-B83F-97D2-7703-7DC94B6F1008}"/>
                  </a:ext>
                </a:extLst>
              </p:cNvPr>
              <p:cNvSpPr/>
              <p:nvPr/>
            </p:nvSpPr>
            <p:spPr>
              <a:xfrm flipH="1">
                <a:off x="349188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9" name="Oval 7">
                <a:extLst>
                  <a:ext uri="{FF2B5EF4-FFF2-40B4-BE49-F238E27FC236}">
                    <a16:creationId xmlns:a16="http://schemas.microsoft.com/office/drawing/2014/main" xmlns="" id="{380E8538-E893-BD09-DFA6-36B567852A27}"/>
                  </a:ext>
                </a:extLst>
              </p:cNvPr>
              <p:cNvSpPr/>
              <p:nvPr/>
            </p:nvSpPr>
            <p:spPr>
              <a:xfrm>
                <a:off x="4439051" y="4449847"/>
                <a:ext cx="257915" cy="122153"/>
              </a:xfrm>
              <a:custGeom>
                <a:avLst/>
                <a:gdLst/>
                <a:ahLst/>
                <a:cxnLst/>
                <a:rect l="l" t="t" r="r" b="b"/>
                <a:pathLst>
                  <a:path w="900094" h="360040">
                    <a:moveTo>
                      <a:pt x="0" y="0"/>
                    </a:moveTo>
                    <a:lnTo>
                      <a:pt x="900094" y="0"/>
                    </a:lnTo>
                    <a:cubicBezTo>
                      <a:pt x="900094" y="198845"/>
                      <a:pt x="698601" y="360040"/>
                      <a:pt x="450047" y="360040"/>
                    </a:cubicBezTo>
                    <a:cubicBezTo>
                      <a:pt x="201493" y="360040"/>
                      <a:pt x="0" y="198845"/>
                      <a:pt x="0" y="0"/>
                    </a:cubicBezTo>
                    <a:close/>
                  </a:path>
                </a:pathLst>
              </a:custGeom>
              <a:solidFill>
                <a:srgbClr val="343C4F"/>
              </a:solidFill>
              <a:ln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cxnSp>
          <p:nvCxnSpPr>
            <p:cNvPr id="12" name="Elbow Connector 34">
              <a:extLst>
                <a:ext uri="{FF2B5EF4-FFF2-40B4-BE49-F238E27FC236}">
                  <a16:creationId xmlns:a16="http://schemas.microsoft.com/office/drawing/2014/main" xmlns="" id="{05502A10-1097-D67C-DB5C-ACFB2DE5B714}"/>
                </a:ext>
              </a:extLst>
            </p:cNvPr>
            <p:cNvCxnSpPr/>
            <p:nvPr/>
          </p:nvCxnSpPr>
          <p:spPr>
            <a:xfrm rot="5400000">
              <a:off x="3017423" y="1924268"/>
              <a:ext cx="1548000" cy="1260000"/>
            </a:xfrm>
            <a:prstGeom prst="bentConnector3">
              <a:avLst>
                <a:gd name="adj1" fmla="val -25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3" name="صورة 12">
              <a:extLst>
                <a:ext uri="{FF2B5EF4-FFF2-40B4-BE49-F238E27FC236}">
                  <a16:creationId xmlns:a16="http://schemas.microsoft.com/office/drawing/2014/main" xmlns="" id="{AF0E9DF6-F8F2-981E-65B3-861997CD5EB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130" y="3396729"/>
              <a:ext cx="758823" cy="758823"/>
            </a:xfrm>
            <a:prstGeom prst="rect">
              <a:avLst/>
            </a:prstGeom>
          </p:spPr>
        </p:pic>
        <p:pic>
          <p:nvPicPr>
            <p:cNvPr id="14" name="صورة 13">
              <a:extLst>
                <a:ext uri="{FF2B5EF4-FFF2-40B4-BE49-F238E27FC236}">
                  <a16:creationId xmlns:a16="http://schemas.microsoft.com/office/drawing/2014/main" xmlns="" id="{E956A362-E7AB-67F7-315C-69F987D6B9F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466" y="3478965"/>
              <a:ext cx="691457" cy="691457"/>
            </a:xfrm>
            <a:prstGeom prst="rect">
              <a:avLst/>
            </a:prstGeom>
          </p:spPr>
        </p:pic>
      </p:grpSp>
      <p:grpSp>
        <p:nvGrpSpPr>
          <p:cNvPr id="20" name="مجموعة 19">
            <a:extLst>
              <a:ext uri="{FF2B5EF4-FFF2-40B4-BE49-F238E27FC236}">
                <a16:creationId xmlns:a16="http://schemas.microsoft.com/office/drawing/2014/main" xmlns="" id="{A15CAE35-2035-1FAB-BCDC-6AB50F726041}"/>
              </a:ext>
            </a:extLst>
          </p:cNvPr>
          <p:cNvGrpSpPr/>
          <p:nvPr/>
        </p:nvGrpSpPr>
        <p:grpSpPr>
          <a:xfrm>
            <a:off x="6839619" y="2878455"/>
            <a:ext cx="3270904" cy="3407355"/>
            <a:chOff x="890071" y="2059011"/>
            <a:chExt cx="3468370" cy="3576798"/>
          </a:xfrm>
        </p:grpSpPr>
        <p:grpSp>
          <p:nvGrpSpPr>
            <p:cNvPr id="21" name="그룹 6">
              <a:extLst>
                <a:ext uri="{FF2B5EF4-FFF2-40B4-BE49-F238E27FC236}">
                  <a16:creationId xmlns:a16="http://schemas.microsoft.com/office/drawing/2014/main" xmlns="" id="{5D0E4E61-5380-F146-E61B-F161C67F873B}"/>
                </a:ext>
              </a:extLst>
            </p:cNvPr>
            <p:cNvGrpSpPr/>
            <p:nvPr/>
          </p:nvGrpSpPr>
          <p:grpSpPr>
            <a:xfrm>
              <a:off x="890071" y="3036796"/>
              <a:ext cx="3007581" cy="2599013"/>
              <a:chOff x="0" y="0"/>
              <a:chExt cx="7934952" cy="6857020"/>
            </a:xfrm>
          </p:grpSpPr>
          <p:grpSp>
            <p:nvGrpSpPr>
              <p:cNvPr id="75" name="그룹 7">
                <a:extLst>
                  <a:ext uri="{FF2B5EF4-FFF2-40B4-BE49-F238E27FC236}">
                    <a16:creationId xmlns:a16="http://schemas.microsoft.com/office/drawing/2014/main" xmlns="" id="{AA7EC80A-B57D-496A-4B8E-25B061707298}"/>
                  </a:ext>
                </a:extLst>
              </p:cNvPr>
              <p:cNvGrpSpPr/>
              <p:nvPr/>
            </p:nvGrpSpPr>
            <p:grpSpPr>
              <a:xfrm>
                <a:off x="3259917" y="0"/>
                <a:ext cx="4144327" cy="5931604"/>
                <a:chOff x="3259917" y="0"/>
                <a:chExt cx="4144327" cy="5931604"/>
              </a:xfrm>
            </p:grpSpPr>
            <p:sp>
              <p:nvSpPr>
                <p:cNvPr id="86" name="자유형: 도형 18">
                  <a:extLst>
                    <a:ext uri="{FF2B5EF4-FFF2-40B4-BE49-F238E27FC236}">
                      <a16:creationId xmlns:a16="http://schemas.microsoft.com/office/drawing/2014/main" xmlns="" id="{40B7FE82-AE34-60B6-776B-54D0ABF3242D}"/>
                    </a:ext>
                  </a:extLst>
                </p:cNvPr>
                <p:cNvSpPr/>
                <p:nvPr/>
              </p:nvSpPr>
              <p:spPr>
                <a:xfrm>
                  <a:off x="3493537" y="3918148"/>
                  <a:ext cx="3823851" cy="2013456"/>
                </a:xfrm>
                <a:custGeom>
                  <a:avLst/>
                  <a:gdLst>
                    <a:gd name="connsiteX0" fmla="*/ 3823851 w 3823851"/>
                    <a:gd name="connsiteY0" fmla="*/ 1995749 h 2013456"/>
                    <a:gd name="connsiteX1" fmla="*/ 3724061 w 3823851"/>
                    <a:gd name="connsiteY1" fmla="*/ 1540267 h 2013456"/>
                    <a:gd name="connsiteX2" fmla="*/ 3456907 w 3823851"/>
                    <a:gd name="connsiteY2" fmla="*/ 901904 h 2013456"/>
                    <a:gd name="connsiteX3" fmla="*/ 2927278 w 3823851"/>
                    <a:gd name="connsiteY3" fmla="*/ 186907 h 2013456"/>
                    <a:gd name="connsiteX4" fmla="*/ 2686181 w 3823851"/>
                    <a:gd name="connsiteY4" fmla="*/ 2369 h 2013456"/>
                    <a:gd name="connsiteX5" fmla="*/ 2668948 w 3823851"/>
                    <a:gd name="connsiteY5" fmla="*/ 20254 h 2013456"/>
                    <a:gd name="connsiteX6" fmla="*/ 2644430 w 3823851"/>
                    <a:gd name="connsiteY6" fmla="*/ 68995 h 2013456"/>
                    <a:gd name="connsiteX7" fmla="*/ 2549495 w 3823851"/>
                    <a:gd name="connsiteY7" fmla="*/ 0 h 2013456"/>
                    <a:gd name="connsiteX8" fmla="*/ 1593343 w 3823851"/>
                    <a:gd name="connsiteY8" fmla="*/ 240267 h 2013456"/>
                    <a:gd name="connsiteX9" fmla="*/ 1473654 w 3823851"/>
                    <a:gd name="connsiteY9" fmla="*/ 245952 h 2013456"/>
                    <a:gd name="connsiteX10" fmla="*/ 1400395 w 3823851"/>
                    <a:gd name="connsiteY10" fmla="*/ 283263 h 2013456"/>
                    <a:gd name="connsiteX11" fmla="*/ 1241204 w 3823851"/>
                    <a:gd name="connsiteY11" fmla="*/ 441210 h 2013456"/>
                    <a:gd name="connsiteX12" fmla="*/ 1073426 w 3823851"/>
                    <a:gd name="connsiteY12" fmla="*/ 658025 h 2013456"/>
                    <a:gd name="connsiteX13" fmla="*/ 1021665 w 3823851"/>
                    <a:gd name="connsiteY13" fmla="*/ 525247 h 2013456"/>
                    <a:gd name="connsiteX14" fmla="*/ 996614 w 3823851"/>
                    <a:gd name="connsiteY14" fmla="*/ 516364 h 2013456"/>
                    <a:gd name="connsiteX15" fmla="*/ 642166 w 3823851"/>
                    <a:gd name="connsiteY15" fmla="*/ 424805 h 2013456"/>
                    <a:gd name="connsiteX16" fmla="*/ 595616 w 3823851"/>
                    <a:gd name="connsiteY16" fmla="*/ 427648 h 2013456"/>
                    <a:gd name="connsiteX17" fmla="*/ 479362 w 3823851"/>
                    <a:gd name="connsiteY17" fmla="*/ 511330 h 2013456"/>
                    <a:gd name="connsiteX18" fmla="*/ 435893 w 3823851"/>
                    <a:gd name="connsiteY18" fmla="*/ 588379 h 2013456"/>
                    <a:gd name="connsiteX19" fmla="*/ 169627 w 3823851"/>
                    <a:gd name="connsiteY19" fmla="*/ 1071104 h 2013456"/>
                    <a:gd name="connsiteX20" fmla="*/ 168679 w 3823851"/>
                    <a:gd name="connsiteY20" fmla="*/ 1995690 h 2013456"/>
                    <a:gd name="connsiteX21" fmla="*/ 895817 w 3823851"/>
                    <a:gd name="connsiteY21" fmla="*/ 1714678 h 2013456"/>
                    <a:gd name="connsiteX22" fmla="*/ 1023501 w 3823851"/>
                    <a:gd name="connsiteY22" fmla="*/ 1629160 h 2013456"/>
                    <a:gd name="connsiteX23" fmla="*/ 1304751 w 3823851"/>
                    <a:gd name="connsiteY23" fmla="*/ 1394223 h 2013456"/>
                    <a:gd name="connsiteX24" fmla="*/ 1427105 w 3823851"/>
                    <a:gd name="connsiteY24" fmla="*/ 1306870 h 2013456"/>
                    <a:gd name="connsiteX25" fmla="*/ 1465600 w 3823851"/>
                    <a:gd name="connsiteY25" fmla="*/ 1336540 h 2013456"/>
                    <a:gd name="connsiteX26" fmla="*/ 1454525 w 3823851"/>
                    <a:gd name="connsiteY26" fmla="*/ 2013457 h 2013456"/>
                    <a:gd name="connsiteX27" fmla="*/ 3823851 w 3823851"/>
                    <a:gd name="connsiteY27" fmla="*/ 1995749 h 201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23851" h="2013456">
                      <a:moveTo>
                        <a:pt x="3823851" y="1995749"/>
                      </a:moveTo>
                      <a:cubicBezTo>
                        <a:pt x="3823851" y="1995749"/>
                        <a:pt x="3726963" y="1551756"/>
                        <a:pt x="3724061" y="1540267"/>
                      </a:cubicBezTo>
                      <a:cubicBezTo>
                        <a:pt x="3666674" y="1314213"/>
                        <a:pt x="3570378" y="1104268"/>
                        <a:pt x="3456907" y="901904"/>
                      </a:cubicBezTo>
                      <a:cubicBezTo>
                        <a:pt x="3310745" y="641205"/>
                        <a:pt x="3143145" y="395964"/>
                        <a:pt x="2927278" y="186907"/>
                      </a:cubicBezTo>
                      <a:cubicBezTo>
                        <a:pt x="2854256" y="116136"/>
                        <a:pt x="2776260" y="51169"/>
                        <a:pt x="2686181" y="2369"/>
                      </a:cubicBezTo>
                      <a:cubicBezTo>
                        <a:pt x="2674752" y="2843"/>
                        <a:pt x="2672797" y="12614"/>
                        <a:pt x="2668948" y="20254"/>
                      </a:cubicBezTo>
                      <a:cubicBezTo>
                        <a:pt x="2660775" y="36481"/>
                        <a:pt x="2653135" y="53004"/>
                        <a:pt x="2644430" y="68995"/>
                      </a:cubicBezTo>
                      <a:lnTo>
                        <a:pt x="2549495" y="0"/>
                      </a:lnTo>
                      <a:lnTo>
                        <a:pt x="1593343" y="240267"/>
                      </a:lnTo>
                      <a:cubicBezTo>
                        <a:pt x="1553486" y="243051"/>
                        <a:pt x="1513629" y="244886"/>
                        <a:pt x="1473654" y="245952"/>
                      </a:cubicBezTo>
                      <a:cubicBezTo>
                        <a:pt x="1445878" y="251875"/>
                        <a:pt x="1422308" y="266384"/>
                        <a:pt x="1400395" y="283263"/>
                      </a:cubicBezTo>
                      <a:cubicBezTo>
                        <a:pt x="1340758" y="329220"/>
                        <a:pt x="1289412" y="383823"/>
                        <a:pt x="1241204" y="441210"/>
                      </a:cubicBezTo>
                      <a:cubicBezTo>
                        <a:pt x="1180975" y="512929"/>
                        <a:pt x="1120035" y="584292"/>
                        <a:pt x="1073426" y="658025"/>
                      </a:cubicBezTo>
                      <a:cubicBezTo>
                        <a:pt x="1106295" y="599986"/>
                        <a:pt x="1089416" y="551542"/>
                        <a:pt x="1021665" y="525247"/>
                      </a:cubicBezTo>
                      <a:cubicBezTo>
                        <a:pt x="1013374" y="522049"/>
                        <a:pt x="1004906" y="519384"/>
                        <a:pt x="996614" y="516364"/>
                      </a:cubicBezTo>
                      <a:cubicBezTo>
                        <a:pt x="880538" y="477987"/>
                        <a:pt x="761263" y="451692"/>
                        <a:pt x="642166" y="424805"/>
                      </a:cubicBezTo>
                      <a:cubicBezTo>
                        <a:pt x="626768" y="421311"/>
                        <a:pt x="610837" y="421311"/>
                        <a:pt x="595616" y="427648"/>
                      </a:cubicBezTo>
                      <a:cubicBezTo>
                        <a:pt x="543974" y="437657"/>
                        <a:pt x="506486" y="467801"/>
                        <a:pt x="479362" y="511330"/>
                      </a:cubicBezTo>
                      <a:cubicBezTo>
                        <a:pt x="463787" y="536322"/>
                        <a:pt x="448863" y="561965"/>
                        <a:pt x="435893" y="588379"/>
                      </a:cubicBezTo>
                      <a:cubicBezTo>
                        <a:pt x="354995" y="753669"/>
                        <a:pt x="245136" y="902911"/>
                        <a:pt x="169627" y="1071104"/>
                      </a:cubicBezTo>
                      <a:cubicBezTo>
                        <a:pt x="-139279" y="1652198"/>
                        <a:pt x="44312" y="1995690"/>
                        <a:pt x="168679" y="1995690"/>
                      </a:cubicBezTo>
                      <a:cubicBezTo>
                        <a:pt x="512646" y="1995690"/>
                        <a:pt x="883617" y="1719652"/>
                        <a:pt x="895817" y="1714678"/>
                      </a:cubicBezTo>
                      <a:cubicBezTo>
                        <a:pt x="941656" y="1691048"/>
                        <a:pt x="982045" y="1659245"/>
                        <a:pt x="1023501" y="1629160"/>
                      </a:cubicBezTo>
                      <a:cubicBezTo>
                        <a:pt x="1122522" y="1557204"/>
                        <a:pt x="1212718" y="1474530"/>
                        <a:pt x="1304751" y="1394223"/>
                      </a:cubicBezTo>
                      <a:cubicBezTo>
                        <a:pt x="1342890" y="1360940"/>
                        <a:pt x="1386893" y="1336718"/>
                        <a:pt x="1427105" y="1306870"/>
                      </a:cubicBezTo>
                      <a:cubicBezTo>
                        <a:pt x="1435100" y="1296683"/>
                        <a:pt x="1471403" y="1317115"/>
                        <a:pt x="1465600" y="1336540"/>
                      </a:cubicBezTo>
                      <a:cubicBezTo>
                        <a:pt x="1472825" y="1449005"/>
                        <a:pt x="1454525" y="2013457"/>
                        <a:pt x="1454525" y="2013457"/>
                      </a:cubicBezTo>
                      <a:lnTo>
                        <a:pt x="3823851" y="19957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7" name="자유형: 도형 19">
                  <a:extLst>
                    <a:ext uri="{FF2B5EF4-FFF2-40B4-BE49-F238E27FC236}">
                      <a16:creationId xmlns:a16="http://schemas.microsoft.com/office/drawing/2014/main" xmlns="" id="{C075E3EE-6A0F-69F7-D916-2C5C42486F09}"/>
                    </a:ext>
                  </a:extLst>
                </p:cNvPr>
                <p:cNvSpPr/>
                <p:nvPr/>
              </p:nvSpPr>
              <p:spPr>
                <a:xfrm>
                  <a:off x="5699748" y="4458189"/>
                  <a:ext cx="390758" cy="833175"/>
                </a:xfrm>
                <a:custGeom>
                  <a:avLst/>
                  <a:gdLst>
                    <a:gd name="connsiteX0" fmla="*/ 10630 w 390758"/>
                    <a:gd name="connsiteY0" fmla="*/ 39276 h 833175"/>
                    <a:gd name="connsiteX1" fmla="*/ 1569 w 390758"/>
                    <a:gd name="connsiteY1" fmla="*/ 5578 h 833175"/>
                    <a:gd name="connsiteX2" fmla="*/ 11045 w 390758"/>
                    <a:gd name="connsiteY2" fmla="*/ 4275 h 833175"/>
                    <a:gd name="connsiteX3" fmla="*/ 43617 w 390758"/>
                    <a:gd name="connsiteY3" fmla="*/ 18963 h 833175"/>
                    <a:gd name="connsiteX4" fmla="*/ 173256 w 390758"/>
                    <a:gd name="connsiteY4" fmla="*/ 314662 h 833175"/>
                    <a:gd name="connsiteX5" fmla="*/ 207013 w 390758"/>
                    <a:gd name="connsiteY5" fmla="*/ 131071 h 833175"/>
                    <a:gd name="connsiteX6" fmla="*/ 213054 w 390758"/>
                    <a:gd name="connsiteY6" fmla="*/ 90385 h 833175"/>
                    <a:gd name="connsiteX7" fmla="*/ 242073 w 390758"/>
                    <a:gd name="connsiteY7" fmla="*/ 60063 h 833175"/>
                    <a:gd name="connsiteX8" fmla="*/ 253562 w 390758"/>
                    <a:gd name="connsiteY8" fmla="*/ 94768 h 833175"/>
                    <a:gd name="connsiteX9" fmla="*/ 216252 w 390758"/>
                    <a:gd name="connsiteY9" fmla="*/ 270363 h 833175"/>
                    <a:gd name="connsiteX10" fmla="*/ 202038 w 390758"/>
                    <a:gd name="connsiteY10" fmla="*/ 336515 h 833175"/>
                    <a:gd name="connsiteX11" fmla="*/ 225964 w 390758"/>
                    <a:gd name="connsiteY11" fmla="*/ 420079 h 833175"/>
                    <a:gd name="connsiteX12" fmla="*/ 385629 w 390758"/>
                    <a:gd name="connsiteY12" fmla="*/ 788444 h 833175"/>
                    <a:gd name="connsiteX13" fmla="*/ 390130 w 390758"/>
                    <a:gd name="connsiteY13" fmla="*/ 802362 h 833175"/>
                    <a:gd name="connsiteX14" fmla="*/ 378286 w 390758"/>
                    <a:gd name="connsiteY14" fmla="*/ 832092 h 833175"/>
                    <a:gd name="connsiteX15" fmla="*/ 351694 w 390758"/>
                    <a:gd name="connsiteY15" fmla="*/ 814858 h 833175"/>
                    <a:gd name="connsiteX16" fmla="*/ 302776 w 390758"/>
                    <a:gd name="connsiteY16" fmla="*/ 704111 h 833175"/>
                    <a:gd name="connsiteX17" fmla="*/ 154127 w 390758"/>
                    <a:gd name="connsiteY17" fmla="*/ 366364 h 833175"/>
                    <a:gd name="connsiteX18" fmla="*/ 10630 w 390758"/>
                    <a:gd name="connsiteY18" fmla="*/ 39276 h 83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0758" h="833175">
                      <a:moveTo>
                        <a:pt x="10630" y="39276"/>
                      </a:moveTo>
                      <a:cubicBezTo>
                        <a:pt x="5359" y="28675"/>
                        <a:pt x="-3642" y="19022"/>
                        <a:pt x="1569" y="5578"/>
                      </a:cubicBezTo>
                      <a:cubicBezTo>
                        <a:pt x="4708" y="5164"/>
                        <a:pt x="7847" y="4749"/>
                        <a:pt x="11045" y="4275"/>
                      </a:cubicBezTo>
                      <a:cubicBezTo>
                        <a:pt x="28279" y="-4904"/>
                        <a:pt x="35978" y="1018"/>
                        <a:pt x="43617" y="18963"/>
                      </a:cubicBezTo>
                      <a:cubicBezTo>
                        <a:pt x="84836" y="115614"/>
                        <a:pt x="127773" y="211496"/>
                        <a:pt x="173256" y="314662"/>
                      </a:cubicBezTo>
                      <a:cubicBezTo>
                        <a:pt x="185397" y="248747"/>
                        <a:pt x="196294" y="189939"/>
                        <a:pt x="207013" y="131071"/>
                      </a:cubicBezTo>
                      <a:cubicBezTo>
                        <a:pt x="209441" y="117569"/>
                        <a:pt x="211218" y="103948"/>
                        <a:pt x="213054" y="90385"/>
                      </a:cubicBezTo>
                      <a:cubicBezTo>
                        <a:pt x="215363" y="72974"/>
                        <a:pt x="224365" y="57576"/>
                        <a:pt x="242073" y="60063"/>
                      </a:cubicBezTo>
                      <a:cubicBezTo>
                        <a:pt x="260669" y="62669"/>
                        <a:pt x="255931" y="82627"/>
                        <a:pt x="253562" y="94768"/>
                      </a:cubicBezTo>
                      <a:cubicBezTo>
                        <a:pt x="242132" y="153517"/>
                        <a:pt x="228866" y="211851"/>
                        <a:pt x="216252" y="270363"/>
                      </a:cubicBezTo>
                      <a:cubicBezTo>
                        <a:pt x="211514" y="292394"/>
                        <a:pt x="206954" y="314485"/>
                        <a:pt x="202038" y="336515"/>
                      </a:cubicBezTo>
                      <a:cubicBezTo>
                        <a:pt x="194872" y="368673"/>
                        <a:pt x="214712" y="393606"/>
                        <a:pt x="225964" y="420079"/>
                      </a:cubicBezTo>
                      <a:cubicBezTo>
                        <a:pt x="278199" y="543262"/>
                        <a:pt x="332269" y="665735"/>
                        <a:pt x="385629" y="788444"/>
                      </a:cubicBezTo>
                      <a:cubicBezTo>
                        <a:pt x="387583" y="792945"/>
                        <a:pt x="389893" y="797683"/>
                        <a:pt x="390130" y="802362"/>
                      </a:cubicBezTo>
                      <a:cubicBezTo>
                        <a:pt x="390663" y="813851"/>
                        <a:pt x="393861" y="827413"/>
                        <a:pt x="378286" y="832092"/>
                      </a:cubicBezTo>
                      <a:cubicBezTo>
                        <a:pt x="363420" y="836593"/>
                        <a:pt x="356787" y="826347"/>
                        <a:pt x="351694" y="814858"/>
                      </a:cubicBezTo>
                      <a:cubicBezTo>
                        <a:pt x="335349" y="777962"/>
                        <a:pt x="319062" y="741066"/>
                        <a:pt x="302776" y="704111"/>
                      </a:cubicBezTo>
                      <a:cubicBezTo>
                        <a:pt x="253207" y="591529"/>
                        <a:pt x="203578" y="479005"/>
                        <a:pt x="154127" y="366364"/>
                      </a:cubicBezTo>
                      <a:cubicBezTo>
                        <a:pt x="106156" y="257394"/>
                        <a:pt x="58423" y="148305"/>
                        <a:pt x="10630" y="39276"/>
                      </a:cubicBezTo>
                      <a:close/>
                    </a:path>
                  </a:pathLst>
                </a:custGeom>
                <a:solidFill>
                  <a:srgbClr val="212F99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8" name="자유형: 도형 20">
                  <a:extLst>
                    <a:ext uri="{FF2B5EF4-FFF2-40B4-BE49-F238E27FC236}">
                      <a16:creationId xmlns:a16="http://schemas.microsoft.com/office/drawing/2014/main" xmlns="" id="{960E9429-051F-1854-B6F8-F0E16F67553C}"/>
                    </a:ext>
                  </a:extLst>
                </p:cNvPr>
                <p:cNvSpPr/>
                <p:nvPr/>
              </p:nvSpPr>
              <p:spPr>
                <a:xfrm>
                  <a:off x="4335640" y="4608271"/>
                  <a:ext cx="2323335" cy="1014093"/>
                </a:xfrm>
                <a:custGeom>
                  <a:avLst/>
                  <a:gdLst>
                    <a:gd name="connsiteX0" fmla="*/ 177195 w 2323335"/>
                    <a:gd name="connsiteY0" fmla="*/ 68284 h 1014093"/>
                    <a:gd name="connsiteX1" fmla="*/ 0 w 2323335"/>
                    <a:gd name="connsiteY1" fmla="*/ 648667 h 1014093"/>
                    <a:gd name="connsiteX2" fmla="*/ 177195 w 2323335"/>
                    <a:gd name="connsiteY2" fmla="*/ 68284 h 1014093"/>
                    <a:gd name="connsiteX3" fmla="*/ 703389 w 2323335"/>
                    <a:gd name="connsiteY3" fmla="*/ 62243 h 1014093"/>
                    <a:gd name="connsiteX4" fmla="*/ 630545 w 2323335"/>
                    <a:gd name="connsiteY4" fmla="*/ 641619 h 1014093"/>
                    <a:gd name="connsiteX5" fmla="*/ 576652 w 2323335"/>
                    <a:gd name="connsiteY5" fmla="*/ 617990 h 1014093"/>
                    <a:gd name="connsiteX6" fmla="*/ 677271 w 2323335"/>
                    <a:gd name="connsiteY6" fmla="*/ 274201 h 1014093"/>
                    <a:gd name="connsiteX7" fmla="*/ 703389 w 2323335"/>
                    <a:gd name="connsiteY7" fmla="*/ 62243 h 1014093"/>
                    <a:gd name="connsiteX8" fmla="*/ 2308385 w 2323335"/>
                    <a:gd name="connsiteY8" fmla="*/ 60052 h 1014093"/>
                    <a:gd name="connsiteX9" fmla="*/ 2322777 w 2323335"/>
                    <a:gd name="connsiteY9" fmla="*/ 90196 h 1014093"/>
                    <a:gd name="connsiteX10" fmla="*/ 2246379 w 2323335"/>
                    <a:gd name="connsiteY10" fmla="*/ 615562 h 1014093"/>
                    <a:gd name="connsiteX11" fmla="*/ 2139127 w 2323335"/>
                    <a:gd name="connsiteY11" fmla="*/ 902556 h 1014093"/>
                    <a:gd name="connsiteX12" fmla="*/ 2104185 w 2323335"/>
                    <a:gd name="connsiteY12" fmla="*/ 914518 h 1014093"/>
                    <a:gd name="connsiteX13" fmla="*/ 2308385 w 2323335"/>
                    <a:gd name="connsiteY13" fmla="*/ 60052 h 1014093"/>
                    <a:gd name="connsiteX14" fmla="*/ 851386 w 2323335"/>
                    <a:gd name="connsiteY14" fmla="*/ 0 h 1014093"/>
                    <a:gd name="connsiteX15" fmla="*/ 883722 w 2323335"/>
                    <a:gd name="connsiteY15" fmla="*/ 2310 h 1014093"/>
                    <a:gd name="connsiteX16" fmla="*/ 869331 w 2323335"/>
                    <a:gd name="connsiteY16" fmla="*/ 216341 h 1014093"/>
                    <a:gd name="connsiteX17" fmla="*/ 1070689 w 2323335"/>
                    <a:gd name="connsiteY17" fmla="*/ 738804 h 1014093"/>
                    <a:gd name="connsiteX18" fmla="*/ 1178356 w 2323335"/>
                    <a:gd name="connsiteY18" fmla="*/ 994232 h 1014093"/>
                    <a:gd name="connsiteX19" fmla="*/ 1180132 w 2323335"/>
                    <a:gd name="connsiteY19" fmla="*/ 1014072 h 1014093"/>
                    <a:gd name="connsiteX20" fmla="*/ 1152653 w 2323335"/>
                    <a:gd name="connsiteY20" fmla="*/ 987422 h 1014093"/>
                    <a:gd name="connsiteX21" fmla="*/ 829060 w 2323335"/>
                    <a:gd name="connsiteY21" fmla="*/ 282493 h 1014093"/>
                    <a:gd name="connsiteX22" fmla="*/ 790269 w 2323335"/>
                    <a:gd name="connsiteY22" fmla="*/ 116491 h 1014093"/>
                    <a:gd name="connsiteX23" fmla="*/ 798441 w 2323335"/>
                    <a:gd name="connsiteY23" fmla="*/ 43766 h 1014093"/>
                    <a:gd name="connsiteX24" fmla="*/ 841970 w 2323335"/>
                    <a:gd name="connsiteY24" fmla="*/ 3850 h 1014093"/>
                    <a:gd name="connsiteX25" fmla="*/ 851386 w 2323335"/>
                    <a:gd name="connsiteY25" fmla="*/ 0 h 1014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23335" h="1014093">
                      <a:moveTo>
                        <a:pt x="177195" y="68284"/>
                      </a:moveTo>
                      <a:cubicBezTo>
                        <a:pt x="188802" y="283263"/>
                        <a:pt x="129046" y="476507"/>
                        <a:pt x="0" y="648667"/>
                      </a:cubicBezTo>
                      <a:cubicBezTo>
                        <a:pt x="76753" y="460635"/>
                        <a:pt x="136686" y="267450"/>
                        <a:pt x="177195" y="68284"/>
                      </a:cubicBezTo>
                      <a:close/>
                      <a:moveTo>
                        <a:pt x="703389" y="62243"/>
                      </a:moveTo>
                      <a:cubicBezTo>
                        <a:pt x="720800" y="260639"/>
                        <a:pt x="718609" y="456607"/>
                        <a:pt x="630545" y="641619"/>
                      </a:cubicBezTo>
                      <a:cubicBezTo>
                        <a:pt x="618759" y="619707"/>
                        <a:pt x="599630" y="614496"/>
                        <a:pt x="576652" y="617990"/>
                      </a:cubicBezTo>
                      <a:cubicBezTo>
                        <a:pt x="627228" y="508368"/>
                        <a:pt x="656662" y="392647"/>
                        <a:pt x="677271" y="274201"/>
                      </a:cubicBezTo>
                      <a:cubicBezTo>
                        <a:pt x="689471" y="203963"/>
                        <a:pt x="693854" y="132777"/>
                        <a:pt x="703389" y="62243"/>
                      </a:cubicBezTo>
                      <a:close/>
                      <a:moveTo>
                        <a:pt x="2308385" y="60052"/>
                      </a:moveTo>
                      <a:cubicBezTo>
                        <a:pt x="2327573" y="70712"/>
                        <a:pt x="2322836" y="81668"/>
                        <a:pt x="2322777" y="90196"/>
                      </a:cubicBezTo>
                      <a:cubicBezTo>
                        <a:pt x="2321532" y="268812"/>
                        <a:pt x="2295238" y="443697"/>
                        <a:pt x="2246379" y="615562"/>
                      </a:cubicBezTo>
                      <a:cubicBezTo>
                        <a:pt x="2218367" y="714286"/>
                        <a:pt x="2177147" y="807740"/>
                        <a:pt x="2139127" y="902556"/>
                      </a:cubicBezTo>
                      <a:cubicBezTo>
                        <a:pt x="2127993" y="908004"/>
                        <a:pt x="2117451" y="915348"/>
                        <a:pt x="2104185" y="914518"/>
                      </a:cubicBezTo>
                      <a:cubicBezTo>
                        <a:pt x="2192723" y="635934"/>
                        <a:pt x="2241641" y="347460"/>
                        <a:pt x="2308385" y="60052"/>
                      </a:cubicBezTo>
                      <a:close/>
                      <a:moveTo>
                        <a:pt x="851386" y="0"/>
                      </a:moveTo>
                      <a:cubicBezTo>
                        <a:pt x="861869" y="4797"/>
                        <a:pt x="872944" y="1658"/>
                        <a:pt x="883722" y="2310"/>
                      </a:cubicBezTo>
                      <a:cubicBezTo>
                        <a:pt x="834686" y="70712"/>
                        <a:pt x="846530" y="142075"/>
                        <a:pt x="869331" y="216341"/>
                      </a:cubicBezTo>
                      <a:cubicBezTo>
                        <a:pt x="924231" y="395312"/>
                        <a:pt x="986947" y="570789"/>
                        <a:pt x="1070689" y="738804"/>
                      </a:cubicBezTo>
                      <a:cubicBezTo>
                        <a:pt x="1111789" y="821361"/>
                        <a:pt x="1143059" y="908833"/>
                        <a:pt x="1178356" y="994232"/>
                      </a:cubicBezTo>
                      <a:cubicBezTo>
                        <a:pt x="1180725" y="999977"/>
                        <a:pt x="1184752" y="1006669"/>
                        <a:pt x="1180132" y="1014072"/>
                      </a:cubicBezTo>
                      <a:cubicBezTo>
                        <a:pt x="1161714" y="1014783"/>
                        <a:pt x="1158220" y="997963"/>
                        <a:pt x="1152653" y="987422"/>
                      </a:cubicBezTo>
                      <a:cubicBezTo>
                        <a:pt x="1031602" y="758526"/>
                        <a:pt x="912623" y="528564"/>
                        <a:pt x="829060" y="282493"/>
                      </a:cubicBezTo>
                      <a:cubicBezTo>
                        <a:pt x="810700" y="228482"/>
                        <a:pt x="798441" y="172871"/>
                        <a:pt x="790269" y="116491"/>
                      </a:cubicBezTo>
                      <a:cubicBezTo>
                        <a:pt x="786715" y="91795"/>
                        <a:pt x="791275" y="67632"/>
                        <a:pt x="798441" y="43766"/>
                      </a:cubicBezTo>
                      <a:cubicBezTo>
                        <a:pt x="805133" y="21498"/>
                        <a:pt x="821953" y="11134"/>
                        <a:pt x="841970" y="3850"/>
                      </a:cubicBezTo>
                      <a:cubicBezTo>
                        <a:pt x="845109" y="2547"/>
                        <a:pt x="848248" y="1303"/>
                        <a:pt x="85138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9" name="자유형: 도형 21">
                  <a:extLst>
                    <a:ext uri="{FF2B5EF4-FFF2-40B4-BE49-F238E27FC236}">
                      <a16:creationId xmlns:a16="http://schemas.microsoft.com/office/drawing/2014/main" xmlns="" id="{AB966A6C-2570-F909-3CCD-873B774023B7}"/>
                    </a:ext>
                  </a:extLst>
                </p:cNvPr>
                <p:cNvSpPr/>
                <p:nvPr/>
              </p:nvSpPr>
              <p:spPr>
                <a:xfrm>
                  <a:off x="3259917" y="0"/>
                  <a:ext cx="4144327" cy="4617073"/>
                </a:xfrm>
                <a:custGeom>
                  <a:avLst/>
                  <a:gdLst>
                    <a:gd name="connsiteX0" fmla="*/ 4113438 w 4144327"/>
                    <a:gd name="connsiteY0" fmla="*/ 1843337 h 4617073"/>
                    <a:gd name="connsiteX1" fmla="*/ 4046635 w 4144327"/>
                    <a:gd name="connsiteY1" fmla="*/ 1551072 h 4617073"/>
                    <a:gd name="connsiteX2" fmla="*/ 3703202 w 4144327"/>
                    <a:gd name="connsiteY2" fmla="*/ 1060944 h 4617073"/>
                    <a:gd name="connsiteX3" fmla="*/ 3297466 w 4144327"/>
                    <a:gd name="connsiteY3" fmla="*/ 717215 h 4617073"/>
                    <a:gd name="connsiteX4" fmla="*/ 3363144 w 4144327"/>
                    <a:gd name="connsiteY4" fmla="*/ 333215 h 4617073"/>
                    <a:gd name="connsiteX5" fmla="*/ 3362671 w 4144327"/>
                    <a:gd name="connsiteY5" fmla="*/ 447159 h 4617073"/>
                    <a:gd name="connsiteX6" fmla="*/ 3327788 w 4144327"/>
                    <a:gd name="connsiteY6" fmla="*/ 620031 h 4617073"/>
                    <a:gd name="connsiteX7" fmla="*/ 3270934 w 4144327"/>
                    <a:gd name="connsiteY7" fmla="*/ 689203 h 4617073"/>
                    <a:gd name="connsiteX8" fmla="*/ 3177244 w 4144327"/>
                    <a:gd name="connsiteY8" fmla="*/ 684228 h 4617073"/>
                    <a:gd name="connsiteX9" fmla="*/ 3169486 w 4144327"/>
                    <a:gd name="connsiteY9" fmla="*/ 630276 h 4617073"/>
                    <a:gd name="connsiteX10" fmla="*/ 3126371 w 4144327"/>
                    <a:gd name="connsiteY10" fmla="*/ 312960 h 4617073"/>
                    <a:gd name="connsiteX11" fmla="*/ 2692742 w 4144327"/>
                    <a:gd name="connsiteY11" fmla="*/ 86 h 4617073"/>
                    <a:gd name="connsiteX12" fmla="*/ 2874320 w 4144327"/>
                    <a:gd name="connsiteY12" fmla="*/ 124513 h 4617073"/>
                    <a:gd name="connsiteX13" fmla="*/ 3081303 w 4144327"/>
                    <a:gd name="connsiteY13" fmla="*/ 385212 h 4617073"/>
                    <a:gd name="connsiteX14" fmla="*/ 3081007 w 4144327"/>
                    <a:gd name="connsiteY14" fmla="*/ 630513 h 4617073"/>
                    <a:gd name="connsiteX15" fmla="*/ 2788505 w 4144327"/>
                    <a:gd name="connsiteY15" fmla="*/ 380830 h 4617073"/>
                    <a:gd name="connsiteX16" fmla="*/ 1909580 w 4144327"/>
                    <a:gd name="connsiteY16" fmla="*/ 207721 h 4617073"/>
                    <a:gd name="connsiteX17" fmla="*/ 1712427 w 4144327"/>
                    <a:gd name="connsiteY17" fmla="*/ 222468 h 4617073"/>
                    <a:gd name="connsiteX18" fmla="*/ 1473404 w 4144327"/>
                    <a:gd name="connsiteY18" fmla="*/ 344645 h 4617073"/>
                    <a:gd name="connsiteX19" fmla="*/ 1489749 w 4144327"/>
                    <a:gd name="connsiteY19" fmla="*/ 343401 h 4617073"/>
                    <a:gd name="connsiteX20" fmla="*/ 1962347 w 4144327"/>
                    <a:gd name="connsiteY20" fmla="*/ 238458 h 4617073"/>
                    <a:gd name="connsiteX21" fmla="*/ 2309334 w 4144327"/>
                    <a:gd name="connsiteY21" fmla="*/ 264694 h 4617073"/>
                    <a:gd name="connsiteX22" fmla="*/ 2414099 w 4144327"/>
                    <a:gd name="connsiteY22" fmla="*/ 319889 h 4617073"/>
                    <a:gd name="connsiteX23" fmla="*/ 2403143 w 4144327"/>
                    <a:gd name="connsiteY23" fmla="*/ 319830 h 4617073"/>
                    <a:gd name="connsiteX24" fmla="*/ 2043068 w 4144327"/>
                    <a:gd name="connsiteY24" fmla="*/ 321962 h 4617073"/>
                    <a:gd name="connsiteX25" fmla="*/ 1789772 w 4144327"/>
                    <a:gd name="connsiteY25" fmla="*/ 364188 h 4617073"/>
                    <a:gd name="connsiteX26" fmla="*/ 1356380 w 4144327"/>
                    <a:gd name="connsiteY26" fmla="*/ 463919 h 4617073"/>
                    <a:gd name="connsiteX27" fmla="*/ 1188898 w 4144327"/>
                    <a:gd name="connsiteY27" fmla="*/ 528235 h 4617073"/>
                    <a:gd name="connsiteX28" fmla="*/ 817807 w 4144327"/>
                    <a:gd name="connsiteY28" fmla="*/ 440585 h 4617073"/>
                    <a:gd name="connsiteX29" fmla="*/ 784347 w 4144327"/>
                    <a:gd name="connsiteY29" fmla="*/ 411981 h 4617073"/>
                    <a:gd name="connsiteX30" fmla="*/ 875609 w 4144327"/>
                    <a:gd name="connsiteY30" fmla="*/ 556781 h 4617073"/>
                    <a:gd name="connsiteX31" fmla="*/ 1033556 w 4144327"/>
                    <a:gd name="connsiteY31" fmla="*/ 603152 h 4617073"/>
                    <a:gd name="connsiteX32" fmla="*/ 1000214 w 4144327"/>
                    <a:gd name="connsiteY32" fmla="*/ 642891 h 4617073"/>
                    <a:gd name="connsiteX33" fmla="*/ 497827 w 4144327"/>
                    <a:gd name="connsiteY33" fmla="*/ 927456 h 4617073"/>
                    <a:gd name="connsiteX34" fmla="*/ 247255 w 4144327"/>
                    <a:gd name="connsiteY34" fmla="*/ 1167901 h 4617073"/>
                    <a:gd name="connsiteX35" fmla="*/ 166712 w 4144327"/>
                    <a:gd name="connsiteY35" fmla="*/ 1401357 h 4617073"/>
                    <a:gd name="connsiteX36" fmla="*/ 392588 w 4144327"/>
                    <a:gd name="connsiteY36" fmla="*/ 1087535 h 4617073"/>
                    <a:gd name="connsiteX37" fmla="*/ 372689 w 4144327"/>
                    <a:gd name="connsiteY37" fmla="*/ 1108796 h 4617073"/>
                    <a:gd name="connsiteX38" fmla="*/ 265081 w 4144327"/>
                    <a:gd name="connsiteY38" fmla="*/ 1324249 h 4617073"/>
                    <a:gd name="connsiteX39" fmla="*/ 221197 w 4144327"/>
                    <a:gd name="connsiteY39" fmla="*/ 1619297 h 4617073"/>
                    <a:gd name="connsiteX40" fmla="*/ 109740 w 4144327"/>
                    <a:gd name="connsiteY40" fmla="*/ 1746034 h 4617073"/>
                    <a:gd name="connsiteX41" fmla="*/ 0 w 4144327"/>
                    <a:gd name="connsiteY41" fmla="*/ 1758411 h 4617073"/>
                    <a:gd name="connsiteX42" fmla="*/ 126855 w 4144327"/>
                    <a:gd name="connsiteY42" fmla="*/ 1797617 h 4617073"/>
                    <a:gd name="connsiteX43" fmla="*/ 237128 w 4144327"/>
                    <a:gd name="connsiteY43" fmla="*/ 1747870 h 4617073"/>
                    <a:gd name="connsiteX44" fmla="*/ 383823 w 4144327"/>
                    <a:gd name="connsiteY44" fmla="*/ 2452206 h 4617073"/>
                    <a:gd name="connsiteX45" fmla="*/ 438900 w 4144327"/>
                    <a:gd name="connsiteY45" fmla="*/ 1968593 h 4617073"/>
                    <a:gd name="connsiteX46" fmla="*/ 425634 w 4144327"/>
                    <a:gd name="connsiteY46" fmla="*/ 2176583 h 4617073"/>
                    <a:gd name="connsiteX47" fmla="*/ 532413 w 4144327"/>
                    <a:gd name="connsiteY47" fmla="*/ 2479212 h 4617073"/>
                    <a:gd name="connsiteX48" fmla="*/ 532413 w 4144327"/>
                    <a:gd name="connsiteY48" fmla="*/ 2479212 h 4617073"/>
                    <a:gd name="connsiteX49" fmla="*/ 526728 w 4144327"/>
                    <a:gd name="connsiteY49" fmla="*/ 2573258 h 4617073"/>
                    <a:gd name="connsiteX50" fmla="*/ 337985 w 4144327"/>
                    <a:gd name="connsiteY50" fmla="*/ 2976328 h 4617073"/>
                    <a:gd name="connsiteX51" fmla="*/ 669277 w 4144327"/>
                    <a:gd name="connsiteY51" fmla="*/ 3279194 h 4617073"/>
                    <a:gd name="connsiteX52" fmla="*/ 669277 w 4144327"/>
                    <a:gd name="connsiteY52" fmla="*/ 3279194 h 4617073"/>
                    <a:gd name="connsiteX53" fmla="*/ 715411 w 4144327"/>
                    <a:gd name="connsiteY53" fmla="*/ 3392487 h 4617073"/>
                    <a:gd name="connsiteX54" fmla="*/ 686451 w 4144327"/>
                    <a:gd name="connsiteY54" fmla="*/ 3402318 h 4617073"/>
                    <a:gd name="connsiteX55" fmla="*/ 604073 w 4144327"/>
                    <a:gd name="connsiteY55" fmla="*/ 3509393 h 4617073"/>
                    <a:gd name="connsiteX56" fmla="*/ 666967 w 4144327"/>
                    <a:gd name="connsiteY56" fmla="*/ 3810067 h 4617073"/>
                    <a:gd name="connsiteX57" fmla="*/ 862284 w 4144327"/>
                    <a:gd name="connsiteY57" fmla="*/ 4173043 h 4617073"/>
                    <a:gd name="connsiteX58" fmla="*/ 860744 w 4144327"/>
                    <a:gd name="connsiteY58" fmla="*/ 4299484 h 4617073"/>
                    <a:gd name="connsiteX59" fmla="*/ 829415 w 4144327"/>
                    <a:gd name="connsiteY59" fmla="*/ 4345856 h 4617073"/>
                    <a:gd name="connsiteX60" fmla="*/ 887750 w 4144327"/>
                    <a:gd name="connsiteY60" fmla="*/ 4354384 h 4617073"/>
                    <a:gd name="connsiteX61" fmla="*/ 1230709 w 4144327"/>
                    <a:gd name="connsiteY61" fmla="*/ 4442625 h 4617073"/>
                    <a:gd name="connsiteX62" fmla="*/ 1248535 w 4144327"/>
                    <a:gd name="connsiteY62" fmla="*/ 4423793 h 4617073"/>
                    <a:gd name="connsiteX63" fmla="*/ 1334526 w 4144327"/>
                    <a:gd name="connsiteY63" fmla="*/ 4341414 h 4617073"/>
                    <a:gd name="connsiteX64" fmla="*/ 1482110 w 4144327"/>
                    <a:gd name="connsiteY64" fmla="*/ 4174346 h 4617073"/>
                    <a:gd name="connsiteX65" fmla="*/ 1489157 w 4144327"/>
                    <a:gd name="connsiteY65" fmla="*/ 4147933 h 4617073"/>
                    <a:gd name="connsiteX66" fmla="*/ 1489572 w 4144327"/>
                    <a:gd name="connsiteY66" fmla="*/ 4148051 h 4617073"/>
                    <a:gd name="connsiteX67" fmla="*/ 1700050 w 4144327"/>
                    <a:gd name="connsiteY67" fmla="*/ 4171918 h 4617073"/>
                    <a:gd name="connsiteX68" fmla="*/ 1960038 w 4144327"/>
                    <a:gd name="connsiteY68" fmla="*/ 4155276 h 4617073"/>
                    <a:gd name="connsiteX69" fmla="*/ 1948845 w 4144327"/>
                    <a:gd name="connsiteY69" fmla="*/ 4175886 h 4617073"/>
                    <a:gd name="connsiteX70" fmla="*/ 1917634 w 4144327"/>
                    <a:gd name="connsiteY70" fmla="*/ 4612299 h 4617073"/>
                    <a:gd name="connsiteX71" fmla="*/ 1926695 w 4144327"/>
                    <a:gd name="connsiteY71" fmla="*/ 4607561 h 4617073"/>
                    <a:gd name="connsiteX72" fmla="*/ 1927051 w 4144327"/>
                    <a:gd name="connsiteY72" fmla="*/ 4608390 h 4617073"/>
                    <a:gd name="connsiteX73" fmla="*/ 1959386 w 4144327"/>
                    <a:gd name="connsiteY73" fmla="*/ 4610700 h 4617073"/>
                    <a:gd name="connsiteX74" fmla="*/ 2247031 w 4144327"/>
                    <a:gd name="connsiteY74" fmla="*/ 4545377 h 4617073"/>
                    <a:gd name="connsiteX75" fmla="*/ 2450343 w 4144327"/>
                    <a:gd name="connsiteY75" fmla="*/ 4497584 h 4617073"/>
                    <a:gd name="connsiteX76" fmla="*/ 2442467 w 4144327"/>
                    <a:gd name="connsiteY76" fmla="*/ 4465604 h 4617073"/>
                    <a:gd name="connsiteX77" fmla="*/ 2450758 w 4144327"/>
                    <a:gd name="connsiteY77" fmla="*/ 4462584 h 4617073"/>
                    <a:gd name="connsiteX78" fmla="*/ 2440631 w 4144327"/>
                    <a:gd name="connsiteY78" fmla="*/ 4444639 h 4617073"/>
                    <a:gd name="connsiteX79" fmla="*/ 2478830 w 4144327"/>
                    <a:gd name="connsiteY79" fmla="*/ 4348994 h 4617073"/>
                    <a:gd name="connsiteX80" fmla="*/ 2569914 w 4144327"/>
                    <a:gd name="connsiteY80" fmla="*/ 4307893 h 4617073"/>
                    <a:gd name="connsiteX81" fmla="*/ 2919743 w 4144327"/>
                    <a:gd name="connsiteY81" fmla="*/ 3920576 h 4617073"/>
                    <a:gd name="connsiteX82" fmla="*/ 2938872 w 4144327"/>
                    <a:gd name="connsiteY82" fmla="*/ 3796860 h 4617073"/>
                    <a:gd name="connsiteX83" fmla="*/ 2951131 w 4144327"/>
                    <a:gd name="connsiteY83" fmla="*/ 3717146 h 4617073"/>
                    <a:gd name="connsiteX84" fmla="*/ 2961318 w 4144327"/>
                    <a:gd name="connsiteY84" fmla="*/ 3639090 h 4617073"/>
                    <a:gd name="connsiteX85" fmla="*/ 2971563 w 4144327"/>
                    <a:gd name="connsiteY85" fmla="*/ 3487362 h 4617073"/>
                    <a:gd name="connsiteX86" fmla="*/ 2971563 w 4144327"/>
                    <a:gd name="connsiteY86" fmla="*/ 3487362 h 4617073"/>
                    <a:gd name="connsiteX87" fmla="*/ 2985362 w 4144327"/>
                    <a:gd name="connsiteY87" fmla="*/ 3461777 h 4617073"/>
                    <a:gd name="connsiteX88" fmla="*/ 3043697 w 4144327"/>
                    <a:gd name="connsiteY88" fmla="*/ 3349373 h 4617073"/>
                    <a:gd name="connsiteX89" fmla="*/ 3202236 w 4144327"/>
                    <a:gd name="connsiteY89" fmla="*/ 3283694 h 4617073"/>
                    <a:gd name="connsiteX90" fmla="*/ 3467495 w 4144327"/>
                    <a:gd name="connsiteY90" fmla="*/ 3246325 h 4617073"/>
                    <a:gd name="connsiteX91" fmla="*/ 3654106 w 4144327"/>
                    <a:gd name="connsiteY91" fmla="*/ 2988765 h 4617073"/>
                    <a:gd name="connsiteX92" fmla="*/ 3654106 w 4144327"/>
                    <a:gd name="connsiteY92" fmla="*/ 2988765 h 4617073"/>
                    <a:gd name="connsiteX93" fmla="*/ 3718896 w 4144327"/>
                    <a:gd name="connsiteY93" fmla="*/ 2957318 h 4617073"/>
                    <a:gd name="connsiteX94" fmla="*/ 3771249 w 4144327"/>
                    <a:gd name="connsiteY94" fmla="*/ 2886132 h 4617073"/>
                    <a:gd name="connsiteX95" fmla="*/ 3865827 w 4144327"/>
                    <a:gd name="connsiteY95" fmla="*/ 2673877 h 4617073"/>
                    <a:gd name="connsiteX96" fmla="*/ 3902605 w 4144327"/>
                    <a:gd name="connsiteY96" fmla="*/ 2571363 h 4617073"/>
                    <a:gd name="connsiteX97" fmla="*/ 3940389 w 4144327"/>
                    <a:gd name="connsiteY97" fmla="*/ 2465768 h 4617073"/>
                    <a:gd name="connsiteX98" fmla="*/ 3906395 w 4144327"/>
                    <a:gd name="connsiteY98" fmla="*/ 2758092 h 4617073"/>
                    <a:gd name="connsiteX99" fmla="*/ 3915220 w 4144327"/>
                    <a:gd name="connsiteY99" fmla="*/ 2758566 h 4617073"/>
                    <a:gd name="connsiteX100" fmla="*/ 4103074 w 4144327"/>
                    <a:gd name="connsiteY100" fmla="*/ 2576870 h 4617073"/>
                    <a:gd name="connsiteX101" fmla="*/ 4143879 w 4144327"/>
                    <a:gd name="connsiteY101" fmla="*/ 2306400 h 4617073"/>
                    <a:gd name="connsiteX102" fmla="*/ 4113438 w 4144327"/>
                    <a:gd name="connsiteY102" fmla="*/ 1843337 h 4617073"/>
                    <a:gd name="connsiteX103" fmla="*/ 262712 w 4144327"/>
                    <a:gd name="connsiteY103" fmla="*/ 1656015 h 4617073"/>
                    <a:gd name="connsiteX104" fmla="*/ 275327 w 4144327"/>
                    <a:gd name="connsiteY104" fmla="*/ 1491790 h 4617073"/>
                    <a:gd name="connsiteX105" fmla="*/ 484087 w 4144327"/>
                    <a:gd name="connsiteY105" fmla="*/ 1170329 h 4617073"/>
                    <a:gd name="connsiteX106" fmla="*/ 602592 w 4144327"/>
                    <a:gd name="connsiteY106" fmla="*/ 1070361 h 4617073"/>
                    <a:gd name="connsiteX107" fmla="*/ 262712 w 4144327"/>
                    <a:gd name="connsiteY107" fmla="*/ 1656015 h 461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4144327" h="4617073">
                      <a:moveTo>
                        <a:pt x="4113438" y="1843337"/>
                      </a:moveTo>
                      <a:cubicBezTo>
                        <a:pt x="4102778" y="1743250"/>
                        <a:pt x="4085011" y="1645000"/>
                        <a:pt x="4046635" y="1551072"/>
                      </a:cubicBezTo>
                      <a:cubicBezTo>
                        <a:pt x="3969290" y="1361500"/>
                        <a:pt x="3845514" y="1204737"/>
                        <a:pt x="3703202" y="1060944"/>
                      </a:cubicBezTo>
                      <a:cubicBezTo>
                        <a:pt x="3578123" y="934504"/>
                        <a:pt x="3440489" y="822869"/>
                        <a:pt x="3297466" y="717215"/>
                      </a:cubicBezTo>
                      <a:cubicBezTo>
                        <a:pt x="3462698" y="596223"/>
                        <a:pt x="3425032" y="441652"/>
                        <a:pt x="3363144" y="333215"/>
                      </a:cubicBezTo>
                      <a:cubicBezTo>
                        <a:pt x="3363144" y="376566"/>
                        <a:pt x="3365158" y="412040"/>
                        <a:pt x="3362671" y="447159"/>
                      </a:cubicBezTo>
                      <a:cubicBezTo>
                        <a:pt x="3358585" y="506145"/>
                        <a:pt x="3350945" y="564776"/>
                        <a:pt x="3327788" y="620031"/>
                      </a:cubicBezTo>
                      <a:cubicBezTo>
                        <a:pt x="3315825" y="648635"/>
                        <a:pt x="3300131" y="675049"/>
                        <a:pt x="3270934" y="689203"/>
                      </a:cubicBezTo>
                      <a:cubicBezTo>
                        <a:pt x="3239191" y="704601"/>
                        <a:pt x="3206381" y="700574"/>
                        <a:pt x="3177244" y="684228"/>
                      </a:cubicBezTo>
                      <a:cubicBezTo>
                        <a:pt x="3155924" y="672265"/>
                        <a:pt x="3169308" y="648221"/>
                        <a:pt x="3169486" y="630276"/>
                      </a:cubicBezTo>
                      <a:cubicBezTo>
                        <a:pt x="3170552" y="522313"/>
                        <a:pt x="3163031" y="415712"/>
                        <a:pt x="3126371" y="312960"/>
                      </a:cubicBezTo>
                      <a:cubicBezTo>
                        <a:pt x="3062352" y="133456"/>
                        <a:pt x="2873372" y="-3941"/>
                        <a:pt x="2692742" y="86"/>
                      </a:cubicBezTo>
                      <a:cubicBezTo>
                        <a:pt x="2757236" y="38877"/>
                        <a:pt x="2818117" y="78438"/>
                        <a:pt x="2874320" y="124513"/>
                      </a:cubicBezTo>
                      <a:cubicBezTo>
                        <a:pt x="2962087" y="196410"/>
                        <a:pt x="3039906" y="276420"/>
                        <a:pt x="3081303" y="385212"/>
                      </a:cubicBezTo>
                      <a:cubicBezTo>
                        <a:pt x="3112276" y="466644"/>
                        <a:pt x="3112099" y="569750"/>
                        <a:pt x="3081007" y="630513"/>
                      </a:cubicBezTo>
                      <a:cubicBezTo>
                        <a:pt x="2980269" y="497795"/>
                        <a:pt x="2923415" y="448107"/>
                        <a:pt x="2788505" y="380830"/>
                      </a:cubicBezTo>
                      <a:cubicBezTo>
                        <a:pt x="2511521" y="242544"/>
                        <a:pt x="2217124" y="189777"/>
                        <a:pt x="1909580" y="207721"/>
                      </a:cubicBezTo>
                      <a:cubicBezTo>
                        <a:pt x="1843902" y="211571"/>
                        <a:pt x="1777572" y="205708"/>
                        <a:pt x="1712427" y="222468"/>
                      </a:cubicBezTo>
                      <a:cubicBezTo>
                        <a:pt x="1623593" y="245269"/>
                        <a:pt x="1545656" y="287198"/>
                        <a:pt x="1473404" y="344645"/>
                      </a:cubicBezTo>
                      <a:cubicBezTo>
                        <a:pt x="1481221" y="348612"/>
                        <a:pt x="1485189" y="344941"/>
                        <a:pt x="1489749" y="343401"/>
                      </a:cubicBezTo>
                      <a:cubicBezTo>
                        <a:pt x="1643729" y="292588"/>
                        <a:pt x="1796761" y="237688"/>
                        <a:pt x="1962347" y="238458"/>
                      </a:cubicBezTo>
                      <a:cubicBezTo>
                        <a:pt x="2078661" y="238991"/>
                        <a:pt x="2195211" y="236563"/>
                        <a:pt x="2309334" y="264694"/>
                      </a:cubicBezTo>
                      <a:cubicBezTo>
                        <a:pt x="2347236" y="274051"/>
                        <a:pt x="2384369" y="286310"/>
                        <a:pt x="2414099" y="319889"/>
                      </a:cubicBezTo>
                      <a:cubicBezTo>
                        <a:pt x="2407999" y="319889"/>
                        <a:pt x="2405512" y="320126"/>
                        <a:pt x="2403143" y="319830"/>
                      </a:cubicBezTo>
                      <a:cubicBezTo>
                        <a:pt x="2283039" y="306801"/>
                        <a:pt x="2163172" y="308282"/>
                        <a:pt x="2043068" y="321962"/>
                      </a:cubicBezTo>
                      <a:cubicBezTo>
                        <a:pt x="1957787" y="331675"/>
                        <a:pt x="1874342" y="351041"/>
                        <a:pt x="1789772" y="364188"/>
                      </a:cubicBezTo>
                      <a:cubicBezTo>
                        <a:pt x="1642781" y="387048"/>
                        <a:pt x="1497626" y="416186"/>
                        <a:pt x="1356380" y="463919"/>
                      </a:cubicBezTo>
                      <a:cubicBezTo>
                        <a:pt x="1299526" y="483167"/>
                        <a:pt x="1246699" y="515384"/>
                        <a:pt x="1188898" y="528235"/>
                      </a:cubicBezTo>
                      <a:cubicBezTo>
                        <a:pt x="1052804" y="558498"/>
                        <a:pt x="926896" y="531611"/>
                        <a:pt x="817807" y="440585"/>
                      </a:cubicBezTo>
                      <a:cubicBezTo>
                        <a:pt x="808509" y="432827"/>
                        <a:pt x="799389" y="424832"/>
                        <a:pt x="784347" y="411981"/>
                      </a:cubicBezTo>
                      <a:cubicBezTo>
                        <a:pt x="799034" y="476948"/>
                        <a:pt x="825980" y="523971"/>
                        <a:pt x="875609" y="556781"/>
                      </a:cubicBezTo>
                      <a:cubicBezTo>
                        <a:pt x="923461" y="588465"/>
                        <a:pt x="978479" y="596282"/>
                        <a:pt x="1033556" y="603152"/>
                      </a:cubicBezTo>
                      <a:cubicBezTo>
                        <a:pt x="1029233" y="624058"/>
                        <a:pt x="1017566" y="634718"/>
                        <a:pt x="1000214" y="642891"/>
                      </a:cubicBezTo>
                      <a:cubicBezTo>
                        <a:pt x="825684" y="725269"/>
                        <a:pt x="655063" y="814637"/>
                        <a:pt x="497827" y="927456"/>
                      </a:cubicBezTo>
                      <a:cubicBezTo>
                        <a:pt x="402893" y="995562"/>
                        <a:pt x="314355" y="1070598"/>
                        <a:pt x="247255" y="1167901"/>
                      </a:cubicBezTo>
                      <a:cubicBezTo>
                        <a:pt x="199936" y="1236481"/>
                        <a:pt x="170976" y="1311398"/>
                        <a:pt x="166712" y="1401357"/>
                      </a:cubicBezTo>
                      <a:cubicBezTo>
                        <a:pt x="203549" y="1259459"/>
                        <a:pt x="290251" y="1139237"/>
                        <a:pt x="392588" y="1087535"/>
                      </a:cubicBezTo>
                      <a:cubicBezTo>
                        <a:pt x="384178" y="1096478"/>
                        <a:pt x="378375" y="1102637"/>
                        <a:pt x="372689" y="1108796"/>
                      </a:cubicBezTo>
                      <a:cubicBezTo>
                        <a:pt x="316131" y="1170270"/>
                        <a:pt x="276689" y="1239856"/>
                        <a:pt x="265081" y="1324249"/>
                      </a:cubicBezTo>
                      <a:cubicBezTo>
                        <a:pt x="251460" y="1422736"/>
                        <a:pt x="234167" y="1520750"/>
                        <a:pt x="221197" y="1619297"/>
                      </a:cubicBezTo>
                      <a:cubicBezTo>
                        <a:pt x="212136" y="1687936"/>
                        <a:pt x="171154" y="1724891"/>
                        <a:pt x="109740" y="1746034"/>
                      </a:cubicBezTo>
                      <a:cubicBezTo>
                        <a:pt x="76160" y="1757582"/>
                        <a:pt x="41219" y="1757286"/>
                        <a:pt x="0" y="1758411"/>
                      </a:cubicBezTo>
                      <a:cubicBezTo>
                        <a:pt x="42403" y="1786957"/>
                        <a:pt x="82557" y="1800637"/>
                        <a:pt x="126855" y="1797617"/>
                      </a:cubicBezTo>
                      <a:cubicBezTo>
                        <a:pt x="168666" y="1794774"/>
                        <a:pt x="213084" y="1795189"/>
                        <a:pt x="237128" y="1747870"/>
                      </a:cubicBezTo>
                      <a:cubicBezTo>
                        <a:pt x="176365" y="2005193"/>
                        <a:pt x="217999" y="2239241"/>
                        <a:pt x="383823" y="2452206"/>
                      </a:cubicBezTo>
                      <a:cubicBezTo>
                        <a:pt x="308669" y="2183868"/>
                        <a:pt x="366707" y="2056006"/>
                        <a:pt x="438900" y="1968593"/>
                      </a:cubicBezTo>
                      <a:cubicBezTo>
                        <a:pt x="426641" y="2038831"/>
                        <a:pt x="423621" y="2107530"/>
                        <a:pt x="425634" y="2176583"/>
                      </a:cubicBezTo>
                      <a:cubicBezTo>
                        <a:pt x="428891" y="2288929"/>
                        <a:pt x="458681" y="2391799"/>
                        <a:pt x="532413" y="2479212"/>
                      </a:cubicBezTo>
                      <a:cubicBezTo>
                        <a:pt x="532413" y="2479212"/>
                        <a:pt x="532413" y="2479212"/>
                        <a:pt x="532413" y="2479212"/>
                      </a:cubicBezTo>
                      <a:cubicBezTo>
                        <a:pt x="520746" y="2509949"/>
                        <a:pt x="533005" y="2542166"/>
                        <a:pt x="526728" y="2573258"/>
                      </a:cubicBezTo>
                      <a:cubicBezTo>
                        <a:pt x="378611" y="2660967"/>
                        <a:pt x="305708" y="2816723"/>
                        <a:pt x="337985" y="2976328"/>
                      </a:cubicBezTo>
                      <a:cubicBezTo>
                        <a:pt x="368188" y="3125747"/>
                        <a:pt x="514113" y="3259117"/>
                        <a:pt x="669277" y="3279194"/>
                      </a:cubicBezTo>
                      <a:cubicBezTo>
                        <a:pt x="669277" y="3279194"/>
                        <a:pt x="669277" y="3279194"/>
                        <a:pt x="669277" y="3279194"/>
                      </a:cubicBezTo>
                      <a:cubicBezTo>
                        <a:pt x="684675" y="3317096"/>
                        <a:pt x="700132" y="3354999"/>
                        <a:pt x="715411" y="3392487"/>
                      </a:cubicBezTo>
                      <a:cubicBezTo>
                        <a:pt x="705758" y="3400008"/>
                        <a:pt x="693913" y="3394145"/>
                        <a:pt x="686451" y="3402318"/>
                      </a:cubicBezTo>
                      <a:cubicBezTo>
                        <a:pt x="634631" y="3413392"/>
                        <a:pt x="607211" y="3449518"/>
                        <a:pt x="604073" y="3509393"/>
                      </a:cubicBezTo>
                      <a:cubicBezTo>
                        <a:pt x="598565" y="3615224"/>
                        <a:pt x="630427" y="3713297"/>
                        <a:pt x="666967" y="3810067"/>
                      </a:cubicBezTo>
                      <a:cubicBezTo>
                        <a:pt x="715885" y="3939646"/>
                        <a:pt x="788433" y="4056789"/>
                        <a:pt x="862284" y="4173043"/>
                      </a:cubicBezTo>
                      <a:cubicBezTo>
                        <a:pt x="889941" y="4216631"/>
                        <a:pt x="889112" y="4257673"/>
                        <a:pt x="860744" y="4299484"/>
                      </a:cubicBezTo>
                      <a:cubicBezTo>
                        <a:pt x="850262" y="4314941"/>
                        <a:pt x="839839" y="4330398"/>
                        <a:pt x="829415" y="4345856"/>
                      </a:cubicBezTo>
                      <a:cubicBezTo>
                        <a:pt x="848899" y="4348639"/>
                        <a:pt x="868621" y="4350119"/>
                        <a:pt x="887750" y="4354384"/>
                      </a:cubicBezTo>
                      <a:cubicBezTo>
                        <a:pt x="1003057" y="4379909"/>
                        <a:pt x="1117534" y="4408750"/>
                        <a:pt x="1230709" y="4442625"/>
                      </a:cubicBezTo>
                      <a:cubicBezTo>
                        <a:pt x="1239355" y="4438895"/>
                        <a:pt x="1244153" y="4431551"/>
                        <a:pt x="1248535" y="4423793"/>
                      </a:cubicBezTo>
                      <a:cubicBezTo>
                        <a:pt x="1268967" y="4387726"/>
                        <a:pt x="1299289" y="4361549"/>
                        <a:pt x="1334526" y="4341414"/>
                      </a:cubicBezTo>
                      <a:cubicBezTo>
                        <a:pt x="1402810" y="4302327"/>
                        <a:pt x="1447168" y="4242571"/>
                        <a:pt x="1482110" y="4174346"/>
                      </a:cubicBezTo>
                      <a:cubicBezTo>
                        <a:pt x="1486314" y="4166114"/>
                        <a:pt x="1492296" y="4157764"/>
                        <a:pt x="1489157" y="4147933"/>
                      </a:cubicBezTo>
                      <a:cubicBezTo>
                        <a:pt x="1489276" y="4147992"/>
                        <a:pt x="1489453" y="4147992"/>
                        <a:pt x="1489572" y="4148051"/>
                      </a:cubicBezTo>
                      <a:cubicBezTo>
                        <a:pt x="1559218" y="4160370"/>
                        <a:pt x="1627739" y="4182933"/>
                        <a:pt x="1700050" y="4171918"/>
                      </a:cubicBezTo>
                      <a:cubicBezTo>
                        <a:pt x="1786989" y="4170970"/>
                        <a:pt x="1873809" y="4167476"/>
                        <a:pt x="1960038" y="4155276"/>
                      </a:cubicBezTo>
                      <a:cubicBezTo>
                        <a:pt x="1956307" y="4162146"/>
                        <a:pt x="1952398" y="4168898"/>
                        <a:pt x="1948845" y="4175886"/>
                      </a:cubicBezTo>
                      <a:cubicBezTo>
                        <a:pt x="1876593" y="4316895"/>
                        <a:pt x="1855924" y="4461636"/>
                        <a:pt x="1917634" y="4612299"/>
                      </a:cubicBezTo>
                      <a:cubicBezTo>
                        <a:pt x="1922194" y="4612832"/>
                        <a:pt x="1924978" y="4610878"/>
                        <a:pt x="1926695" y="4607561"/>
                      </a:cubicBezTo>
                      <a:cubicBezTo>
                        <a:pt x="1926814" y="4607857"/>
                        <a:pt x="1926932" y="4608153"/>
                        <a:pt x="1927051" y="4608390"/>
                      </a:cubicBezTo>
                      <a:cubicBezTo>
                        <a:pt x="1937000" y="4620827"/>
                        <a:pt x="1948016" y="4618340"/>
                        <a:pt x="1959386" y="4610700"/>
                      </a:cubicBezTo>
                      <a:cubicBezTo>
                        <a:pt x="2055268" y="4589024"/>
                        <a:pt x="2151328" y="4567882"/>
                        <a:pt x="2247031" y="4545377"/>
                      </a:cubicBezTo>
                      <a:cubicBezTo>
                        <a:pt x="2314782" y="4529446"/>
                        <a:pt x="2384073" y="4519852"/>
                        <a:pt x="2450343" y="4497584"/>
                      </a:cubicBezTo>
                      <a:cubicBezTo>
                        <a:pt x="2455851" y="4484733"/>
                        <a:pt x="2449040" y="4475198"/>
                        <a:pt x="2442467" y="4465604"/>
                      </a:cubicBezTo>
                      <a:cubicBezTo>
                        <a:pt x="2445369" y="4465663"/>
                        <a:pt x="2448152" y="4464834"/>
                        <a:pt x="2450758" y="4462584"/>
                      </a:cubicBezTo>
                      <a:cubicBezTo>
                        <a:pt x="2447382" y="4456602"/>
                        <a:pt x="2444125" y="4450561"/>
                        <a:pt x="2440631" y="4444639"/>
                      </a:cubicBezTo>
                      <a:cubicBezTo>
                        <a:pt x="2405452" y="4385298"/>
                        <a:pt x="2413092" y="4366465"/>
                        <a:pt x="2478830" y="4348994"/>
                      </a:cubicBezTo>
                      <a:cubicBezTo>
                        <a:pt x="2511402" y="4340348"/>
                        <a:pt x="2542613" y="4327674"/>
                        <a:pt x="2569914" y="4307893"/>
                      </a:cubicBezTo>
                      <a:cubicBezTo>
                        <a:pt x="2714003" y="4203721"/>
                        <a:pt x="2849150" y="4091257"/>
                        <a:pt x="2919743" y="3920576"/>
                      </a:cubicBezTo>
                      <a:cubicBezTo>
                        <a:pt x="2929456" y="3879831"/>
                        <a:pt x="2942129" y="3839027"/>
                        <a:pt x="2938872" y="3796860"/>
                      </a:cubicBezTo>
                      <a:cubicBezTo>
                        <a:pt x="2936681" y="3768552"/>
                        <a:pt x="2942129" y="3742967"/>
                        <a:pt x="2951131" y="3717146"/>
                      </a:cubicBezTo>
                      <a:cubicBezTo>
                        <a:pt x="2959956" y="3691799"/>
                        <a:pt x="2960785" y="3665622"/>
                        <a:pt x="2961318" y="3639090"/>
                      </a:cubicBezTo>
                      <a:cubicBezTo>
                        <a:pt x="2962384" y="3588396"/>
                        <a:pt x="2963568" y="3537642"/>
                        <a:pt x="2971563" y="3487362"/>
                      </a:cubicBezTo>
                      <a:cubicBezTo>
                        <a:pt x="2971563" y="3487362"/>
                        <a:pt x="2971563" y="3487362"/>
                        <a:pt x="2971563" y="3487362"/>
                      </a:cubicBezTo>
                      <a:cubicBezTo>
                        <a:pt x="2979499" y="3480610"/>
                        <a:pt x="2981868" y="3471016"/>
                        <a:pt x="2985362" y="3461777"/>
                      </a:cubicBezTo>
                      <a:cubicBezTo>
                        <a:pt x="3000227" y="3421980"/>
                        <a:pt x="3017106" y="3382952"/>
                        <a:pt x="3043697" y="3349373"/>
                      </a:cubicBezTo>
                      <a:cubicBezTo>
                        <a:pt x="3084146" y="3298322"/>
                        <a:pt x="3133064" y="3266520"/>
                        <a:pt x="3202236" y="3283694"/>
                      </a:cubicBezTo>
                      <a:cubicBezTo>
                        <a:pt x="3295571" y="3306910"/>
                        <a:pt x="3383991" y="3291512"/>
                        <a:pt x="3467495" y="3246325"/>
                      </a:cubicBezTo>
                      <a:cubicBezTo>
                        <a:pt x="3570602" y="3190537"/>
                        <a:pt x="3636695" y="3107092"/>
                        <a:pt x="3654106" y="2988765"/>
                      </a:cubicBezTo>
                      <a:cubicBezTo>
                        <a:pt x="3654106" y="2988765"/>
                        <a:pt x="3654106" y="2988765"/>
                        <a:pt x="3654106" y="2988765"/>
                      </a:cubicBezTo>
                      <a:cubicBezTo>
                        <a:pt x="3680164" y="2987462"/>
                        <a:pt x="3700892" y="2975262"/>
                        <a:pt x="3718896" y="2957318"/>
                      </a:cubicBezTo>
                      <a:cubicBezTo>
                        <a:pt x="3740038" y="2936294"/>
                        <a:pt x="3756443" y="2911834"/>
                        <a:pt x="3771249" y="2886132"/>
                      </a:cubicBezTo>
                      <a:cubicBezTo>
                        <a:pt x="3810040" y="2818618"/>
                        <a:pt x="3838348" y="2746366"/>
                        <a:pt x="3865827" y="2673877"/>
                      </a:cubicBezTo>
                      <a:cubicBezTo>
                        <a:pt x="3878679" y="2639943"/>
                        <a:pt x="3890405" y="2605534"/>
                        <a:pt x="3902605" y="2571363"/>
                      </a:cubicBezTo>
                      <a:cubicBezTo>
                        <a:pt x="3914805" y="2537250"/>
                        <a:pt x="3927005" y="2503138"/>
                        <a:pt x="3940389" y="2465768"/>
                      </a:cubicBezTo>
                      <a:cubicBezTo>
                        <a:pt x="4004231" y="2574265"/>
                        <a:pt x="3976219" y="2668429"/>
                        <a:pt x="3906395" y="2758092"/>
                      </a:cubicBezTo>
                      <a:cubicBezTo>
                        <a:pt x="3911606" y="2758447"/>
                        <a:pt x="3913502" y="2758980"/>
                        <a:pt x="3915220" y="2758566"/>
                      </a:cubicBezTo>
                      <a:cubicBezTo>
                        <a:pt x="4015602" y="2737068"/>
                        <a:pt x="4070324" y="2668073"/>
                        <a:pt x="4103074" y="2576870"/>
                      </a:cubicBezTo>
                      <a:cubicBezTo>
                        <a:pt x="4134403" y="2489457"/>
                        <a:pt x="4141806" y="2398136"/>
                        <a:pt x="4143879" y="2306400"/>
                      </a:cubicBezTo>
                      <a:cubicBezTo>
                        <a:pt x="4147373" y="2151236"/>
                        <a:pt x="4129843" y="1997316"/>
                        <a:pt x="4113438" y="1843337"/>
                      </a:cubicBezTo>
                      <a:close/>
                      <a:moveTo>
                        <a:pt x="262712" y="1656015"/>
                      </a:moveTo>
                      <a:cubicBezTo>
                        <a:pt x="274202" y="1601826"/>
                        <a:pt x="261410" y="1546453"/>
                        <a:pt x="275327" y="1491790"/>
                      </a:cubicBezTo>
                      <a:cubicBezTo>
                        <a:pt x="308728" y="1360434"/>
                        <a:pt x="385896" y="1258689"/>
                        <a:pt x="484087" y="1170329"/>
                      </a:cubicBezTo>
                      <a:cubicBezTo>
                        <a:pt x="520568" y="1137519"/>
                        <a:pt x="559063" y="1106960"/>
                        <a:pt x="602592" y="1070361"/>
                      </a:cubicBezTo>
                      <a:cubicBezTo>
                        <a:pt x="492023" y="1273317"/>
                        <a:pt x="339347" y="1442517"/>
                        <a:pt x="262712" y="16560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 dirty="0"/>
                </a:p>
              </p:txBody>
            </p:sp>
            <p:sp>
              <p:nvSpPr>
                <p:cNvPr id="90" name="자유형: 도형 22">
                  <a:extLst>
                    <a:ext uri="{FF2B5EF4-FFF2-40B4-BE49-F238E27FC236}">
                      <a16:creationId xmlns:a16="http://schemas.microsoft.com/office/drawing/2014/main" xmlns="" id="{054CEF8D-64DC-3AF1-39C6-4E3C2891A36E}"/>
                    </a:ext>
                  </a:extLst>
                </p:cNvPr>
                <p:cNvSpPr/>
                <p:nvPr/>
              </p:nvSpPr>
              <p:spPr>
                <a:xfrm>
                  <a:off x="3783291" y="2073713"/>
                  <a:ext cx="3130671" cy="2100345"/>
                </a:xfrm>
                <a:custGeom>
                  <a:avLst/>
                  <a:gdLst>
                    <a:gd name="connsiteX0" fmla="*/ 1436485 w 3130671"/>
                    <a:gd name="connsiteY0" fmla="*/ 2080734 h 2100345"/>
                    <a:gd name="connsiteX1" fmla="*/ 1176497 w 3130671"/>
                    <a:gd name="connsiteY1" fmla="*/ 2097375 h 2100345"/>
                    <a:gd name="connsiteX2" fmla="*/ 966019 w 3130671"/>
                    <a:gd name="connsiteY2" fmla="*/ 2073509 h 2100345"/>
                    <a:gd name="connsiteX3" fmla="*/ 636504 w 3130671"/>
                    <a:gd name="connsiteY3" fmla="*/ 1911179 h 2100345"/>
                    <a:gd name="connsiteX4" fmla="*/ 270981 w 3130671"/>
                    <a:gd name="connsiteY4" fmla="*/ 1490401 h 2100345"/>
                    <a:gd name="connsiteX5" fmla="*/ 215963 w 3130671"/>
                    <a:gd name="connsiteY5" fmla="*/ 1385813 h 2100345"/>
                    <a:gd name="connsiteX6" fmla="*/ 162840 w 3130671"/>
                    <a:gd name="connsiteY6" fmla="*/ 1327716 h 2100345"/>
                    <a:gd name="connsiteX7" fmla="*/ 191800 w 3130671"/>
                    <a:gd name="connsiteY7" fmla="*/ 1317885 h 2100345"/>
                    <a:gd name="connsiteX8" fmla="*/ 145665 w 3130671"/>
                    <a:gd name="connsiteY8" fmla="*/ 1204592 h 2100345"/>
                    <a:gd name="connsiteX9" fmla="*/ 124641 w 3130671"/>
                    <a:gd name="connsiteY9" fmla="*/ 1173500 h 2100345"/>
                    <a:gd name="connsiteX10" fmla="*/ 5248 w 3130671"/>
                    <a:gd name="connsiteY10" fmla="*/ 622372 h 2100345"/>
                    <a:gd name="connsiteX11" fmla="*/ 3057 w 3130671"/>
                    <a:gd name="connsiteY11" fmla="*/ 498597 h 2100345"/>
                    <a:gd name="connsiteX12" fmla="*/ 8742 w 3130671"/>
                    <a:gd name="connsiteY12" fmla="*/ 404551 h 2100345"/>
                    <a:gd name="connsiteX13" fmla="*/ 36577 w 3130671"/>
                    <a:gd name="connsiteY13" fmla="*/ 461405 h 2100345"/>
                    <a:gd name="connsiteX14" fmla="*/ 36044 w 3130671"/>
                    <a:gd name="connsiteY14" fmla="*/ 592761 h 2100345"/>
                    <a:gd name="connsiteX15" fmla="*/ 104091 w 3130671"/>
                    <a:gd name="connsiteY15" fmla="*/ 504282 h 2100345"/>
                    <a:gd name="connsiteX16" fmla="*/ 104091 w 3130671"/>
                    <a:gd name="connsiteY16" fmla="*/ 714108 h 2100345"/>
                    <a:gd name="connsiteX17" fmla="*/ 110309 w 3130671"/>
                    <a:gd name="connsiteY17" fmla="*/ 716418 h 2100345"/>
                    <a:gd name="connsiteX18" fmla="*/ 161123 w 3130671"/>
                    <a:gd name="connsiteY18" fmla="*/ 632618 h 2100345"/>
                    <a:gd name="connsiteX19" fmla="*/ 195827 w 3130671"/>
                    <a:gd name="connsiteY19" fmla="*/ 727019 h 2100345"/>
                    <a:gd name="connsiteX20" fmla="*/ 199617 w 3130671"/>
                    <a:gd name="connsiteY20" fmla="*/ 726486 h 2100345"/>
                    <a:gd name="connsiteX21" fmla="*/ 203940 w 3130671"/>
                    <a:gd name="connsiteY21" fmla="*/ 633625 h 2100345"/>
                    <a:gd name="connsiteX22" fmla="*/ 209744 w 3130671"/>
                    <a:gd name="connsiteY22" fmla="*/ 432445 h 2100345"/>
                    <a:gd name="connsiteX23" fmla="*/ 202519 w 3130671"/>
                    <a:gd name="connsiteY23" fmla="*/ 353856 h 2100345"/>
                    <a:gd name="connsiteX24" fmla="*/ 225498 w 3130671"/>
                    <a:gd name="connsiteY24" fmla="*/ 278288 h 2100345"/>
                    <a:gd name="connsiteX25" fmla="*/ 327953 w 3130671"/>
                    <a:gd name="connsiteY25" fmla="*/ 209649 h 2100345"/>
                    <a:gd name="connsiteX26" fmla="*/ 291827 w 3130671"/>
                    <a:gd name="connsiteY26" fmla="*/ 368958 h 2100345"/>
                    <a:gd name="connsiteX27" fmla="*/ 760161 w 3130671"/>
                    <a:gd name="connsiteY27" fmla="*/ 0 h 2100345"/>
                    <a:gd name="connsiteX28" fmla="*/ 642545 w 3130671"/>
                    <a:gd name="connsiteY28" fmla="*/ 225935 h 2100345"/>
                    <a:gd name="connsiteX29" fmla="*/ 410154 w 3130671"/>
                    <a:gd name="connsiteY29" fmla="*/ 341005 h 2100345"/>
                    <a:gd name="connsiteX30" fmla="*/ 671682 w 3130671"/>
                    <a:gd name="connsiteY30" fmla="*/ 278584 h 2100345"/>
                    <a:gd name="connsiteX31" fmla="*/ 599489 w 3130671"/>
                    <a:gd name="connsiteY31" fmla="*/ 378078 h 2100345"/>
                    <a:gd name="connsiteX32" fmla="*/ 780711 w 3130671"/>
                    <a:gd name="connsiteY32" fmla="*/ 408874 h 2100345"/>
                    <a:gd name="connsiteX33" fmla="*/ 1031520 w 3130671"/>
                    <a:gd name="connsiteY33" fmla="*/ 397385 h 2100345"/>
                    <a:gd name="connsiteX34" fmla="*/ 1130185 w 3130671"/>
                    <a:gd name="connsiteY34" fmla="*/ 346513 h 2100345"/>
                    <a:gd name="connsiteX35" fmla="*/ 1294410 w 3130671"/>
                    <a:gd name="connsiteY35" fmla="*/ 168903 h 2100345"/>
                    <a:gd name="connsiteX36" fmla="*/ 1315553 w 3130671"/>
                    <a:gd name="connsiteY36" fmla="*/ 148768 h 2100345"/>
                    <a:gd name="connsiteX37" fmla="*/ 1128231 w 3130671"/>
                    <a:gd name="connsiteY37" fmla="*/ 412783 h 2100345"/>
                    <a:gd name="connsiteX38" fmla="*/ 1519989 w 3130671"/>
                    <a:gd name="connsiteY38" fmla="*/ 440085 h 2100345"/>
                    <a:gd name="connsiteX39" fmla="*/ 1699079 w 3130671"/>
                    <a:gd name="connsiteY39" fmla="*/ 425042 h 2100345"/>
                    <a:gd name="connsiteX40" fmla="*/ 1983467 w 3130671"/>
                    <a:gd name="connsiteY40" fmla="*/ 218473 h 2100345"/>
                    <a:gd name="connsiteX41" fmla="*/ 2052343 w 3130671"/>
                    <a:gd name="connsiteY41" fmla="*/ 121762 h 2100345"/>
                    <a:gd name="connsiteX42" fmla="*/ 1575422 w 3130671"/>
                    <a:gd name="connsiteY42" fmla="*/ 498656 h 2100345"/>
                    <a:gd name="connsiteX43" fmla="*/ 1751847 w 3130671"/>
                    <a:gd name="connsiteY43" fmla="*/ 485982 h 2100345"/>
                    <a:gd name="connsiteX44" fmla="*/ 1933365 w 3130671"/>
                    <a:gd name="connsiteY44" fmla="*/ 461642 h 2100345"/>
                    <a:gd name="connsiteX45" fmla="*/ 2114409 w 3130671"/>
                    <a:gd name="connsiteY45" fmla="*/ 426759 h 2100345"/>
                    <a:gd name="connsiteX46" fmla="*/ 1907958 w 3130671"/>
                    <a:gd name="connsiteY46" fmla="*/ 518732 h 2100345"/>
                    <a:gd name="connsiteX47" fmla="*/ 2440015 w 3130671"/>
                    <a:gd name="connsiteY47" fmla="*/ 281723 h 2100345"/>
                    <a:gd name="connsiteX48" fmla="*/ 2214021 w 3130671"/>
                    <a:gd name="connsiteY48" fmla="*/ 787663 h 2100345"/>
                    <a:gd name="connsiteX49" fmla="*/ 2326249 w 3130671"/>
                    <a:gd name="connsiteY49" fmla="*/ 781859 h 2100345"/>
                    <a:gd name="connsiteX50" fmla="*/ 2423611 w 3130671"/>
                    <a:gd name="connsiteY50" fmla="*/ 775226 h 2100345"/>
                    <a:gd name="connsiteX51" fmla="*/ 2444102 w 3130671"/>
                    <a:gd name="connsiteY51" fmla="*/ 795658 h 2100345"/>
                    <a:gd name="connsiteX52" fmla="*/ 2443806 w 3130671"/>
                    <a:gd name="connsiteY52" fmla="*/ 963969 h 2100345"/>
                    <a:gd name="connsiteX53" fmla="*/ 2626627 w 3130671"/>
                    <a:gd name="connsiteY53" fmla="*/ 779846 h 2100345"/>
                    <a:gd name="connsiteX54" fmla="*/ 2757924 w 3130671"/>
                    <a:gd name="connsiteY54" fmla="*/ 705521 h 2100345"/>
                    <a:gd name="connsiteX55" fmla="*/ 2963072 w 3130671"/>
                    <a:gd name="connsiteY55" fmla="*/ 749583 h 2100345"/>
                    <a:gd name="connsiteX56" fmla="*/ 3063632 w 3130671"/>
                    <a:gd name="connsiteY56" fmla="*/ 865127 h 2100345"/>
                    <a:gd name="connsiteX57" fmla="*/ 3130672 w 3130671"/>
                    <a:gd name="connsiteY57" fmla="*/ 914282 h 2100345"/>
                    <a:gd name="connsiteX58" fmla="*/ 2944061 w 3130671"/>
                    <a:gd name="connsiteY58" fmla="*/ 1171842 h 2100345"/>
                    <a:gd name="connsiteX59" fmla="*/ 2678802 w 3130671"/>
                    <a:gd name="connsiteY59" fmla="*/ 1209211 h 2100345"/>
                    <a:gd name="connsiteX60" fmla="*/ 2520263 w 3130671"/>
                    <a:gd name="connsiteY60" fmla="*/ 1274889 h 2100345"/>
                    <a:gd name="connsiteX61" fmla="*/ 2461928 w 3130671"/>
                    <a:gd name="connsiteY61" fmla="*/ 1387294 h 2100345"/>
                    <a:gd name="connsiteX62" fmla="*/ 2448129 w 3130671"/>
                    <a:gd name="connsiteY62" fmla="*/ 1412878 h 2100345"/>
                    <a:gd name="connsiteX63" fmla="*/ 2435219 w 3130671"/>
                    <a:gd name="connsiteY63" fmla="*/ 1389367 h 2100345"/>
                    <a:gd name="connsiteX64" fmla="*/ 2399507 w 3130671"/>
                    <a:gd name="connsiteY64" fmla="*/ 1317056 h 2100345"/>
                    <a:gd name="connsiteX65" fmla="*/ 2279285 w 3130671"/>
                    <a:gd name="connsiteY65" fmla="*/ 1351168 h 2100345"/>
                    <a:gd name="connsiteX66" fmla="*/ 2267500 w 3130671"/>
                    <a:gd name="connsiteY66" fmla="*/ 1369409 h 2100345"/>
                    <a:gd name="connsiteX67" fmla="*/ 2249259 w 3130671"/>
                    <a:gd name="connsiteY67" fmla="*/ 1356261 h 2100345"/>
                    <a:gd name="connsiteX68" fmla="*/ 2227465 w 3130671"/>
                    <a:gd name="connsiteY68" fmla="*/ 1328308 h 2100345"/>
                    <a:gd name="connsiteX69" fmla="*/ 2164097 w 3130671"/>
                    <a:gd name="connsiteY69" fmla="*/ 1332809 h 2100345"/>
                    <a:gd name="connsiteX70" fmla="*/ 2146330 w 3130671"/>
                    <a:gd name="connsiteY70" fmla="*/ 1370060 h 2100345"/>
                    <a:gd name="connsiteX71" fmla="*/ 2107006 w 3130671"/>
                    <a:gd name="connsiteY71" fmla="*/ 1379122 h 2100345"/>
                    <a:gd name="connsiteX72" fmla="*/ 2100432 w 3130671"/>
                    <a:gd name="connsiteY72" fmla="*/ 1373199 h 2100345"/>
                    <a:gd name="connsiteX73" fmla="*/ 2047309 w 3130671"/>
                    <a:gd name="connsiteY73" fmla="*/ 1358571 h 2100345"/>
                    <a:gd name="connsiteX74" fmla="*/ 2013671 w 3130671"/>
                    <a:gd name="connsiteY74" fmla="*/ 1410806 h 2100345"/>
                    <a:gd name="connsiteX75" fmla="*/ 2014796 w 3130671"/>
                    <a:gd name="connsiteY75" fmla="*/ 1452084 h 2100345"/>
                    <a:gd name="connsiteX76" fmla="*/ 2013848 w 3130671"/>
                    <a:gd name="connsiteY76" fmla="*/ 1522263 h 2100345"/>
                    <a:gd name="connsiteX77" fmla="*/ 1830672 w 3130671"/>
                    <a:gd name="connsiteY77" fmla="*/ 1801735 h 2100345"/>
                    <a:gd name="connsiteX78" fmla="*/ 1570151 w 3130671"/>
                    <a:gd name="connsiteY78" fmla="*/ 1965131 h 2100345"/>
                    <a:gd name="connsiteX79" fmla="*/ 1458813 w 3130671"/>
                    <a:gd name="connsiteY79" fmla="*/ 2064270 h 2100345"/>
                    <a:gd name="connsiteX80" fmla="*/ 1436485 w 3130671"/>
                    <a:gd name="connsiteY80" fmla="*/ 2080734 h 210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3130671" h="2100345">
                      <a:moveTo>
                        <a:pt x="1436485" y="2080734"/>
                      </a:moveTo>
                      <a:cubicBezTo>
                        <a:pt x="1350257" y="2092934"/>
                        <a:pt x="1263436" y="2096428"/>
                        <a:pt x="1176497" y="2097375"/>
                      </a:cubicBezTo>
                      <a:cubicBezTo>
                        <a:pt x="1104186" y="2108450"/>
                        <a:pt x="1035666" y="2085886"/>
                        <a:pt x="966019" y="2073509"/>
                      </a:cubicBezTo>
                      <a:cubicBezTo>
                        <a:pt x="847396" y="2037264"/>
                        <a:pt x="736590" y="1985385"/>
                        <a:pt x="636504" y="1911179"/>
                      </a:cubicBezTo>
                      <a:cubicBezTo>
                        <a:pt x="483590" y="1797767"/>
                        <a:pt x="366270" y="1653738"/>
                        <a:pt x="270981" y="1490401"/>
                      </a:cubicBezTo>
                      <a:cubicBezTo>
                        <a:pt x="251082" y="1456348"/>
                        <a:pt x="232427" y="1421643"/>
                        <a:pt x="215963" y="1385813"/>
                      </a:cubicBezTo>
                      <a:cubicBezTo>
                        <a:pt x="204296" y="1360407"/>
                        <a:pt x="192037" y="1336599"/>
                        <a:pt x="162840" y="1327716"/>
                      </a:cubicBezTo>
                      <a:cubicBezTo>
                        <a:pt x="170243" y="1319543"/>
                        <a:pt x="182147" y="1325406"/>
                        <a:pt x="191800" y="1317885"/>
                      </a:cubicBezTo>
                      <a:cubicBezTo>
                        <a:pt x="176520" y="1280397"/>
                        <a:pt x="161123" y="1242494"/>
                        <a:pt x="145665" y="1204592"/>
                      </a:cubicBezTo>
                      <a:cubicBezTo>
                        <a:pt x="133939" y="1197426"/>
                        <a:pt x="128964" y="1185877"/>
                        <a:pt x="124641" y="1173500"/>
                      </a:cubicBezTo>
                      <a:cubicBezTo>
                        <a:pt x="62339" y="994647"/>
                        <a:pt x="21830" y="811175"/>
                        <a:pt x="5248" y="622372"/>
                      </a:cubicBezTo>
                      <a:cubicBezTo>
                        <a:pt x="1635" y="581035"/>
                        <a:pt x="-3280" y="539993"/>
                        <a:pt x="3057" y="498597"/>
                      </a:cubicBezTo>
                      <a:cubicBezTo>
                        <a:pt x="9334" y="467505"/>
                        <a:pt x="-2925" y="435288"/>
                        <a:pt x="8742" y="404551"/>
                      </a:cubicBezTo>
                      <a:cubicBezTo>
                        <a:pt x="30062" y="417639"/>
                        <a:pt x="37821" y="435939"/>
                        <a:pt x="36577" y="461405"/>
                      </a:cubicBezTo>
                      <a:cubicBezTo>
                        <a:pt x="34563" y="502446"/>
                        <a:pt x="36044" y="543606"/>
                        <a:pt x="36044" y="592761"/>
                      </a:cubicBezTo>
                      <a:cubicBezTo>
                        <a:pt x="60740" y="560662"/>
                        <a:pt x="81172" y="534130"/>
                        <a:pt x="104091" y="504282"/>
                      </a:cubicBezTo>
                      <a:cubicBezTo>
                        <a:pt x="104091" y="576238"/>
                        <a:pt x="104091" y="645173"/>
                        <a:pt x="104091" y="714108"/>
                      </a:cubicBezTo>
                      <a:cubicBezTo>
                        <a:pt x="106164" y="714878"/>
                        <a:pt x="108236" y="715648"/>
                        <a:pt x="110309" y="716418"/>
                      </a:cubicBezTo>
                      <a:cubicBezTo>
                        <a:pt x="126536" y="689649"/>
                        <a:pt x="142763" y="662940"/>
                        <a:pt x="161123" y="632618"/>
                      </a:cubicBezTo>
                      <a:cubicBezTo>
                        <a:pt x="173500" y="666257"/>
                        <a:pt x="184634" y="696638"/>
                        <a:pt x="195827" y="727019"/>
                      </a:cubicBezTo>
                      <a:cubicBezTo>
                        <a:pt x="197070" y="726841"/>
                        <a:pt x="198314" y="726664"/>
                        <a:pt x="199617" y="726486"/>
                      </a:cubicBezTo>
                      <a:cubicBezTo>
                        <a:pt x="201098" y="695513"/>
                        <a:pt x="202934" y="664598"/>
                        <a:pt x="203940" y="633625"/>
                      </a:cubicBezTo>
                      <a:cubicBezTo>
                        <a:pt x="206072" y="566584"/>
                        <a:pt x="207731" y="499544"/>
                        <a:pt x="209744" y="432445"/>
                      </a:cubicBezTo>
                      <a:cubicBezTo>
                        <a:pt x="210573" y="405913"/>
                        <a:pt x="210929" y="379974"/>
                        <a:pt x="202519" y="353856"/>
                      </a:cubicBezTo>
                      <a:cubicBezTo>
                        <a:pt x="193162" y="324719"/>
                        <a:pt x="206546" y="299786"/>
                        <a:pt x="225498" y="278288"/>
                      </a:cubicBezTo>
                      <a:cubicBezTo>
                        <a:pt x="253273" y="246781"/>
                        <a:pt x="289518" y="227475"/>
                        <a:pt x="327953" y="209649"/>
                      </a:cubicBezTo>
                      <a:cubicBezTo>
                        <a:pt x="285135" y="253947"/>
                        <a:pt x="272994" y="305175"/>
                        <a:pt x="291827" y="368958"/>
                      </a:cubicBezTo>
                      <a:cubicBezTo>
                        <a:pt x="412878" y="201180"/>
                        <a:pt x="558567" y="68047"/>
                        <a:pt x="760161" y="0"/>
                      </a:cubicBezTo>
                      <a:cubicBezTo>
                        <a:pt x="737538" y="86643"/>
                        <a:pt x="703011" y="162803"/>
                        <a:pt x="642545" y="225935"/>
                      </a:cubicBezTo>
                      <a:cubicBezTo>
                        <a:pt x="580953" y="290310"/>
                        <a:pt x="503371" y="323297"/>
                        <a:pt x="410154" y="341005"/>
                      </a:cubicBezTo>
                      <a:cubicBezTo>
                        <a:pt x="512550" y="366411"/>
                        <a:pt x="595107" y="341479"/>
                        <a:pt x="671682" y="278584"/>
                      </a:cubicBezTo>
                      <a:cubicBezTo>
                        <a:pt x="664220" y="325252"/>
                        <a:pt x="634194" y="351369"/>
                        <a:pt x="599489" y="378078"/>
                      </a:cubicBezTo>
                      <a:cubicBezTo>
                        <a:pt x="660430" y="398747"/>
                        <a:pt x="720541" y="404966"/>
                        <a:pt x="780711" y="408874"/>
                      </a:cubicBezTo>
                      <a:cubicBezTo>
                        <a:pt x="864630" y="414323"/>
                        <a:pt x="948430" y="408756"/>
                        <a:pt x="1031520" y="397385"/>
                      </a:cubicBezTo>
                      <a:cubicBezTo>
                        <a:pt x="1069363" y="392233"/>
                        <a:pt x="1100515" y="369550"/>
                        <a:pt x="1130185" y="346513"/>
                      </a:cubicBezTo>
                      <a:cubicBezTo>
                        <a:pt x="1194797" y="296469"/>
                        <a:pt x="1245373" y="233397"/>
                        <a:pt x="1294410" y="168903"/>
                      </a:cubicBezTo>
                      <a:cubicBezTo>
                        <a:pt x="1299325" y="162448"/>
                        <a:pt x="1301813" y="153505"/>
                        <a:pt x="1315553" y="148768"/>
                      </a:cubicBezTo>
                      <a:cubicBezTo>
                        <a:pt x="1265568" y="247255"/>
                        <a:pt x="1200364" y="330049"/>
                        <a:pt x="1128231" y="412783"/>
                      </a:cubicBezTo>
                      <a:cubicBezTo>
                        <a:pt x="1260949" y="434222"/>
                        <a:pt x="1390055" y="442631"/>
                        <a:pt x="1519989" y="440085"/>
                      </a:cubicBezTo>
                      <a:cubicBezTo>
                        <a:pt x="1579982" y="438900"/>
                        <a:pt x="1640508" y="442276"/>
                        <a:pt x="1699079" y="425042"/>
                      </a:cubicBezTo>
                      <a:cubicBezTo>
                        <a:pt x="1818295" y="389982"/>
                        <a:pt x="1908787" y="314769"/>
                        <a:pt x="1983467" y="218473"/>
                      </a:cubicBezTo>
                      <a:cubicBezTo>
                        <a:pt x="2008104" y="186670"/>
                        <a:pt x="2030194" y="152972"/>
                        <a:pt x="2052343" y="121762"/>
                      </a:cubicBezTo>
                      <a:cubicBezTo>
                        <a:pt x="1977367" y="323120"/>
                        <a:pt x="1826171" y="463300"/>
                        <a:pt x="1575422" y="498656"/>
                      </a:cubicBezTo>
                      <a:cubicBezTo>
                        <a:pt x="1634230" y="494570"/>
                        <a:pt x="1693216" y="492023"/>
                        <a:pt x="1751847" y="485982"/>
                      </a:cubicBezTo>
                      <a:cubicBezTo>
                        <a:pt x="1812550" y="479764"/>
                        <a:pt x="1873135" y="471532"/>
                        <a:pt x="1933365" y="461642"/>
                      </a:cubicBezTo>
                      <a:cubicBezTo>
                        <a:pt x="1992350" y="451988"/>
                        <a:pt x="2050863" y="439137"/>
                        <a:pt x="2114409" y="426759"/>
                      </a:cubicBezTo>
                      <a:cubicBezTo>
                        <a:pt x="2065846" y="511744"/>
                        <a:pt x="1985895" y="513402"/>
                        <a:pt x="1907958" y="518732"/>
                      </a:cubicBezTo>
                      <a:cubicBezTo>
                        <a:pt x="2047842" y="558590"/>
                        <a:pt x="2252635" y="516541"/>
                        <a:pt x="2440015" y="281723"/>
                      </a:cubicBezTo>
                      <a:cubicBezTo>
                        <a:pt x="2454644" y="373992"/>
                        <a:pt x="2409161" y="572684"/>
                        <a:pt x="2214021" y="787663"/>
                      </a:cubicBezTo>
                      <a:cubicBezTo>
                        <a:pt x="2253582" y="785650"/>
                        <a:pt x="2289945" y="783932"/>
                        <a:pt x="2326249" y="781859"/>
                      </a:cubicBezTo>
                      <a:cubicBezTo>
                        <a:pt x="2358762" y="780023"/>
                        <a:pt x="2391335" y="779076"/>
                        <a:pt x="2423611" y="775226"/>
                      </a:cubicBezTo>
                      <a:cubicBezTo>
                        <a:pt x="2442147" y="773035"/>
                        <a:pt x="2444339" y="779905"/>
                        <a:pt x="2444102" y="795658"/>
                      </a:cubicBezTo>
                      <a:cubicBezTo>
                        <a:pt x="2443273" y="849492"/>
                        <a:pt x="2443806" y="903325"/>
                        <a:pt x="2443806" y="963969"/>
                      </a:cubicBezTo>
                      <a:cubicBezTo>
                        <a:pt x="2507945" y="899713"/>
                        <a:pt x="2569062" y="841437"/>
                        <a:pt x="2626627" y="779846"/>
                      </a:cubicBezTo>
                      <a:cubicBezTo>
                        <a:pt x="2663345" y="740581"/>
                        <a:pt x="2707703" y="719083"/>
                        <a:pt x="2757924" y="705521"/>
                      </a:cubicBezTo>
                      <a:cubicBezTo>
                        <a:pt x="2833966" y="685030"/>
                        <a:pt x="2902072" y="700783"/>
                        <a:pt x="2963072" y="749583"/>
                      </a:cubicBezTo>
                      <a:cubicBezTo>
                        <a:pt x="3003580" y="781978"/>
                        <a:pt x="3035620" y="822012"/>
                        <a:pt x="3063632" y="865127"/>
                      </a:cubicBezTo>
                      <a:cubicBezTo>
                        <a:pt x="3080096" y="890474"/>
                        <a:pt x="3101120" y="907708"/>
                        <a:pt x="3130672" y="914282"/>
                      </a:cubicBezTo>
                      <a:cubicBezTo>
                        <a:pt x="3113261" y="1032609"/>
                        <a:pt x="3047108" y="1116054"/>
                        <a:pt x="2944061" y="1171842"/>
                      </a:cubicBezTo>
                      <a:cubicBezTo>
                        <a:pt x="2860616" y="1217028"/>
                        <a:pt x="2772197" y="1232427"/>
                        <a:pt x="2678802" y="1209211"/>
                      </a:cubicBezTo>
                      <a:cubicBezTo>
                        <a:pt x="2609630" y="1192037"/>
                        <a:pt x="2560712" y="1223780"/>
                        <a:pt x="2520263" y="1274889"/>
                      </a:cubicBezTo>
                      <a:cubicBezTo>
                        <a:pt x="2493672" y="1308468"/>
                        <a:pt x="2476853" y="1347496"/>
                        <a:pt x="2461928" y="1387294"/>
                      </a:cubicBezTo>
                      <a:cubicBezTo>
                        <a:pt x="2458493" y="1396533"/>
                        <a:pt x="2456065" y="1406127"/>
                        <a:pt x="2448129" y="1412878"/>
                      </a:cubicBezTo>
                      <a:cubicBezTo>
                        <a:pt x="2434982" y="1409976"/>
                        <a:pt x="2435692" y="1398842"/>
                        <a:pt x="2435219" y="1389367"/>
                      </a:cubicBezTo>
                      <a:cubicBezTo>
                        <a:pt x="2433738" y="1359992"/>
                        <a:pt x="2420176" y="1336599"/>
                        <a:pt x="2399507" y="1317056"/>
                      </a:cubicBezTo>
                      <a:cubicBezTo>
                        <a:pt x="2356689" y="1276606"/>
                        <a:pt x="2295216" y="1294196"/>
                        <a:pt x="2279285" y="1351168"/>
                      </a:cubicBezTo>
                      <a:cubicBezTo>
                        <a:pt x="2277212" y="1358571"/>
                        <a:pt x="2277390" y="1368284"/>
                        <a:pt x="2267500" y="1369409"/>
                      </a:cubicBezTo>
                      <a:cubicBezTo>
                        <a:pt x="2258676" y="1370356"/>
                        <a:pt x="2254175" y="1362361"/>
                        <a:pt x="2249259" y="1356261"/>
                      </a:cubicBezTo>
                      <a:cubicBezTo>
                        <a:pt x="2241856" y="1347082"/>
                        <a:pt x="2236053" y="1336718"/>
                        <a:pt x="2227465" y="1328308"/>
                      </a:cubicBezTo>
                      <a:cubicBezTo>
                        <a:pt x="2202888" y="1304264"/>
                        <a:pt x="2184233" y="1305270"/>
                        <a:pt x="2164097" y="1332809"/>
                      </a:cubicBezTo>
                      <a:cubicBezTo>
                        <a:pt x="2155865" y="1344061"/>
                        <a:pt x="2151482" y="1357209"/>
                        <a:pt x="2146330" y="1370060"/>
                      </a:cubicBezTo>
                      <a:cubicBezTo>
                        <a:pt x="2136440" y="1394460"/>
                        <a:pt x="2128089" y="1396059"/>
                        <a:pt x="2107006" y="1379122"/>
                      </a:cubicBezTo>
                      <a:cubicBezTo>
                        <a:pt x="2104696" y="1377285"/>
                        <a:pt x="2102742" y="1374976"/>
                        <a:pt x="2100432" y="1373199"/>
                      </a:cubicBezTo>
                      <a:cubicBezTo>
                        <a:pt x="2084738" y="1360940"/>
                        <a:pt x="2069281" y="1347437"/>
                        <a:pt x="2047309" y="1358571"/>
                      </a:cubicBezTo>
                      <a:cubicBezTo>
                        <a:pt x="2026048" y="1369350"/>
                        <a:pt x="2016040" y="1388064"/>
                        <a:pt x="2013671" y="1410806"/>
                      </a:cubicBezTo>
                      <a:cubicBezTo>
                        <a:pt x="2012249" y="1424486"/>
                        <a:pt x="2011420" y="1438640"/>
                        <a:pt x="2014796" y="1452084"/>
                      </a:cubicBezTo>
                      <a:cubicBezTo>
                        <a:pt x="2020777" y="1475714"/>
                        <a:pt x="2019238" y="1498692"/>
                        <a:pt x="2013848" y="1522263"/>
                      </a:cubicBezTo>
                      <a:cubicBezTo>
                        <a:pt x="1987317" y="1638162"/>
                        <a:pt x="1931943" y="1734458"/>
                        <a:pt x="1830672" y="1801735"/>
                      </a:cubicBezTo>
                      <a:cubicBezTo>
                        <a:pt x="1745214" y="1858470"/>
                        <a:pt x="1659696" y="1914969"/>
                        <a:pt x="1570151" y="1965131"/>
                      </a:cubicBezTo>
                      <a:cubicBezTo>
                        <a:pt x="1525616" y="1990123"/>
                        <a:pt x="1487121" y="2021156"/>
                        <a:pt x="1458813" y="2064270"/>
                      </a:cubicBezTo>
                      <a:cubicBezTo>
                        <a:pt x="1453601" y="2071969"/>
                        <a:pt x="1449159" y="2082570"/>
                        <a:pt x="1436485" y="2080734"/>
                      </a:cubicBezTo>
                      <a:close/>
                    </a:path>
                  </a:pathLst>
                </a:custGeom>
                <a:solidFill>
                  <a:srgbClr val="FDAAB4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1" name="자유형: 도형 23">
                  <a:extLst>
                    <a:ext uri="{FF2B5EF4-FFF2-40B4-BE49-F238E27FC236}">
                      <a16:creationId xmlns:a16="http://schemas.microsoft.com/office/drawing/2014/main" xmlns="" id="{75FDD463-17F1-B2C9-8086-615130C77754}"/>
                    </a:ext>
                  </a:extLst>
                </p:cNvPr>
                <p:cNvSpPr/>
                <p:nvPr/>
              </p:nvSpPr>
              <p:spPr>
                <a:xfrm>
                  <a:off x="3590033" y="2575742"/>
                  <a:ext cx="3160120" cy="1860131"/>
                </a:xfrm>
                <a:custGeom>
                  <a:avLst/>
                  <a:gdLst>
                    <a:gd name="connsiteX0" fmla="*/ 356097 w 3160120"/>
                    <a:gd name="connsiteY0" fmla="*/ 819823 h 1860131"/>
                    <a:gd name="connsiteX1" fmla="*/ 405015 w 3160120"/>
                    <a:gd name="connsiteY1" fmla="*/ 850442 h 1860131"/>
                    <a:gd name="connsiteX2" fmla="*/ 609511 w 3160120"/>
                    <a:gd name="connsiteY2" fmla="*/ 1180609 h 1860131"/>
                    <a:gd name="connsiteX3" fmla="*/ 948858 w 3160120"/>
                    <a:gd name="connsiteY3" fmla="*/ 1469438 h 1860131"/>
                    <a:gd name="connsiteX4" fmla="*/ 1138904 w 3160120"/>
                    <a:gd name="connsiteY4" fmla="*/ 1548501 h 1860131"/>
                    <a:gd name="connsiteX5" fmla="*/ 1157263 w 3160120"/>
                    <a:gd name="connsiteY5" fmla="*/ 1561648 h 1860131"/>
                    <a:gd name="connsiteX6" fmla="*/ 1151814 w 3160120"/>
                    <a:gd name="connsiteY6" fmla="*/ 1591852 h 1860131"/>
                    <a:gd name="connsiteX7" fmla="*/ 1004231 w 3160120"/>
                    <a:gd name="connsiteY7" fmla="*/ 1758919 h 1860131"/>
                    <a:gd name="connsiteX8" fmla="*/ 918240 w 3160120"/>
                    <a:gd name="connsiteY8" fmla="*/ 1841299 h 1860131"/>
                    <a:gd name="connsiteX9" fmla="*/ 900414 w 3160120"/>
                    <a:gd name="connsiteY9" fmla="*/ 1860131 h 1860131"/>
                    <a:gd name="connsiteX10" fmla="*/ 557455 w 3160120"/>
                    <a:gd name="connsiteY10" fmla="*/ 1771889 h 1860131"/>
                    <a:gd name="connsiteX11" fmla="*/ 499120 w 3160120"/>
                    <a:gd name="connsiteY11" fmla="*/ 1763361 h 1860131"/>
                    <a:gd name="connsiteX12" fmla="*/ 530449 w 3160120"/>
                    <a:gd name="connsiteY12" fmla="*/ 1716990 h 1860131"/>
                    <a:gd name="connsiteX13" fmla="*/ 531989 w 3160120"/>
                    <a:gd name="connsiteY13" fmla="*/ 1590549 h 1860131"/>
                    <a:gd name="connsiteX14" fmla="*/ 336672 w 3160120"/>
                    <a:gd name="connsiteY14" fmla="*/ 1227573 h 1860131"/>
                    <a:gd name="connsiteX15" fmla="*/ 273777 w 3160120"/>
                    <a:gd name="connsiteY15" fmla="*/ 926898 h 1860131"/>
                    <a:gd name="connsiteX16" fmla="*/ 356097 w 3160120"/>
                    <a:gd name="connsiteY16" fmla="*/ 819823 h 1860131"/>
                    <a:gd name="connsiteX17" fmla="*/ 2979540 w 3160120"/>
                    <a:gd name="connsiteY17" fmla="*/ 264066 h 1860131"/>
                    <a:gd name="connsiteX18" fmla="*/ 3160120 w 3160120"/>
                    <a:gd name="connsiteY18" fmla="*/ 336389 h 1860131"/>
                    <a:gd name="connsiteX19" fmla="*/ 2918491 w 3160120"/>
                    <a:gd name="connsiteY19" fmla="*/ 281844 h 1860131"/>
                    <a:gd name="connsiteX20" fmla="*/ 2979540 w 3160120"/>
                    <a:gd name="connsiteY20" fmla="*/ 264066 h 1860131"/>
                    <a:gd name="connsiteX21" fmla="*/ 196314 w 3160120"/>
                    <a:gd name="connsiteY21" fmla="*/ 0 h 1860131"/>
                    <a:gd name="connsiteX22" fmla="*/ 202533 w 3160120"/>
                    <a:gd name="connsiteY22" fmla="*/ 27657 h 1860131"/>
                    <a:gd name="connsiteX23" fmla="*/ 284734 w 3160120"/>
                    <a:gd name="connsiteY23" fmla="*/ 537506 h 1860131"/>
                    <a:gd name="connsiteX24" fmla="*/ 338804 w 3160120"/>
                    <a:gd name="connsiteY24" fmla="*/ 705995 h 1860131"/>
                    <a:gd name="connsiteX25" fmla="*/ 7512 w 3160120"/>
                    <a:gd name="connsiteY25" fmla="*/ 403130 h 1860131"/>
                    <a:gd name="connsiteX26" fmla="*/ 196314 w 3160120"/>
                    <a:gd name="connsiteY26" fmla="*/ 0 h 186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160120" h="1860131">
                      <a:moveTo>
                        <a:pt x="356097" y="819823"/>
                      </a:moveTo>
                      <a:cubicBezTo>
                        <a:pt x="381030" y="816330"/>
                        <a:pt x="394355" y="826990"/>
                        <a:pt x="405015" y="850442"/>
                      </a:cubicBezTo>
                      <a:cubicBezTo>
                        <a:pt x="458848" y="969243"/>
                        <a:pt x="527073" y="1079930"/>
                        <a:pt x="609511" y="1180609"/>
                      </a:cubicBezTo>
                      <a:cubicBezTo>
                        <a:pt x="704801" y="1296982"/>
                        <a:pt x="815192" y="1396890"/>
                        <a:pt x="948858" y="1469438"/>
                      </a:cubicBezTo>
                      <a:cubicBezTo>
                        <a:pt x="1009739" y="1502426"/>
                        <a:pt x="1072515" y="1529550"/>
                        <a:pt x="1138904" y="1548501"/>
                      </a:cubicBezTo>
                      <a:cubicBezTo>
                        <a:pt x="1147077" y="1550810"/>
                        <a:pt x="1153473" y="1553949"/>
                        <a:pt x="1157263" y="1561648"/>
                      </a:cubicBezTo>
                      <a:cubicBezTo>
                        <a:pt x="1163600" y="1573197"/>
                        <a:pt x="1156552" y="1582613"/>
                        <a:pt x="1151814" y="1591852"/>
                      </a:cubicBezTo>
                      <a:cubicBezTo>
                        <a:pt x="1116873" y="1660077"/>
                        <a:pt x="1072515" y="1719833"/>
                        <a:pt x="1004231" y="1758919"/>
                      </a:cubicBezTo>
                      <a:cubicBezTo>
                        <a:pt x="968994" y="1779115"/>
                        <a:pt x="938672" y="1805291"/>
                        <a:pt x="918240" y="1841299"/>
                      </a:cubicBezTo>
                      <a:cubicBezTo>
                        <a:pt x="913857" y="1849057"/>
                        <a:pt x="909060" y="1856400"/>
                        <a:pt x="900414" y="1860131"/>
                      </a:cubicBezTo>
                      <a:cubicBezTo>
                        <a:pt x="787239" y="1826315"/>
                        <a:pt x="672761" y="1797414"/>
                        <a:pt x="557455" y="1771889"/>
                      </a:cubicBezTo>
                      <a:cubicBezTo>
                        <a:pt x="538326" y="1767625"/>
                        <a:pt x="518545" y="1766145"/>
                        <a:pt x="499120" y="1763361"/>
                      </a:cubicBezTo>
                      <a:cubicBezTo>
                        <a:pt x="509543" y="1747904"/>
                        <a:pt x="519966" y="1732388"/>
                        <a:pt x="530449" y="1716990"/>
                      </a:cubicBezTo>
                      <a:cubicBezTo>
                        <a:pt x="558876" y="1675178"/>
                        <a:pt x="559705" y="1634137"/>
                        <a:pt x="531989" y="1590549"/>
                      </a:cubicBezTo>
                      <a:cubicBezTo>
                        <a:pt x="458197" y="1474295"/>
                        <a:pt x="385590" y="1357093"/>
                        <a:pt x="336672" y="1227573"/>
                      </a:cubicBezTo>
                      <a:cubicBezTo>
                        <a:pt x="300131" y="1130802"/>
                        <a:pt x="268210" y="1032670"/>
                        <a:pt x="273777" y="926898"/>
                      </a:cubicBezTo>
                      <a:cubicBezTo>
                        <a:pt x="276857" y="866965"/>
                        <a:pt x="304277" y="830839"/>
                        <a:pt x="356097" y="819823"/>
                      </a:cubicBezTo>
                      <a:close/>
                      <a:moveTo>
                        <a:pt x="2979540" y="264066"/>
                      </a:moveTo>
                      <a:cubicBezTo>
                        <a:pt x="3045180" y="257426"/>
                        <a:pt x="3119790" y="283532"/>
                        <a:pt x="3160120" y="336389"/>
                      </a:cubicBezTo>
                      <a:lnTo>
                        <a:pt x="2918491" y="281844"/>
                      </a:lnTo>
                      <a:cubicBezTo>
                        <a:pt x="2936776" y="272132"/>
                        <a:pt x="2957660" y="266280"/>
                        <a:pt x="2979540" y="264066"/>
                      </a:cubicBezTo>
                      <a:close/>
                      <a:moveTo>
                        <a:pt x="196314" y="0"/>
                      </a:moveTo>
                      <a:cubicBezTo>
                        <a:pt x="205375" y="7640"/>
                        <a:pt x="202296" y="18122"/>
                        <a:pt x="202533" y="27657"/>
                      </a:cubicBezTo>
                      <a:cubicBezTo>
                        <a:pt x="207093" y="201298"/>
                        <a:pt x="238007" y="370794"/>
                        <a:pt x="284734" y="537506"/>
                      </a:cubicBezTo>
                      <a:cubicBezTo>
                        <a:pt x="300665" y="594242"/>
                        <a:pt x="320682" y="649852"/>
                        <a:pt x="338804" y="705995"/>
                      </a:cubicBezTo>
                      <a:cubicBezTo>
                        <a:pt x="183581" y="685919"/>
                        <a:pt x="37716" y="552549"/>
                        <a:pt x="7512" y="403130"/>
                      </a:cubicBezTo>
                      <a:cubicBezTo>
                        <a:pt x="-24705" y="243406"/>
                        <a:pt x="48257" y="87650"/>
                        <a:pt x="196314" y="0"/>
                      </a:cubicBezTo>
                      <a:close/>
                    </a:path>
                  </a:pathLst>
                </a:custGeom>
                <a:solidFill>
                  <a:srgbClr val="FC839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2" name="자유형: 도형 24">
                  <a:extLst>
                    <a:ext uri="{FF2B5EF4-FFF2-40B4-BE49-F238E27FC236}">
                      <a16:creationId xmlns:a16="http://schemas.microsoft.com/office/drawing/2014/main" xmlns="" id="{072F6EC7-7285-3FEF-6572-02F2935AA3CC}"/>
                    </a:ext>
                  </a:extLst>
                </p:cNvPr>
                <p:cNvSpPr/>
                <p:nvPr/>
              </p:nvSpPr>
              <p:spPr>
                <a:xfrm>
                  <a:off x="5167795" y="3389530"/>
                  <a:ext cx="1068683" cy="1244480"/>
                </a:xfrm>
                <a:custGeom>
                  <a:avLst/>
                  <a:gdLst>
                    <a:gd name="connsiteX0" fmla="*/ 36762 w 1068683"/>
                    <a:gd name="connsiteY0" fmla="*/ 1235797 h 1244480"/>
                    <a:gd name="connsiteX1" fmla="*/ 31491 w 1068683"/>
                    <a:gd name="connsiteY1" fmla="*/ 887567 h 1244480"/>
                    <a:gd name="connsiteX2" fmla="*/ 222070 w 1068683"/>
                    <a:gd name="connsiteY2" fmla="*/ 657131 h 1244480"/>
                    <a:gd name="connsiteX3" fmla="*/ 492363 w 1068683"/>
                    <a:gd name="connsiteY3" fmla="*/ 483075 h 1244480"/>
                    <a:gd name="connsiteX4" fmla="*/ 649718 w 1068683"/>
                    <a:gd name="connsiteY4" fmla="*/ 144202 h 1244480"/>
                    <a:gd name="connsiteX5" fmla="*/ 655403 w 1068683"/>
                    <a:gd name="connsiteY5" fmla="*/ 86164 h 1244480"/>
                    <a:gd name="connsiteX6" fmla="*/ 724931 w 1068683"/>
                    <a:gd name="connsiteY6" fmla="*/ 69996 h 1244480"/>
                    <a:gd name="connsiteX7" fmla="*/ 758332 w 1068683"/>
                    <a:gd name="connsiteY7" fmla="*/ 133660 h 1244480"/>
                    <a:gd name="connsiteX8" fmla="*/ 689516 w 1068683"/>
                    <a:gd name="connsiteY8" fmla="*/ 459386 h 1244480"/>
                    <a:gd name="connsiteX9" fmla="*/ 785753 w 1068683"/>
                    <a:gd name="connsiteY9" fmla="*/ 307183 h 1244480"/>
                    <a:gd name="connsiteX10" fmla="*/ 783916 w 1068683"/>
                    <a:gd name="connsiteY10" fmla="*/ 109142 h 1244480"/>
                    <a:gd name="connsiteX11" fmla="*/ 803875 w 1068683"/>
                    <a:gd name="connsiteY11" fmla="*/ 28185 h 1244480"/>
                    <a:gd name="connsiteX12" fmla="*/ 855991 w 1068683"/>
                    <a:gd name="connsiteY12" fmla="*/ 27356 h 1244480"/>
                    <a:gd name="connsiteX13" fmla="*/ 905323 w 1068683"/>
                    <a:gd name="connsiteY13" fmla="*/ 140057 h 1244480"/>
                    <a:gd name="connsiteX14" fmla="*/ 868961 w 1068683"/>
                    <a:gd name="connsiteY14" fmla="*/ 431374 h 1244480"/>
                    <a:gd name="connsiteX15" fmla="*/ 866769 w 1068683"/>
                    <a:gd name="connsiteY15" fmla="*/ 458557 h 1244480"/>
                    <a:gd name="connsiteX16" fmla="*/ 940087 w 1068683"/>
                    <a:gd name="connsiteY16" fmla="*/ 293325 h 1244480"/>
                    <a:gd name="connsiteX17" fmla="*/ 920010 w 1068683"/>
                    <a:gd name="connsiteY17" fmla="*/ 90250 h 1244480"/>
                    <a:gd name="connsiteX18" fmla="*/ 936593 w 1068683"/>
                    <a:gd name="connsiteY18" fmla="*/ 13853 h 1244480"/>
                    <a:gd name="connsiteX19" fmla="*/ 1032534 w 1068683"/>
                    <a:gd name="connsiteY19" fmla="*/ 18058 h 1244480"/>
                    <a:gd name="connsiteX20" fmla="*/ 1068601 w 1068683"/>
                    <a:gd name="connsiteY20" fmla="*/ 93448 h 1244480"/>
                    <a:gd name="connsiteX21" fmla="*/ 1050300 w 1068683"/>
                    <a:gd name="connsiteY21" fmla="*/ 346093 h 1244480"/>
                    <a:gd name="connsiteX22" fmla="*/ 979529 w 1068683"/>
                    <a:gd name="connsiteY22" fmla="*/ 501020 h 1244480"/>
                    <a:gd name="connsiteX23" fmla="*/ 968099 w 1068683"/>
                    <a:gd name="connsiteY23" fmla="*/ 526722 h 1244480"/>
                    <a:gd name="connsiteX24" fmla="*/ 1038634 w 1068683"/>
                    <a:gd name="connsiteY24" fmla="*/ 414495 h 1244480"/>
                    <a:gd name="connsiteX25" fmla="*/ 982787 w 1068683"/>
                    <a:gd name="connsiteY25" fmla="*/ 621183 h 1244480"/>
                    <a:gd name="connsiteX26" fmla="*/ 752943 w 1068683"/>
                    <a:gd name="connsiteY26" fmla="*/ 869208 h 1244480"/>
                    <a:gd name="connsiteX27" fmla="*/ 563667 w 1068683"/>
                    <a:gd name="connsiteY27" fmla="*/ 973499 h 1244480"/>
                    <a:gd name="connsiteX28" fmla="*/ 529377 w 1068683"/>
                    <a:gd name="connsiteY28" fmla="*/ 1052917 h 1244480"/>
                    <a:gd name="connsiteX29" fmla="*/ 551230 w 1068683"/>
                    <a:gd name="connsiteY29" fmla="*/ 1091352 h 1244480"/>
                    <a:gd name="connsiteX30" fmla="*/ 560291 w 1068683"/>
                    <a:gd name="connsiteY30" fmla="*/ 1124991 h 1244480"/>
                    <a:gd name="connsiteX31" fmla="*/ 356979 w 1068683"/>
                    <a:gd name="connsiteY31" fmla="*/ 1172784 h 1244480"/>
                    <a:gd name="connsiteX32" fmla="*/ 69334 w 1068683"/>
                    <a:gd name="connsiteY32" fmla="*/ 1238107 h 1244480"/>
                    <a:gd name="connsiteX33" fmla="*/ 36762 w 1068683"/>
                    <a:gd name="connsiteY33" fmla="*/ 1235797 h 1244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68683" h="1244480">
                      <a:moveTo>
                        <a:pt x="36762" y="1235797"/>
                      </a:moveTo>
                      <a:cubicBezTo>
                        <a:pt x="-15828" y="1120490"/>
                        <a:pt x="-6886" y="1003229"/>
                        <a:pt x="31491" y="887567"/>
                      </a:cubicBezTo>
                      <a:cubicBezTo>
                        <a:pt x="64715" y="787362"/>
                        <a:pt x="125418" y="708359"/>
                        <a:pt x="222070" y="657131"/>
                      </a:cubicBezTo>
                      <a:cubicBezTo>
                        <a:pt x="316826" y="606910"/>
                        <a:pt x="408029" y="549701"/>
                        <a:pt x="492363" y="483075"/>
                      </a:cubicBezTo>
                      <a:cubicBezTo>
                        <a:pt x="601155" y="397143"/>
                        <a:pt x="655818" y="284382"/>
                        <a:pt x="649718" y="144202"/>
                      </a:cubicBezTo>
                      <a:cubicBezTo>
                        <a:pt x="648888" y="124659"/>
                        <a:pt x="646105" y="104878"/>
                        <a:pt x="655403" y="86164"/>
                      </a:cubicBezTo>
                      <a:cubicBezTo>
                        <a:pt x="670979" y="54835"/>
                        <a:pt x="696918" y="49268"/>
                        <a:pt x="724931" y="69996"/>
                      </a:cubicBezTo>
                      <a:cubicBezTo>
                        <a:pt x="746843" y="86164"/>
                        <a:pt x="756437" y="104997"/>
                        <a:pt x="758332" y="133660"/>
                      </a:cubicBezTo>
                      <a:cubicBezTo>
                        <a:pt x="765676" y="247901"/>
                        <a:pt x="755608" y="357641"/>
                        <a:pt x="689516" y="459386"/>
                      </a:cubicBezTo>
                      <a:cubicBezTo>
                        <a:pt x="727003" y="434216"/>
                        <a:pt x="767986" y="368301"/>
                        <a:pt x="785753" y="307183"/>
                      </a:cubicBezTo>
                      <a:cubicBezTo>
                        <a:pt x="804941" y="241031"/>
                        <a:pt x="804881" y="174465"/>
                        <a:pt x="783916" y="109142"/>
                      </a:cubicBezTo>
                      <a:cubicBezTo>
                        <a:pt x="773375" y="76273"/>
                        <a:pt x="784153" y="51459"/>
                        <a:pt x="803875" y="28185"/>
                      </a:cubicBezTo>
                      <a:cubicBezTo>
                        <a:pt x="821819" y="6983"/>
                        <a:pt x="836151" y="7042"/>
                        <a:pt x="855991" y="27356"/>
                      </a:cubicBezTo>
                      <a:cubicBezTo>
                        <a:pt x="886550" y="58566"/>
                        <a:pt x="902658" y="95107"/>
                        <a:pt x="905323" y="140057"/>
                      </a:cubicBezTo>
                      <a:cubicBezTo>
                        <a:pt x="911186" y="239729"/>
                        <a:pt x="900289" y="336617"/>
                        <a:pt x="868961" y="431374"/>
                      </a:cubicBezTo>
                      <a:cubicBezTo>
                        <a:pt x="866414" y="439132"/>
                        <a:pt x="859485" y="446712"/>
                        <a:pt x="866769" y="458557"/>
                      </a:cubicBezTo>
                      <a:cubicBezTo>
                        <a:pt x="908581" y="410113"/>
                        <a:pt x="928242" y="353377"/>
                        <a:pt x="940087" y="293325"/>
                      </a:cubicBezTo>
                      <a:cubicBezTo>
                        <a:pt x="953827" y="223738"/>
                        <a:pt x="944706" y="156165"/>
                        <a:pt x="920010" y="90250"/>
                      </a:cubicBezTo>
                      <a:cubicBezTo>
                        <a:pt x="906863" y="55072"/>
                        <a:pt x="912607" y="29665"/>
                        <a:pt x="936593" y="13853"/>
                      </a:cubicBezTo>
                      <a:cubicBezTo>
                        <a:pt x="966796" y="-6046"/>
                        <a:pt x="1008430" y="-4388"/>
                        <a:pt x="1032534" y="18058"/>
                      </a:cubicBezTo>
                      <a:cubicBezTo>
                        <a:pt x="1054387" y="38430"/>
                        <a:pt x="1069963" y="65317"/>
                        <a:pt x="1068601" y="93448"/>
                      </a:cubicBezTo>
                      <a:cubicBezTo>
                        <a:pt x="1064395" y="177781"/>
                        <a:pt x="1072924" y="263654"/>
                        <a:pt x="1050300" y="346093"/>
                      </a:cubicBezTo>
                      <a:cubicBezTo>
                        <a:pt x="1035258" y="400874"/>
                        <a:pt x="1008727" y="451924"/>
                        <a:pt x="979529" y="501020"/>
                      </a:cubicBezTo>
                      <a:cubicBezTo>
                        <a:pt x="974791" y="509015"/>
                        <a:pt x="970054" y="517010"/>
                        <a:pt x="968099" y="526722"/>
                      </a:cubicBezTo>
                      <a:cubicBezTo>
                        <a:pt x="1002508" y="496400"/>
                        <a:pt x="1015774" y="452516"/>
                        <a:pt x="1038634" y="414495"/>
                      </a:cubicBezTo>
                      <a:cubicBezTo>
                        <a:pt x="1040233" y="489116"/>
                        <a:pt x="1020038" y="557222"/>
                        <a:pt x="982787" y="621183"/>
                      </a:cubicBezTo>
                      <a:cubicBezTo>
                        <a:pt x="924630" y="721151"/>
                        <a:pt x="841244" y="797311"/>
                        <a:pt x="752943" y="869208"/>
                      </a:cubicBezTo>
                      <a:cubicBezTo>
                        <a:pt x="696089" y="915520"/>
                        <a:pt x="637754" y="957213"/>
                        <a:pt x="563667" y="973499"/>
                      </a:cubicBezTo>
                      <a:cubicBezTo>
                        <a:pt x="521678" y="982738"/>
                        <a:pt x="510663" y="1013593"/>
                        <a:pt x="529377" y="1052917"/>
                      </a:cubicBezTo>
                      <a:cubicBezTo>
                        <a:pt x="535714" y="1066183"/>
                        <a:pt x="543887" y="1078560"/>
                        <a:pt x="551230" y="1091352"/>
                      </a:cubicBezTo>
                      <a:cubicBezTo>
                        <a:pt x="558159" y="1101539"/>
                        <a:pt x="566095" y="1111429"/>
                        <a:pt x="560291" y="1124991"/>
                      </a:cubicBezTo>
                      <a:cubicBezTo>
                        <a:pt x="494021" y="1147259"/>
                        <a:pt x="424730" y="1156853"/>
                        <a:pt x="356979" y="1172784"/>
                      </a:cubicBezTo>
                      <a:cubicBezTo>
                        <a:pt x="261275" y="1195288"/>
                        <a:pt x="165216" y="1216372"/>
                        <a:pt x="69334" y="1238107"/>
                      </a:cubicBezTo>
                      <a:cubicBezTo>
                        <a:pt x="57726" y="1245746"/>
                        <a:pt x="46711" y="1248234"/>
                        <a:pt x="36762" y="1235797"/>
                      </a:cubicBezTo>
                      <a:close/>
                    </a:path>
                  </a:pathLst>
                </a:custGeom>
                <a:solidFill>
                  <a:srgbClr val="FEA9B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6" name="그룹 8">
                <a:extLst>
                  <a:ext uri="{FF2B5EF4-FFF2-40B4-BE49-F238E27FC236}">
                    <a16:creationId xmlns:a16="http://schemas.microsoft.com/office/drawing/2014/main" xmlns="" id="{63514342-22E9-9262-66D5-54EF3C5F489E}"/>
                  </a:ext>
                </a:extLst>
              </p:cNvPr>
              <p:cNvGrpSpPr/>
              <p:nvPr/>
            </p:nvGrpSpPr>
            <p:grpSpPr>
              <a:xfrm>
                <a:off x="0" y="3503470"/>
                <a:ext cx="5812123" cy="2428134"/>
                <a:chOff x="0" y="3503470"/>
                <a:chExt cx="5812123" cy="2428134"/>
              </a:xfrm>
            </p:grpSpPr>
            <p:sp>
              <p:nvSpPr>
                <p:cNvPr id="82" name="자유형: 도형 14">
                  <a:extLst>
                    <a:ext uri="{FF2B5EF4-FFF2-40B4-BE49-F238E27FC236}">
                      <a16:creationId xmlns:a16="http://schemas.microsoft.com/office/drawing/2014/main" xmlns="" id="{A77330CB-0EF0-6703-5A4B-93D27853F086}"/>
                    </a:ext>
                  </a:extLst>
                </p:cNvPr>
                <p:cNvSpPr/>
                <p:nvPr/>
              </p:nvSpPr>
              <p:spPr>
                <a:xfrm>
                  <a:off x="0" y="3503470"/>
                  <a:ext cx="5812123" cy="2428134"/>
                </a:xfrm>
                <a:custGeom>
                  <a:avLst/>
                  <a:gdLst>
                    <a:gd name="connsiteX0" fmla="*/ 5770668 w 5812123"/>
                    <a:gd name="connsiteY0" fmla="*/ 2132080 h 2428134"/>
                    <a:gd name="connsiteX1" fmla="*/ 3935708 w 5812123"/>
                    <a:gd name="connsiteY1" fmla="*/ 2132080 h 2428134"/>
                    <a:gd name="connsiteX2" fmla="*/ 3946606 w 5812123"/>
                    <a:gd name="connsiteY2" fmla="*/ 2070251 h 2428134"/>
                    <a:gd name="connsiteX3" fmla="*/ 3087875 w 5812123"/>
                    <a:gd name="connsiteY3" fmla="*/ 180274 h 2428134"/>
                    <a:gd name="connsiteX4" fmla="*/ 2759544 w 5812123"/>
                    <a:gd name="connsiteY4" fmla="*/ 0 h 2428134"/>
                    <a:gd name="connsiteX5" fmla="*/ 176719 w 5812123"/>
                    <a:gd name="connsiteY5" fmla="*/ 0 h 2428134"/>
                    <a:gd name="connsiteX6" fmla="*/ 8289 w 5812123"/>
                    <a:gd name="connsiteY6" fmla="*/ 201358 h 2428134"/>
                    <a:gd name="connsiteX7" fmla="*/ 884787 w 5812123"/>
                    <a:gd name="connsiteY7" fmla="*/ 2070192 h 2428134"/>
                    <a:gd name="connsiteX8" fmla="*/ 1124284 w 5812123"/>
                    <a:gd name="connsiteY8" fmla="*/ 2250466 h 2428134"/>
                    <a:gd name="connsiteX9" fmla="*/ 1151289 w 5812123"/>
                    <a:gd name="connsiteY9" fmla="*/ 2250466 h 2428134"/>
                    <a:gd name="connsiteX10" fmla="*/ 1151289 w 5812123"/>
                    <a:gd name="connsiteY10" fmla="*/ 2342262 h 2428134"/>
                    <a:gd name="connsiteX11" fmla="*/ 1231240 w 5812123"/>
                    <a:gd name="connsiteY11" fmla="*/ 2422213 h 2428134"/>
                    <a:gd name="connsiteX12" fmla="*/ 3786704 w 5812123"/>
                    <a:gd name="connsiteY12" fmla="*/ 2422213 h 2428134"/>
                    <a:gd name="connsiteX13" fmla="*/ 3786704 w 5812123"/>
                    <a:gd name="connsiteY13" fmla="*/ 2420673 h 2428134"/>
                    <a:gd name="connsiteX14" fmla="*/ 3810393 w 5812123"/>
                    <a:gd name="connsiteY14" fmla="*/ 2428135 h 2428134"/>
                    <a:gd name="connsiteX15" fmla="*/ 5770668 w 5812123"/>
                    <a:gd name="connsiteY15" fmla="*/ 2428135 h 2428134"/>
                    <a:gd name="connsiteX16" fmla="*/ 5812124 w 5812123"/>
                    <a:gd name="connsiteY16" fmla="*/ 2386679 h 2428134"/>
                    <a:gd name="connsiteX17" fmla="*/ 5812124 w 5812123"/>
                    <a:gd name="connsiteY17" fmla="*/ 2173477 h 2428134"/>
                    <a:gd name="connsiteX18" fmla="*/ 5770668 w 5812123"/>
                    <a:gd name="connsiteY18" fmla="*/ 2132080 h 2428134"/>
                    <a:gd name="connsiteX19" fmla="*/ 3768937 w 5812123"/>
                    <a:gd name="connsiteY19" fmla="*/ 2250466 h 2428134"/>
                    <a:gd name="connsiteX20" fmla="*/ 3768937 w 5812123"/>
                    <a:gd name="connsiteY20" fmla="*/ 2250526 h 2428134"/>
                    <a:gd name="connsiteX21" fmla="*/ 3766331 w 5812123"/>
                    <a:gd name="connsiteY21" fmla="*/ 2250526 h 2428134"/>
                    <a:gd name="connsiteX22" fmla="*/ 3768937 w 5812123"/>
                    <a:gd name="connsiteY22" fmla="*/ 2250466 h 24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812123" h="2428134">
                      <a:moveTo>
                        <a:pt x="5770668" y="2132080"/>
                      </a:moveTo>
                      <a:lnTo>
                        <a:pt x="3935708" y="2132080"/>
                      </a:lnTo>
                      <a:cubicBezTo>
                        <a:pt x="3942756" y="2112773"/>
                        <a:pt x="3946606" y="2091986"/>
                        <a:pt x="3946606" y="2070251"/>
                      </a:cubicBezTo>
                      <a:lnTo>
                        <a:pt x="3087875" y="180274"/>
                      </a:lnTo>
                      <a:cubicBezTo>
                        <a:pt x="3046419" y="71067"/>
                        <a:pt x="2933896" y="17767"/>
                        <a:pt x="2759544" y="0"/>
                      </a:cubicBezTo>
                      <a:lnTo>
                        <a:pt x="176719" y="0"/>
                      </a:lnTo>
                      <a:cubicBezTo>
                        <a:pt x="55667" y="0"/>
                        <a:pt x="-27245" y="109918"/>
                        <a:pt x="8289" y="201358"/>
                      </a:cubicBezTo>
                      <a:lnTo>
                        <a:pt x="884787" y="2070192"/>
                      </a:lnTo>
                      <a:cubicBezTo>
                        <a:pt x="959940" y="2209839"/>
                        <a:pt x="1062633" y="2239510"/>
                        <a:pt x="1124284" y="2250466"/>
                      </a:cubicBezTo>
                      <a:lnTo>
                        <a:pt x="1151289" y="2250466"/>
                      </a:lnTo>
                      <a:lnTo>
                        <a:pt x="1151289" y="2342262"/>
                      </a:lnTo>
                      <a:cubicBezTo>
                        <a:pt x="1151289" y="2386442"/>
                        <a:pt x="1187060" y="2422213"/>
                        <a:pt x="1231240" y="2422213"/>
                      </a:cubicBezTo>
                      <a:lnTo>
                        <a:pt x="3786704" y="2422213"/>
                      </a:lnTo>
                      <a:lnTo>
                        <a:pt x="3786704" y="2420673"/>
                      </a:lnTo>
                      <a:cubicBezTo>
                        <a:pt x="3793396" y="2425351"/>
                        <a:pt x="3801569" y="2428135"/>
                        <a:pt x="3810393" y="2428135"/>
                      </a:cubicBezTo>
                      <a:lnTo>
                        <a:pt x="5770668" y="2428135"/>
                      </a:lnTo>
                      <a:cubicBezTo>
                        <a:pt x="5793587" y="2428135"/>
                        <a:pt x="5812124" y="2409598"/>
                        <a:pt x="5812124" y="2386679"/>
                      </a:cubicBezTo>
                      <a:lnTo>
                        <a:pt x="5812124" y="2173477"/>
                      </a:lnTo>
                      <a:cubicBezTo>
                        <a:pt x="5812124" y="2150617"/>
                        <a:pt x="5793587" y="2132080"/>
                        <a:pt x="5770668" y="2132080"/>
                      </a:cubicBezTo>
                      <a:close/>
                      <a:moveTo>
                        <a:pt x="3768937" y="2250466"/>
                      </a:moveTo>
                      <a:lnTo>
                        <a:pt x="3768937" y="2250526"/>
                      </a:lnTo>
                      <a:lnTo>
                        <a:pt x="3766331" y="2250526"/>
                      </a:lnTo>
                      <a:cubicBezTo>
                        <a:pt x="3767219" y="2250526"/>
                        <a:pt x="3768049" y="2250466"/>
                        <a:pt x="3768937" y="2250466"/>
                      </a:cubicBezTo>
                      <a:close/>
                    </a:path>
                  </a:pathLst>
                </a:custGeom>
                <a:solidFill>
                  <a:srgbClr val="090B5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3" name="자유형: 도형 15">
                  <a:extLst>
                    <a:ext uri="{FF2B5EF4-FFF2-40B4-BE49-F238E27FC236}">
                      <a16:creationId xmlns:a16="http://schemas.microsoft.com/office/drawing/2014/main" xmlns="" id="{3DBC9BAC-6897-B35B-4C6B-38F78D6726E3}"/>
                    </a:ext>
                  </a:extLst>
                </p:cNvPr>
                <p:cNvSpPr/>
                <p:nvPr/>
              </p:nvSpPr>
              <p:spPr>
                <a:xfrm>
                  <a:off x="3804470" y="5647394"/>
                  <a:ext cx="1995808" cy="266502"/>
                </a:xfrm>
                <a:custGeom>
                  <a:avLst/>
                  <a:gdLst>
                    <a:gd name="connsiteX0" fmla="*/ 1954352 w 1995808"/>
                    <a:gd name="connsiteY0" fmla="*/ 266503 h 266502"/>
                    <a:gd name="connsiteX1" fmla="*/ 41456 w 1995808"/>
                    <a:gd name="connsiteY1" fmla="*/ 266503 h 266502"/>
                    <a:gd name="connsiteX2" fmla="*/ 0 w 1995808"/>
                    <a:gd name="connsiteY2" fmla="*/ 225047 h 266502"/>
                    <a:gd name="connsiteX3" fmla="*/ 0 w 1995808"/>
                    <a:gd name="connsiteY3" fmla="*/ 41456 h 266502"/>
                    <a:gd name="connsiteX4" fmla="*/ 41456 w 1995808"/>
                    <a:gd name="connsiteY4" fmla="*/ 0 h 266502"/>
                    <a:gd name="connsiteX5" fmla="*/ 1954352 w 1995808"/>
                    <a:gd name="connsiteY5" fmla="*/ 0 h 266502"/>
                    <a:gd name="connsiteX6" fmla="*/ 1995808 w 1995808"/>
                    <a:gd name="connsiteY6" fmla="*/ 41456 h 266502"/>
                    <a:gd name="connsiteX7" fmla="*/ 1995808 w 1995808"/>
                    <a:gd name="connsiteY7" fmla="*/ 225047 h 266502"/>
                    <a:gd name="connsiteX8" fmla="*/ 1954352 w 1995808"/>
                    <a:gd name="connsiteY8" fmla="*/ 266503 h 26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5808" h="266502">
                      <a:moveTo>
                        <a:pt x="1954352" y="266503"/>
                      </a:moveTo>
                      <a:lnTo>
                        <a:pt x="41456" y="266503"/>
                      </a:lnTo>
                      <a:cubicBezTo>
                        <a:pt x="18537" y="266503"/>
                        <a:pt x="0" y="247966"/>
                        <a:pt x="0" y="225047"/>
                      </a:cubicBezTo>
                      <a:lnTo>
                        <a:pt x="0" y="41456"/>
                      </a:lnTo>
                      <a:cubicBezTo>
                        <a:pt x="0" y="18536"/>
                        <a:pt x="18537" y="0"/>
                        <a:pt x="41456" y="0"/>
                      </a:cubicBezTo>
                      <a:lnTo>
                        <a:pt x="1954352" y="0"/>
                      </a:lnTo>
                      <a:cubicBezTo>
                        <a:pt x="1977272" y="0"/>
                        <a:pt x="1995808" y="18536"/>
                        <a:pt x="1995808" y="41456"/>
                      </a:cubicBezTo>
                      <a:lnTo>
                        <a:pt x="1995808" y="225047"/>
                      </a:lnTo>
                      <a:cubicBezTo>
                        <a:pt x="1995808" y="247966"/>
                        <a:pt x="1977272" y="266503"/>
                        <a:pt x="1954352" y="266503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4" name="자유형: 도형 16">
                  <a:extLst>
                    <a:ext uri="{FF2B5EF4-FFF2-40B4-BE49-F238E27FC236}">
                      <a16:creationId xmlns:a16="http://schemas.microsoft.com/office/drawing/2014/main" xmlns="" id="{2EEBA7C0-C713-DBD6-0960-B5C2F11140DC}"/>
                    </a:ext>
                  </a:extLst>
                </p:cNvPr>
                <p:cNvSpPr/>
                <p:nvPr/>
              </p:nvSpPr>
              <p:spPr>
                <a:xfrm>
                  <a:off x="29614" y="3521237"/>
                  <a:ext cx="3898545" cy="2197165"/>
                </a:xfrm>
                <a:custGeom>
                  <a:avLst/>
                  <a:gdLst>
                    <a:gd name="connsiteX0" fmla="*/ 3757090 w 3898545"/>
                    <a:gd name="connsiteY0" fmla="*/ 2155769 h 2197165"/>
                    <a:gd name="connsiteX1" fmla="*/ 3798546 w 3898545"/>
                    <a:gd name="connsiteY1" fmla="*/ 2114313 h 2197165"/>
                    <a:gd name="connsiteX2" fmla="*/ 3886136 w 3898545"/>
                    <a:gd name="connsiteY2" fmla="*/ 2114313 h 2197165"/>
                    <a:gd name="connsiteX3" fmla="*/ 3891466 w 3898545"/>
                    <a:gd name="connsiteY3" fmla="*/ 2034007 h 2197165"/>
                    <a:gd name="connsiteX4" fmla="*/ 3039842 w 3898545"/>
                    <a:gd name="connsiteY4" fmla="*/ 175063 h 2197165"/>
                    <a:gd name="connsiteX5" fmla="*/ 2721046 w 3898545"/>
                    <a:gd name="connsiteY5" fmla="*/ 0 h 2197165"/>
                    <a:gd name="connsiteX6" fmla="*/ 177427 w 3898545"/>
                    <a:gd name="connsiteY6" fmla="*/ 0 h 2197165"/>
                    <a:gd name="connsiteX7" fmla="*/ 8286 w 3898545"/>
                    <a:gd name="connsiteY7" fmla="*/ 189513 h 2197165"/>
                    <a:gd name="connsiteX8" fmla="*/ 865003 w 3898545"/>
                    <a:gd name="connsiteY8" fmla="*/ 2010259 h 2197165"/>
                    <a:gd name="connsiteX9" fmla="*/ 1115338 w 3898545"/>
                    <a:gd name="connsiteY9" fmla="*/ 2197166 h 2197165"/>
                    <a:gd name="connsiteX10" fmla="*/ 3734229 w 3898545"/>
                    <a:gd name="connsiteY10" fmla="*/ 2197166 h 2197165"/>
                    <a:gd name="connsiteX11" fmla="*/ 3757090 w 3898545"/>
                    <a:gd name="connsiteY11" fmla="*/ 2196041 h 2197165"/>
                    <a:gd name="connsiteX12" fmla="*/ 3757090 w 3898545"/>
                    <a:gd name="connsiteY12" fmla="*/ 2155769 h 219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98545" h="2197165">
                      <a:moveTo>
                        <a:pt x="3757090" y="2155769"/>
                      </a:moveTo>
                      <a:cubicBezTo>
                        <a:pt x="3757090" y="2132850"/>
                        <a:pt x="3775627" y="2114313"/>
                        <a:pt x="3798546" y="2114313"/>
                      </a:cubicBezTo>
                      <a:lnTo>
                        <a:pt x="3886136" y="2114313"/>
                      </a:lnTo>
                      <a:cubicBezTo>
                        <a:pt x="3901060" y="2083991"/>
                        <a:pt x="3902126" y="2052662"/>
                        <a:pt x="3891466" y="2034007"/>
                      </a:cubicBezTo>
                      <a:lnTo>
                        <a:pt x="3039842" y="175063"/>
                      </a:lnTo>
                      <a:cubicBezTo>
                        <a:pt x="2999571" y="69054"/>
                        <a:pt x="2890305" y="17293"/>
                        <a:pt x="2721046" y="0"/>
                      </a:cubicBezTo>
                      <a:lnTo>
                        <a:pt x="177427" y="0"/>
                      </a:lnTo>
                      <a:cubicBezTo>
                        <a:pt x="55665" y="0"/>
                        <a:pt x="-27247" y="106601"/>
                        <a:pt x="8286" y="189513"/>
                      </a:cubicBezTo>
                      <a:lnTo>
                        <a:pt x="865003" y="2010259"/>
                      </a:lnTo>
                      <a:cubicBezTo>
                        <a:pt x="893786" y="2099034"/>
                        <a:pt x="1050608" y="2197166"/>
                        <a:pt x="1115338" y="2197166"/>
                      </a:cubicBezTo>
                      <a:lnTo>
                        <a:pt x="3734229" y="2197166"/>
                      </a:lnTo>
                      <a:cubicBezTo>
                        <a:pt x="3742165" y="2197166"/>
                        <a:pt x="3749805" y="2196751"/>
                        <a:pt x="3757090" y="2196041"/>
                      </a:cubicBezTo>
                      <a:lnTo>
                        <a:pt x="3757090" y="2155769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5" name="자유형: 도형 17">
                  <a:extLst>
                    <a:ext uri="{FF2B5EF4-FFF2-40B4-BE49-F238E27FC236}">
                      <a16:creationId xmlns:a16="http://schemas.microsoft.com/office/drawing/2014/main" xmlns="" id="{BFCEF1CD-97D5-4724-B2C2-8DB0E3641F51}"/>
                    </a:ext>
                  </a:extLst>
                </p:cNvPr>
                <p:cNvSpPr/>
                <p:nvPr/>
              </p:nvSpPr>
              <p:spPr>
                <a:xfrm>
                  <a:off x="1608663" y="4426794"/>
                  <a:ext cx="418619" cy="498496"/>
                </a:xfrm>
                <a:custGeom>
                  <a:avLst/>
                  <a:gdLst>
                    <a:gd name="connsiteX0" fmla="*/ 222800 w 418619"/>
                    <a:gd name="connsiteY0" fmla="*/ 498496 h 498496"/>
                    <a:gd name="connsiteX1" fmla="*/ 54192 w 418619"/>
                    <a:gd name="connsiteY1" fmla="*/ 395686 h 498496"/>
                    <a:gd name="connsiteX2" fmla="*/ 42229 w 418619"/>
                    <a:gd name="connsiteY2" fmla="*/ 78903 h 498496"/>
                    <a:gd name="connsiteX3" fmla="*/ 307962 w 418619"/>
                    <a:gd name="connsiteY3" fmla="*/ 45560 h 498496"/>
                    <a:gd name="connsiteX4" fmla="*/ 418472 w 418619"/>
                    <a:gd name="connsiteY4" fmla="*/ 268534 h 498496"/>
                    <a:gd name="connsiteX5" fmla="*/ 274738 w 418619"/>
                    <a:gd name="connsiteY5" fmla="*/ 493996 h 498496"/>
                    <a:gd name="connsiteX6" fmla="*/ 222800 w 418619"/>
                    <a:gd name="connsiteY6" fmla="*/ 498496 h 49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8619" h="498496">
                      <a:moveTo>
                        <a:pt x="222800" y="498496"/>
                      </a:moveTo>
                      <a:cubicBezTo>
                        <a:pt x="153805" y="495121"/>
                        <a:pt x="98669" y="455501"/>
                        <a:pt x="54192" y="395686"/>
                      </a:cubicBezTo>
                      <a:cubicBezTo>
                        <a:pt x="-12670" y="305904"/>
                        <a:pt x="-18829" y="169514"/>
                        <a:pt x="42229" y="78903"/>
                      </a:cubicBezTo>
                      <a:cubicBezTo>
                        <a:pt x="103999" y="-12715"/>
                        <a:pt x="220608" y="-25507"/>
                        <a:pt x="307962" y="45560"/>
                      </a:cubicBezTo>
                      <a:cubicBezTo>
                        <a:pt x="378437" y="102888"/>
                        <a:pt x="415570" y="179286"/>
                        <a:pt x="418472" y="268534"/>
                      </a:cubicBezTo>
                      <a:cubicBezTo>
                        <a:pt x="421314" y="357369"/>
                        <a:pt x="383471" y="465332"/>
                        <a:pt x="274738" y="493996"/>
                      </a:cubicBezTo>
                      <a:cubicBezTo>
                        <a:pt x="259932" y="497904"/>
                        <a:pt x="245482" y="496720"/>
                        <a:pt x="222800" y="49849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7" name="그룹 9">
                <a:extLst>
                  <a:ext uri="{FF2B5EF4-FFF2-40B4-BE49-F238E27FC236}">
                    <a16:creationId xmlns:a16="http://schemas.microsoft.com/office/drawing/2014/main" xmlns="" id="{BA263F80-160D-AD49-8064-16489E1C494E}"/>
                  </a:ext>
                </a:extLst>
              </p:cNvPr>
              <p:cNvGrpSpPr/>
              <p:nvPr/>
            </p:nvGrpSpPr>
            <p:grpSpPr>
              <a:xfrm>
                <a:off x="5291056" y="5381468"/>
                <a:ext cx="2643896" cy="1475552"/>
                <a:chOff x="5291056" y="5381468"/>
                <a:chExt cx="2643896" cy="1475552"/>
              </a:xfrm>
            </p:grpSpPr>
            <p:sp>
              <p:nvSpPr>
                <p:cNvPr id="78" name="자유형: 도형 10">
                  <a:extLst>
                    <a:ext uri="{FF2B5EF4-FFF2-40B4-BE49-F238E27FC236}">
                      <a16:creationId xmlns:a16="http://schemas.microsoft.com/office/drawing/2014/main" xmlns="" id="{29FCCFA4-8550-A4AD-1F98-ECC52B043551}"/>
                    </a:ext>
                  </a:extLst>
                </p:cNvPr>
                <p:cNvSpPr/>
                <p:nvPr/>
              </p:nvSpPr>
              <p:spPr>
                <a:xfrm>
                  <a:off x="5291056" y="5678278"/>
                  <a:ext cx="2643896" cy="1178742"/>
                </a:xfrm>
                <a:custGeom>
                  <a:avLst/>
                  <a:gdLst>
                    <a:gd name="connsiteX0" fmla="*/ 2600794 w 2643896"/>
                    <a:gd name="connsiteY0" fmla="*/ 56470 h 1178742"/>
                    <a:gd name="connsiteX1" fmla="*/ 2603104 w 2643896"/>
                    <a:gd name="connsiteY1" fmla="*/ 356907 h 1178742"/>
                    <a:gd name="connsiteX2" fmla="*/ 2454692 w 2643896"/>
                    <a:gd name="connsiteY2" fmla="*/ 468897 h 1178742"/>
                    <a:gd name="connsiteX3" fmla="*/ 1180572 w 2643896"/>
                    <a:gd name="connsiteY3" fmla="*/ 1177617 h 1178742"/>
                    <a:gd name="connsiteX4" fmla="*/ 1103642 w 2643896"/>
                    <a:gd name="connsiteY4" fmla="*/ 1165713 h 1178742"/>
                    <a:gd name="connsiteX5" fmla="*/ 81752 w 2643896"/>
                    <a:gd name="connsiteY5" fmla="*/ 838447 h 1178742"/>
                    <a:gd name="connsiteX6" fmla="*/ 24010 w 2643896"/>
                    <a:gd name="connsiteY6" fmla="*/ 808185 h 1178742"/>
                    <a:gd name="connsiteX7" fmla="*/ 17555 w 2643896"/>
                    <a:gd name="connsiteY7" fmla="*/ 750916 h 1178742"/>
                    <a:gd name="connsiteX8" fmla="*/ 195223 w 2643896"/>
                    <a:gd name="connsiteY8" fmla="*/ 756838 h 1178742"/>
                    <a:gd name="connsiteX9" fmla="*/ 1119099 w 2643896"/>
                    <a:gd name="connsiteY9" fmla="*/ 1041108 h 1178742"/>
                    <a:gd name="connsiteX10" fmla="*/ 1154633 w 2643896"/>
                    <a:gd name="connsiteY10" fmla="*/ 1047030 h 1178742"/>
                    <a:gd name="connsiteX11" fmla="*/ 1184244 w 2643896"/>
                    <a:gd name="connsiteY11" fmla="*/ 1011496 h 1178742"/>
                    <a:gd name="connsiteX12" fmla="*/ 1136866 w 2643896"/>
                    <a:gd name="connsiteY12" fmla="*/ 685771 h 1178742"/>
                    <a:gd name="connsiteX13" fmla="*/ 17555 w 2643896"/>
                    <a:gd name="connsiteY13" fmla="*/ 348201 h 1178742"/>
                    <a:gd name="connsiteX14" fmla="*/ 17140 w 2643896"/>
                    <a:gd name="connsiteY14" fmla="*/ 276245 h 1178742"/>
                    <a:gd name="connsiteX15" fmla="*/ 17081 w 2643896"/>
                    <a:gd name="connsiteY15" fmla="*/ 276008 h 1178742"/>
                    <a:gd name="connsiteX16" fmla="*/ 112311 w 2643896"/>
                    <a:gd name="connsiteY16" fmla="*/ 306745 h 1178742"/>
                    <a:gd name="connsiteX17" fmla="*/ 1148710 w 2643896"/>
                    <a:gd name="connsiteY17" fmla="*/ 632470 h 1178742"/>
                    <a:gd name="connsiteX18" fmla="*/ 1225700 w 2643896"/>
                    <a:gd name="connsiteY18" fmla="*/ 632470 h 1178742"/>
                    <a:gd name="connsiteX19" fmla="*/ 2498990 w 2643896"/>
                    <a:gd name="connsiteY19" fmla="*/ 4709 h 1178742"/>
                    <a:gd name="connsiteX20" fmla="*/ 2600794 w 2643896"/>
                    <a:gd name="connsiteY20" fmla="*/ 56470 h 117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896" h="1178742">
                      <a:moveTo>
                        <a:pt x="2600794" y="56470"/>
                      </a:moveTo>
                      <a:cubicBezTo>
                        <a:pt x="2662445" y="133755"/>
                        <a:pt x="2653207" y="291702"/>
                        <a:pt x="2603104" y="356907"/>
                      </a:cubicBezTo>
                      <a:cubicBezTo>
                        <a:pt x="2565083" y="406417"/>
                        <a:pt x="2509117" y="438279"/>
                        <a:pt x="2454692" y="468897"/>
                      </a:cubicBezTo>
                      <a:cubicBezTo>
                        <a:pt x="2048068" y="697615"/>
                        <a:pt x="1200057" y="1174478"/>
                        <a:pt x="1180572" y="1177617"/>
                      </a:cubicBezTo>
                      <a:cubicBezTo>
                        <a:pt x="1154692" y="1181762"/>
                        <a:pt x="1128634" y="1173708"/>
                        <a:pt x="1103642" y="1165713"/>
                      </a:cubicBezTo>
                      <a:cubicBezTo>
                        <a:pt x="762992" y="1056624"/>
                        <a:pt x="422402" y="947536"/>
                        <a:pt x="81752" y="838447"/>
                      </a:cubicBezTo>
                      <a:cubicBezTo>
                        <a:pt x="60787" y="831755"/>
                        <a:pt x="38875" y="824412"/>
                        <a:pt x="24010" y="808185"/>
                      </a:cubicBezTo>
                      <a:cubicBezTo>
                        <a:pt x="9204" y="791958"/>
                        <a:pt x="2157" y="776737"/>
                        <a:pt x="17555" y="750916"/>
                      </a:cubicBezTo>
                      <a:cubicBezTo>
                        <a:pt x="53088" y="697615"/>
                        <a:pt x="135290" y="738183"/>
                        <a:pt x="195223" y="756838"/>
                      </a:cubicBezTo>
                      <a:cubicBezTo>
                        <a:pt x="498859" y="851240"/>
                        <a:pt x="815463" y="946707"/>
                        <a:pt x="1119099" y="1041108"/>
                      </a:cubicBezTo>
                      <a:cubicBezTo>
                        <a:pt x="1132720" y="1045313"/>
                        <a:pt x="1141722" y="1053071"/>
                        <a:pt x="1154633" y="1047030"/>
                      </a:cubicBezTo>
                      <a:cubicBezTo>
                        <a:pt x="1164937" y="1042233"/>
                        <a:pt x="1178499" y="1021268"/>
                        <a:pt x="1184244" y="1011496"/>
                      </a:cubicBezTo>
                      <a:cubicBezTo>
                        <a:pt x="1243467" y="910817"/>
                        <a:pt x="1213855" y="709460"/>
                        <a:pt x="1136866" y="685771"/>
                      </a:cubicBezTo>
                      <a:cubicBezTo>
                        <a:pt x="942200" y="625897"/>
                        <a:pt x="38875" y="359987"/>
                        <a:pt x="17555" y="348201"/>
                      </a:cubicBezTo>
                      <a:cubicBezTo>
                        <a:pt x="-5424" y="335527"/>
                        <a:pt x="-6134" y="294900"/>
                        <a:pt x="17140" y="276245"/>
                      </a:cubicBezTo>
                      <a:lnTo>
                        <a:pt x="17081" y="276008"/>
                      </a:lnTo>
                      <a:cubicBezTo>
                        <a:pt x="59011" y="288978"/>
                        <a:pt x="87319" y="298809"/>
                        <a:pt x="112311" y="306745"/>
                      </a:cubicBezTo>
                      <a:cubicBezTo>
                        <a:pt x="310530" y="369640"/>
                        <a:pt x="991829" y="582605"/>
                        <a:pt x="1148710" y="632470"/>
                      </a:cubicBezTo>
                      <a:cubicBezTo>
                        <a:pt x="1168846" y="638867"/>
                        <a:pt x="1207045" y="642242"/>
                        <a:pt x="1225700" y="632470"/>
                      </a:cubicBezTo>
                      <a:cubicBezTo>
                        <a:pt x="1445002" y="517578"/>
                        <a:pt x="2346254" y="79803"/>
                        <a:pt x="2498990" y="4709"/>
                      </a:cubicBezTo>
                      <a:cubicBezTo>
                        <a:pt x="2537485" y="-14242"/>
                        <a:pt x="2578349" y="28280"/>
                        <a:pt x="2600794" y="5647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9" name="자유형: 도형 11">
                  <a:extLst>
                    <a:ext uri="{FF2B5EF4-FFF2-40B4-BE49-F238E27FC236}">
                      <a16:creationId xmlns:a16="http://schemas.microsoft.com/office/drawing/2014/main" xmlns="" id="{923B1A8F-742D-8869-A9AD-D0025633230D}"/>
                    </a:ext>
                  </a:extLst>
                </p:cNvPr>
                <p:cNvSpPr/>
                <p:nvPr/>
              </p:nvSpPr>
              <p:spPr>
                <a:xfrm>
                  <a:off x="5305590" y="5381468"/>
                  <a:ext cx="2490496" cy="938887"/>
                </a:xfrm>
                <a:custGeom>
                  <a:avLst/>
                  <a:gdLst>
                    <a:gd name="connsiteX0" fmla="*/ 1484064 w 2490496"/>
                    <a:gd name="connsiteY0" fmla="*/ 11920 h 938887"/>
                    <a:gd name="connsiteX1" fmla="*/ 1593982 w 2490496"/>
                    <a:gd name="connsiteY1" fmla="*/ 9137 h 938887"/>
                    <a:gd name="connsiteX2" fmla="*/ 2490497 w 2490496"/>
                    <a:gd name="connsiteY2" fmla="*/ 299388 h 938887"/>
                    <a:gd name="connsiteX3" fmla="*/ 2483923 w 2490496"/>
                    <a:gd name="connsiteY3" fmla="*/ 307028 h 938887"/>
                    <a:gd name="connsiteX4" fmla="*/ 1200269 w 2490496"/>
                    <a:gd name="connsiteY4" fmla="*/ 931413 h 938887"/>
                    <a:gd name="connsiteX5" fmla="*/ 1149574 w 2490496"/>
                    <a:gd name="connsiteY5" fmla="*/ 935203 h 938887"/>
                    <a:gd name="connsiteX6" fmla="*/ 0 w 2490496"/>
                    <a:gd name="connsiteY6" fmla="*/ 571812 h 938887"/>
                    <a:gd name="connsiteX7" fmla="*/ 1484064 w 2490496"/>
                    <a:gd name="connsiteY7" fmla="*/ 11920 h 9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0496" h="938887">
                      <a:moveTo>
                        <a:pt x="1484064" y="11920"/>
                      </a:moveTo>
                      <a:cubicBezTo>
                        <a:pt x="1522440" y="-3537"/>
                        <a:pt x="1555842" y="-3419"/>
                        <a:pt x="1593982" y="9137"/>
                      </a:cubicBezTo>
                      <a:cubicBezTo>
                        <a:pt x="1749974" y="60364"/>
                        <a:pt x="2487654" y="302645"/>
                        <a:pt x="2490497" y="299388"/>
                      </a:cubicBezTo>
                      <a:cubicBezTo>
                        <a:pt x="2488305" y="301934"/>
                        <a:pt x="2486943" y="305547"/>
                        <a:pt x="2483923" y="307028"/>
                      </a:cubicBezTo>
                      <a:cubicBezTo>
                        <a:pt x="2383836" y="354761"/>
                        <a:pt x="1229821" y="931413"/>
                        <a:pt x="1200269" y="931413"/>
                      </a:cubicBezTo>
                      <a:cubicBezTo>
                        <a:pt x="1183153" y="939942"/>
                        <a:pt x="1167873" y="941126"/>
                        <a:pt x="1149574" y="935203"/>
                      </a:cubicBezTo>
                      <a:cubicBezTo>
                        <a:pt x="987659" y="883265"/>
                        <a:pt x="220486" y="643531"/>
                        <a:pt x="0" y="571812"/>
                      </a:cubicBezTo>
                      <a:cubicBezTo>
                        <a:pt x="17412" y="577498"/>
                        <a:pt x="1378174" y="47217"/>
                        <a:pt x="1484064" y="119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0" name="자유형: 도형 12">
                  <a:extLst>
                    <a:ext uri="{FF2B5EF4-FFF2-40B4-BE49-F238E27FC236}">
                      <a16:creationId xmlns:a16="http://schemas.microsoft.com/office/drawing/2014/main" xmlns="" id="{1173A6DF-25C3-2E59-CAFA-D9D97D8BE562}"/>
                    </a:ext>
                  </a:extLst>
                </p:cNvPr>
                <p:cNvSpPr/>
                <p:nvPr/>
              </p:nvSpPr>
              <p:spPr>
                <a:xfrm>
                  <a:off x="5914697" y="5779540"/>
                  <a:ext cx="820354" cy="286351"/>
                </a:xfrm>
                <a:custGeom>
                  <a:avLst/>
                  <a:gdLst>
                    <a:gd name="connsiteX0" fmla="*/ 642805 w 820354"/>
                    <a:gd name="connsiteY0" fmla="*/ 279808 h 286351"/>
                    <a:gd name="connsiteX1" fmla="*/ 609403 w 820354"/>
                    <a:gd name="connsiteY1" fmla="*/ 280933 h 286351"/>
                    <a:gd name="connsiteX2" fmla="*/ 245656 w 820354"/>
                    <a:gd name="connsiteY2" fmla="*/ 169891 h 286351"/>
                    <a:gd name="connsiteX3" fmla="*/ 0 w 820354"/>
                    <a:gd name="connsiteY3" fmla="*/ 96336 h 286351"/>
                    <a:gd name="connsiteX4" fmla="*/ 197982 w 820354"/>
                    <a:gd name="connsiteY4" fmla="*/ 2053 h 286351"/>
                    <a:gd name="connsiteX5" fmla="*/ 217585 w 820354"/>
                    <a:gd name="connsiteY5" fmla="*/ 2112 h 286351"/>
                    <a:gd name="connsiteX6" fmla="*/ 814254 w 820354"/>
                    <a:gd name="connsiteY6" fmla="*/ 180787 h 286351"/>
                    <a:gd name="connsiteX7" fmla="*/ 820354 w 820354"/>
                    <a:gd name="connsiteY7" fmla="*/ 184341 h 286351"/>
                    <a:gd name="connsiteX8" fmla="*/ 642805 w 820354"/>
                    <a:gd name="connsiteY8" fmla="*/ 279808 h 28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354" h="286351">
                      <a:moveTo>
                        <a:pt x="642805" y="279808"/>
                      </a:moveTo>
                      <a:cubicBezTo>
                        <a:pt x="625867" y="288336"/>
                        <a:pt x="631789" y="288336"/>
                        <a:pt x="609403" y="280933"/>
                      </a:cubicBezTo>
                      <a:cubicBezTo>
                        <a:pt x="488174" y="243919"/>
                        <a:pt x="366945" y="206727"/>
                        <a:pt x="245656" y="169891"/>
                      </a:cubicBezTo>
                      <a:cubicBezTo>
                        <a:pt x="165646" y="145609"/>
                        <a:pt x="85518" y="121920"/>
                        <a:pt x="0" y="96336"/>
                      </a:cubicBezTo>
                      <a:cubicBezTo>
                        <a:pt x="69173" y="63467"/>
                        <a:pt x="133666" y="32967"/>
                        <a:pt x="197982" y="2053"/>
                      </a:cubicBezTo>
                      <a:cubicBezTo>
                        <a:pt x="205089" y="-1382"/>
                        <a:pt x="210715" y="99"/>
                        <a:pt x="217585" y="2112"/>
                      </a:cubicBezTo>
                      <a:cubicBezTo>
                        <a:pt x="416455" y="61809"/>
                        <a:pt x="615325" y="121209"/>
                        <a:pt x="814254" y="180787"/>
                      </a:cubicBezTo>
                      <a:cubicBezTo>
                        <a:pt x="815913" y="181261"/>
                        <a:pt x="817334" y="182564"/>
                        <a:pt x="820354" y="184341"/>
                      </a:cubicBezTo>
                      <a:cubicBezTo>
                        <a:pt x="813781" y="189197"/>
                        <a:pt x="663770" y="266838"/>
                        <a:pt x="642805" y="279808"/>
                      </a:cubicBezTo>
                      <a:close/>
                    </a:path>
                  </a:pathLst>
                </a:custGeom>
                <a:solidFill>
                  <a:srgbClr val="FEFEFB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1" name="자유형: 도형 13">
                  <a:extLst>
                    <a:ext uri="{FF2B5EF4-FFF2-40B4-BE49-F238E27FC236}">
                      <a16:creationId xmlns:a16="http://schemas.microsoft.com/office/drawing/2014/main" xmlns="" id="{0627EC2A-0B2D-0125-CAE9-1E6F55DA47C3}"/>
                    </a:ext>
                  </a:extLst>
                </p:cNvPr>
                <p:cNvSpPr/>
                <p:nvPr/>
              </p:nvSpPr>
              <p:spPr>
                <a:xfrm>
                  <a:off x="5391404" y="6056032"/>
                  <a:ext cx="1120349" cy="674893"/>
                </a:xfrm>
                <a:custGeom>
                  <a:avLst/>
                  <a:gdLst>
                    <a:gd name="connsiteX0" fmla="*/ 237 w 1120349"/>
                    <a:gd name="connsiteY0" fmla="*/ 0 h 674893"/>
                    <a:gd name="connsiteX1" fmla="*/ 510619 w 1120349"/>
                    <a:gd name="connsiteY1" fmla="*/ 148531 h 674893"/>
                    <a:gd name="connsiteX2" fmla="*/ 1037287 w 1120349"/>
                    <a:gd name="connsiteY2" fmla="*/ 309025 h 674893"/>
                    <a:gd name="connsiteX3" fmla="*/ 1073235 w 1120349"/>
                    <a:gd name="connsiteY3" fmla="*/ 336326 h 674893"/>
                    <a:gd name="connsiteX4" fmla="*/ 1072762 w 1120349"/>
                    <a:gd name="connsiteY4" fmla="*/ 658439 h 674893"/>
                    <a:gd name="connsiteX5" fmla="*/ 1037702 w 1120349"/>
                    <a:gd name="connsiteY5" fmla="*/ 672653 h 674893"/>
                    <a:gd name="connsiteX6" fmla="*/ 8173 w 1120349"/>
                    <a:gd name="connsiteY6" fmla="*/ 353027 h 674893"/>
                    <a:gd name="connsiteX7" fmla="*/ 0 w 1120349"/>
                    <a:gd name="connsiteY7" fmla="*/ 349592 h 674893"/>
                    <a:gd name="connsiteX8" fmla="*/ 237 w 1120349"/>
                    <a:gd name="connsiteY8" fmla="*/ 0 h 67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0349" h="674893">
                      <a:moveTo>
                        <a:pt x="237" y="0"/>
                      </a:moveTo>
                      <a:cubicBezTo>
                        <a:pt x="170325" y="51405"/>
                        <a:pt x="340650" y="96888"/>
                        <a:pt x="510619" y="148531"/>
                      </a:cubicBezTo>
                      <a:cubicBezTo>
                        <a:pt x="686215" y="201891"/>
                        <a:pt x="861692" y="255724"/>
                        <a:pt x="1037287" y="309025"/>
                      </a:cubicBezTo>
                      <a:cubicBezTo>
                        <a:pt x="1053100" y="313821"/>
                        <a:pt x="1064589" y="321639"/>
                        <a:pt x="1073235" y="336326"/>
                      </a:cubicBezTo>
                      <a:cubicBezTo>
                        <a:pt x="1136782" y="443934"/>
                        <a:pt x="1135479" y="551009"/>
                        <a:pt x="1072762" y="658439"/>
                      </a:cubicBezTo>
                      <a:cubicBezTo>
                        <a:pt x="1064175" y="673067"/>
                        <a:pt x="1055884" y="678338"/>
                        <a:pt x="1037702" y="672653"/>
                      </a:cubicBezTo>
                      <a:cubicBezTo>
                        <a:pt x="694684" y="565637"/>
                        <a:pt x="351369" y="459451"/>
                        <a:pt x="8173" y="353027"/>
                      </a:cubicBezTo>
                      <a:cubicBezTo>
                        <a:pt x="5389" y="352139"/>
                        <a:pt x="2724" y="350776"/>
                        <a:pt x="0" y="349592"/>
                      </a:cubicBezTo>
                      <a:cubicBezTo>
                        <a:pt x="178" y="231146"/>
                        <a:pt x="59" y="118445"/>
                        <a:pt x="237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grpSp>
          <p:nvGrpSpPr>
            <p:cNvPr id="22" name="그룹 2">
              <a:extLst>
                <a:ext uri="{FF2B5EF4-FFF2-40B4-BE49-F238E27FC236}">
                  <a16:creationId xmlns:a16="http://schemas.microsoft.com/office/drawing/2014/main" xmlns="" id="{61A64123-AD4C-C0E0-1185-4BDFA651FE5B}"/>
                </a:ext>
              </a:extLst>
            </p:cNvPr>
            <p:cNvGrpSpPr/>
            <p:nvPr/>
          </p:nvGrpSpPr>
          <p:grpSpPr>
            <a:xfrm>
              <a:off x="1329778" y="2059011"/>
              <a:ext cx="3028663" cy="2299313"/>
              <a:chOff x="4384136" y="1406015"/>
              <a:chExt cx="4134424" cy="3138789"/>
            </a:xfrm>
            <a:solidFill>
              <a:srgbClr val="2B5474"/>
            </a:solidFill>
          </p:grpSpPr>
          <p:sp>
            <p:nvSpPr>
              <p:cNvPr id="23" name="Freeform: Shape 78">
                <a:extLst>
                  <a:ext uri="{FF2B5EF4-FFF2-40B4-BE49-F238E27FC236}">
                    <a16:creationId xmlns:a16="http://schemas.microsoft.com/office/drawing/2014/main" xmlns="" id="{0438FB19-8E9E-1ED8-E8DB-AF7EA8101B6C}"/>
                  </a:ext>
                </a:extLst>
              </p:cNvPr>
              <p:cNvSpPr/>
              <p:nvPr/>
            </p:nvSpPr>
            <p:spPr>
              <a:xfrm>
                <a:off x="7798995" y="3384433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24" name="Freeform: Shape 79">
                <a:extLst>
                  <a:ext uri="{FF2B5EF4-FFF2-40B4-BE49-F238E27FC236}">
                    <a16:creationId xmlns:a16="http://schemas.microsoft.com/office/drawing/2014/main" xmlns="" id="{F886D1AA-8796-3917-F2F7-1B41B610F7D8}"/>
                  </a:ext>
                </a:extLst>
              </p:cNvPr>
              <p:cNvSpPr/>
              <p:nvPr/>
            </p:nvSpPr>
            <p:spPr>
              <a:xfrm>
                <a:off x="8127823" y="2244152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25" name="Freeform: Shape 87">
                <a:extLst>
                  <a:ext uri="{FF2B5EF4-FFF2-40B4-BE49-F238E27FC236}">
                    <a16:creationId xmlns:a16="http://schemas.microsoft.com/office/drawing/2014/main" xmlns="" id="{E07B5299-9332-5A1E-BD8B-ABCBB502626E}"/>
                  </a:ext>
                </a:extLst>
              </p:cNvPr>
              <p:cNvSpPr/>
              <p:nvPr/>
            </p:nvSpPr>
            <p:spPr>
              <a:xfrm>
                <a:off x="7184139" y="236717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26" name="Freeform: Shape 92">
                <a:extLst>
                  <a:ext uri="{FF2B5EF4-FFF2-40B4-BE49-F238E27FC236}">
                    <a16:creationId xmlns:a16="http://schemas.microsoft.com/office/drawing/2014/main" xmlns="" id="{CC80C54B-7781-C3A0-B88E-7F257C7671E8}"/>
                  </a:ext>
                </a:extLst>
              </p:cNvPr>
              <p:cNvSpPr/>
              <p:nvPr/>
            </p:nvSpPr>
            <p:spPr>
              <a:xfrm>
                <a:off x="7800867" y="2773914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6" name="Freeform: Shape 91">
                <a:extLst>
                  <a:ext uri="{FF2B5EF4-FFF2-40B4-BE49-F238E27FC236}">
                    <a16:creationId xmlns:a16="http://schemas.microsoft.com/office/drawing/2014/main" xmlns="" id="{B65CF687-95AC-6D87-EA0F-6685152140F0}"/>
                  </a:ext>
                </a:extLst>
              </p:cNvPr>
              <p:cNvSpPr/>
              <p:nvPr/>
            </p:nvSpPr>
            <p:spPr>
              <a:xfrm>
                <a:off x="6017429" y="19217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7" name="Freeform: Shape 95">
                <a:extLst>
                  <a:ext uri="{FF2B5EF4-FFF2-40B4-BE49-F238E27FC236}">
                    <a16:creationId xmlns:a16="http://schemas.microsoft.com/office/drawing/2014/main" xmlns="" id="{44705810-B471-5B11-44D5-2A53758FCD65}"/>
                  </a:ext>
                </a:extLst>
              </p:cNvPr>
              <p:cNvSpPr/>
              <p:nvPr/>
            </p:nvSpPr>
            <p:spPr>
              <a:xfrm>
                <a:off x="5880245" y="140601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8" name="Freeform: Shape 96">
                <a:extLst>
                  <a:ext uri="{FF2B5EF4-FFF2-40B4-BE49-F238E27FC236}">
                    <a16:creationId xmlns:a16="http://schemas.microsoft.com/office/drawing/2014/main" xmlns="" id="{452C0104-5184-564C-24EC-FD8FC493C04A}"/>
                  </a:ext>
                </a:extLst>
              </p:cNvPr>
              <p:cNvSpPr/>
              <p:nvPr/>
            </p:nvSpPr>
            <p:spPr>
              <a:xfrm>
                <a:off x="6477793" y="2357299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9" name="Freeform: Shape 81">
                <a:extLst>
                  <a:ext uri="{FF2B5EF4-FFF2-40B4-BE49-F238E27FC236}">
                    <a16:creationId xmlns:a16="http://schemas.microsoft.com/office/drawing/2014/main" xmlns="" id="{8C9AB720-D7E7-C65B-5119-340D015A4B2D}"/>
                  </a:ext>
                </a:extLst>
              </p:cNvPr>
              <p:cNvSpPr/>
              <p:nvPr/>
            </p:nvSpPr>
            <p:spPr>
              <a:xfrm>
                <a:off x="6515926" y="1416028"/>
                <a:ext cx="499096" cy="845043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0" name="Freeform: Shape 83">
                <a:extLst>
                  <a:ext uri="{FF2B5EF4-FFF2-40B4-BE49-F238E27FC236}">
                    <a16:creationId xmlns:a16="http://schemas.microsoft.com/office/drawing/2014/main" xmlns="" id="{1A907285-3A34-C2AE-6A0A-85139720C90C}"/>
                  </a:ext>
                </a:extLst>
              </p:cNvPr>
              <p:cNvSpPr/>
              <p:nvPr/>
            </p:nvSpPr>
            <p:spPr>
              <a:xfrm>
                <a:off x="5639955" y="2061332"/>
                <a:ext cx="336848" cy="57033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1" name="Freeform: Shape 84">
                <a:extLst>
                  <a:ext uri="{FF2B5EF4-FFF2-40B4-BE49-F238E27FC236}">
                    <a16:creationId xmlns:a16="http://schemas.microsoft.com/office/drawing/2014/main" xmlns="" id="{2C325293-514C-2EC5-FA97-96AB08240861}"/>
                  </a:ext>
                </a:extLst>
              </p:cNvPr>
              <p:cNvSpPr/>
              <p:nvPr/>
            </p:nvSpPr>
            <p:spPr>
              <a:xfrm>
                <a:off x="4994013" y="3284757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2" name="Freeform: Shape 85">
                <a:extLst>
                  <a:ext uri="{FF2B5EF4-FFF2-40B4-BE49-F238E27FC236}">
                    <a16:creationId xmlns:a16="http://schemas.microsoft.com/office/drawing/2014/main" xmlns="" id="{B36ACEB3-4627-F2FB-BC2A-C3DBBAB147C6}"/>
                  </a:ext>
                </a:extLst>
              </p:cNvPr>
              <p:cNvSpPr/>
              <p:nvPr/>
            </p:nvSpPr>
            <p:spPr>
              <a:xfrm>
                <a:off x="5234118" y="2677800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3" name="Freeform: Shape 89">
                <a:extLst>
                  <a:ext uri="{FF2B5EF4-FFF2-40B4-BE49-F238E27FC236}">
                    <a16:creationId xmlns:a16="http://schemas.microsoft.com/office/drawing/2014/main" xmlns="" id="{50212E3F-2852-0C37-9DCE-8A74400A8C60}"/>
                  </a:ext>
                </a:extLst>
              </p:cNvPr>
              <p:cNvSpPr/>
              <p:nvPr/>
            </p:nvSpPr>
            <p:spPr>
              <a:xfrm>
                <a:off x="4842541" y="243672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4" name="Freeform: Shape 90">
                <a:extLst>
                  <a:ext uri="{FF2B5EF4-FFF2-40B4-BE49-F238E27FC236}">
                    <a16:creationId xmlns:a16="http://schemas.microsoft.com/office/drawing/2014/main" xmlns="" id="{9CE9D177-1262-5516-20AC-E1BC8DBB9A8C}"/>
                  </a:ext>
                </a:extLst>
              </p:cNvPr>
              <p:cNvSpPr/>
              <p:nvPr/>
            </p:nvSpPr>
            <p:spPr>
              <a:xfrm>
                <a:off x="4384136" y="27946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5" name="Freeform: Shape 19">
                <a:extLst>
                  <a:ext uri="{FF2B5EF4-FFF2-40B4-BE49-F238E27FC236}">
                    <a16:creationId xmlns:a16="http://schemas.microsoft.com/office/drawing/2014/main" xmlns="" id="{0FD3013F-8681-C34A-9F6E-6DA373A24E27}"/>
                  </a:ext>
                </a:extLst>
              </p:cNvPr>
              <p:cNvSpPr/>
              <p:nvPr/>
            </p:nvSpPr>
            <p:spPr>
              <a:xfrm>
                <a:off x="7015022" y="3299110"/>
                <a:ext cx="24278" cy="19864"/>
              </a:xfrm>
              <a:custGeom>
                <a:avLst/>
                <a:gdLst>
                  <a:gd name="connsiteX0" fmla="*/ 0 w 19786"/>
                  <a:gd name="connsiteY0" fmla="*/ 16189 h 16189"/>
                  <a:gd name="connsiteX1" fmla="*/ 19787 w 19786"/>
                  <a:gd name="connsiteY1" fmla="*/ 0 h 16189"/>
                  <a:gd name="connsiteX2" fmla="*/ 7555 w 19786"/>
                  <a:gd name="connsiteY2" fmla="*/ 7915 h 16189"/>
                  <a:gd name="connsiteX3" fmla="*/ 0 w 19786"/>
                  <a:gd name="connsiteY3" fmla="*/ 16189 h 16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6" h="16189">
                    <a:moveTo>
                      <a:pt x="0" y="16189"/>
                    </a:moveTo>
                    <a:cubicBezTo>
                      <a:pt x="7195" y="11872"/>
                      <a:pt x="13311" y="5396"/>
                      <a:pt x="19787" y="0"/>
                    </a:cubicBezTo>
                    <a:cubicBezTo>
                      <a:pt x="15829" y="2518"/>
                      <a:pt x="11872" y="5396"/>
                      <a:pt x="7555" y="7915"/>
                    </a:cubicBezTo>
                    <a:cubicBezTo>
                      <a:pt x="4317" y="9714"/>
                      <a:pt x="2158" y="12952"/>
                      <a:pt x="0" y="16189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 rtl="0"/>
                <a:endParaRPr lang="en-US"/>
              </a:p>
            </p:txBody>
          </p:sp>
          <p:sp>
            <p:nvSpPr>
              <p:cNvPr id="66" name="Freeform: Shape 77">
                <a:extLst>
                  <a:ext uri="{FF2B5EF4-FFF2-40B4-BE49-F238E27FC236}">
                    <a16:creationId xmlns:a16="http://schemas.microsoft.com/office/drawing/2014/main" xmlns="" id="{31CF7869-1173-70C4-5674-B4FABA4CA877}"/>
                  </a:ext>
                </a:extLst>
              </p:cNvPr>
              <p:cNvSpPr/>
              <p:nvPr/>
            </p:nvSpPr>
            <p:spPr>
              <a:xfrm>
                <a:off x="7477277" y="1845477"/>
                <a:ext cx="419753" cy="71070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7" name="Freeform: Shape 82">
                <a:extLst>
                  <a:ext uri="{FF2B5EF4-FFF2-40B4-BE49-F238E27FC236}">
                    <a16:creationId xmlns:a16="http://schemas.microsoft.com/office/drawing/2014/main" xmlns="" id="{52DA3BAC-92F3-7900-0B6A-9A07791F58A5}"/>
                  </a:ext>
                </a:extLst>
              </p:cNvPr>
              <p:cNvSpPr/>
              <p:nvPr/>
            </p:nvSpPr>
            <p:spPr>
              <a:xfrm>
                <a:off x="5186186" y="1440521"/>
                <a:ext cx="424491" cy="71872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8" name="Freeform: Shape 86">
                <a:extLst>
                  <a:ext uri="{FF2B5EF4-FFF2-40B4-BE49-F238E27FC236}">
                    <a16:creationId xmlns:a16="http://schemas.microsoft.com/office/drawing/2014/main" xmlns="" id="{AAF66EA0-894B-7AC1-E1E4-3DBD3DD8E0A8}"/>
                  </a:ext>
                </a:extLst>
              </p:cNvPr>
              <p:cNvSpPr/>
              <p:nvPr/>
            </p:nvSpPr>
            <p:spPr>
              <a:xfrm>
                <a:off x="4652050" y="169072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9" name="Freeform: Shape 88">
                <a:extLst>
                  <a:ext uri="{FF2B5EF4-FFF2-40B4-BE49-F238E27FC236}">
                    <a16:creationId xmlns:a16="http://schemas.microsoft.com/office/drawing/2014/main" xmlns="" id="{75A26DC0-4C60-7760-61E1-D1364593BDCE}"/>
                  </a:ext>
                </a:extLst>
              </p:cNvPr>
              <p:cNvSpPr/>
              <p:nvPr/>
            </p:nvSpPr>
            <p:spPr>
              <a:xfrm>
                <a:off x="5235351" y="396156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0" name="Freeform: Shape 93">
                <a:extLst>
                  <a:ext uri="{FF2B5EF4-FFF2-40B4-BE49-F238E27FC236}">
                    <a16:creationId xmlns:a16="http://schemas.microsoft.com/office/drawing/2014/main" xmlns="" id="{D5D4B63A-61A7-D026-CB84-2E4AA3DA7371}"/>
                  </a:ext>
                </a:extLst>
              </p:cNvPr>
              <p:cNvSpPr/>
              <p:nvPr/>
            </p:nvSpPr>
            <p:spPr>
              <a:xfrm>
                <a:off x="8054648" y="390237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1" name="Freeform: Shape 94">
                <a:extLst>
                  <a:ext uri="{FF2B5EF4-FFF2-40B4-BE49-F238E27FC236}">
                    <a16:creationId xmlns:a16="http://schemas.microsoft.com/office/drawing/2014/main" xmlns="" id="{EFE0FC76-4160-46EB-0D65-AF93BE7A40B0}"/>
                  </a:ext>
                </a:extLst>
              </p:cNvPr>
              <p:cNvSpPr/>
              <p:nvPr/>
            </p:nvSpPr>
            <p:spPr>
              <a:xfrm>
                <a:off x="4595344" y="3538608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2" name="Freeform: Shape 97">
                <a:extLst>
                  <a:ext uri="{FF2B5EF4-FFF2-40B4-BE49-F238E27FC236}">
                    <a16:creationId xmlns:a16="http://schemas.microsoft.com/office/drawing/2014/main" xmlns="" id="{5CEA9ADA-D289-3BF0-9FBC-3F9295F7C2B8}"/>
                  </a:ext>
                </a:extLst>
              </p:cNvPr>
              <p:cNvSpPr/>
              <p:nvPr/>
            </p:nvSpPr>
            <p:spPr>
              <a:xfrm>
                <a:off x="5283598" y="2294311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3" name="Freeform: Shape 78">
                <a:extLst>
                  <a:ext uri="{FF2B5EF4-FFF2-40B4-BE49-F238E27FC236}">
                    <a16:creationId xmlns:a16="http://schemas.microsoft.com/office/drawing/2014/main" xmlns="" id="{95B7A4CB-5E54-786E-A2D6-234678B296A4}"/>
                  </a:ext>
                </a:extLst>
              </p:cNvPr>
              <p:cNvSpPr/>
              <p:nvPr/>
            </p:nvSpPr>
            <p:spPr>
              <a:xfrm>
                <a:off x="7645209" y="4111945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4" name="Freeform: Shape 86">
                <a:extLst>
                  <a:ext uri="{FF2B5EF4-FFF2-40B4-BE49-F238E27FC236}">
                    <a16:creationId xmlns:a16="http://schemas.microsoft.com/office/drawing/2014/main" xmlns="" id="{722E52A8-3273-CBA8-8234-126B8B873151}"/>
                  </a:ext>
                </a:extLst>
              </p:cNvPr>
              <p:cNvSpPr/>
              <p:nvPr/>
            </p:nvSpPr>
            <p:spPr>
              <a:xfrm>
                <a:off x="8214938" y="302771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</p:grpSp>
      </p:grpSp>
      <p:sp>
        <p:nvSpPr>
          <p:cNvPr id="93" name="TextBox 92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378627468"/>
      </p:ext>
    </p:extLst>
  </p:cSld>
  <p:clrMapOvr>
    <a:masterClrMapping/>
  </p:clrMapOvr>
  <p:transition spd="slow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ray PowerPoint background picture | Background powerpoint, Powerpoint  background free, Background for powerpoint presentation">
            <a:extLst>
              <a:ext uri="{FF2B5EF4-FFF2-40B4-BE49-F238E27FC236}">
                <a16:creationId xmlns:a16="http://schemas.microsoft.com/office/drawing/2014/main" xmlns="" id="{23F21D52-29E1-6683-8A31-8BC0925D5A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7">
            <a:extLst>
              <a:ext uri="{FF2B5EF4-FFF2-40B4-BE49-F238E27FC236}">
                <a16:creationId xmlns:a16="http://schemas.microsoft.com/office/drawing/2014/main" xmlns="" id="{E4FD22D4-6737-240B-17D4-6F6E565E4B45}"/>
              </a:ext>
            </a:extLst>
          </p:cNvPr>
          <p:cNvSpPr/>
          <p:nvPr/>
        </p:nvSpPr>
        <p:spPr>
          <a:xfrm>
            <a:off x="0" y="4659993"/>
            <a:ext cx="6480000" cy="1943100"/>
          </a:xfrm>
          <a:custGeom>
            <a:avLst/>
            <a:gdLst>
              <a:gd name="connsiteX0" fmla="*/ 0 w 7620000"/>
              <a:gd name="connsiteY0" fmla="*/ 0 h 1943100"/>
              <a:gd name="connsiteX1" fmla="*/ 7620000 w 7620000"/>
              <a:gd name="connsiteY1" fmla="*/ 0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  <a:gd name="connsiteX0" fmla="*/ 0 w 7620000"/>
              <a:gd name="connsiteY0" fmla="*/ 0 h 1943100"/>
              <a:gd name="connsiteX1" fmla="*/ 6705600 w 7620000"/>
              <a:gd name="connsiteY1" fmla="*/ 9525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1943100">
                <a:moveTo>
                  <a:pt x="0" y="0"/>
                </a:moveTo>
                <a:lnTo>
                  <a:pt x="6705600" y="9525"/>
                </a:lnTo>
                <a:lnTo>
                  <a:pt x="7620000" y="1943100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50000">
                <a:schemeClr val="tx1">
                  <a:lumMod val="65000"/>
                  <a:lumOff val="35000"/>
                  <a:alpha val="83000"/>
                </a:schemeClr>
              </a:gs>
              <a:gs pos="80000">
                <a:srgbClr val="282828">
                  <a:alpha val="84000"/>
                </a:srgbClr>
              </a:gs>
              <a:gs pos="7000">
                <a:srgbClr val="FFFFFF">
                  <a:alpha val="56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xmlns="" id="{9678A601-D975-F769-7828-8A71178F4CD0}"/>
              </a:ext>
            </a:extLst>
          </p:cNvPr>
          <p:cNvSpPr txBox="1"/>
          <p:nvPr/>
        </p:nvSpPr>
        <p:spPr>
          <a:xfrm>
            <a:off x="1416501" y="5683029"/>
            <a:ext cx="3526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Y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الجلسة الثانية</a:t>
            </a:r>
          </a:p>
        </p:txBody>
      </p:sp>
      <p:pic>
        <p:nvPicPr>
          <p:cNvPr id="4" name="رسم 3" descr="كتب">
            <a:extLst>
              <a:ext uri="{FF2B5EF4-FFF2-40B4-BE49-F238E27FC236}">
                <a16:creationId xmlns:a16="http://schemas.microsoft.com/office/drawing/2014/main" xmlns="" id="{589C0402-8466-D360-1BF0-E38916C29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3529" y="4922886"/>
            <a:ext cx="691200" cy="691200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4" name="صورة الشريحة 13">
                <a:extLst>
                  <a:ext uri="{FF2B5EF4-FFF2-40B4-BE49-F238E27FC236}">
                    <a16:creationId xmlns:a16="http://schemas.microsoft.com/office/drawing/2014/main" id="{90456FCE-8C5B-7EDB-A5BD-8C31158E1B7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96137578"/>
                  </p:ext>
                </p:extLst>
              </p:nvPr>
            </p:nvGraphicFramePr>
            <p:xfrm>
              <a:off x="1235836" y="4957400"/>
              <a:ext cx="3931247" cy="807250"/>
            </p:xfrm>
            <a:graphic>
              <a:graphicData uri="http://schemas.microsoft.com/office/powerpoint/2016/slidezoom">
                <pslz:sldZm>
                  <pslz:sldZmObj sldId="278" cId="2616787126">
                    <pslz:zmPr id="{00D83170-4E93-4B97-A7FC-2479EF36AE27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931247" cy="80725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4" name="صورة الشريحة 13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90456FCE-8C5B-7EDB-A5BD-8C31158E1B7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5836" y="4957400"/>
                <a:ext cx="3931247" cy="80725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6" name="صورة الشريحة 15">
                <a:extLst>
                  <a:ext uri="{FF2B5EF4-FFF2-40B4-BE49-F238E27FC236}">
                    <a16:creationId xmlns:a16="http://schemas.microsoft.com/office/drawing/2014/main" id="{C0EDB60E-11CB-8A86-CCE1-0465C764A9F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268081504"/>
                  </p:ext>
                </p:extLst>
              </p:nvPr>
            </p:nvGraphicFramePr>
            <p:xfrm>
              <a:off x="6506483" y="364233"/>
              <a:ext cx="5175470" cy="797552"/>
            </p:xfrm>
            <a:graphic>
              <a:graphicData uri="http://schemas.microsoft.com/office/powerpoint/2016/slidezoom">
                <pslz:sldZm>
                  <pslz:sldZmObj sldId="279" cId="3917109617">
                    <pslz:zmPr id="{4931F858-3039-434E-921B-9D896C23542D}" returnToParent="0" imageType="cover" transitionDur="1000">
                      <p166:blipFill xmlns:p166="http://schemas.microsoft.com/office/powerpoint/2016/6/main"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75470" cy="79755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6" name="صورة الشريحة 15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0EDB60E-11CB-8A86-CCE1-0465C764A9F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483" y="364233"/>
                <a:ext cx="5175470" cy="79755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8" name="صورة الشريحة 17">
                <a:extLst>
                  <a:ext uri="{FF2B5EF4-FFF2-40B4-BE49-F238E27FC236}">
                    <a16:creationId xmlns:a16="http://schemas.microsoft.com/office/drawing/2014/main" id="{51F0C627-8533-480E-96D6-7AFBD335A98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53348592"/>
                  </p:ext>
                </p:extLst>
              </p:nvPr>
            </p:nvGraphicFramePr>
            <p:xfrm>
              <a:off x="6506481" y="1289697"/>
              <a:ext cx="5175474" cy="803290"/>
            </p:xfrm>
            <a:graphic>
              <a:graphicData uri="http://schemas.microsoft.com/office/powerpoint/2016/slidezoom">
                <pslz:sldZm>
                  <pslz:sldZmObj sldId="281" cId="3748846835">
                    <pslz:zmPr id="{60799A50-4128-4A1F-8DAF-554A57AB46A5}" returnToParent="0" imageType="cover" transitionDur="1000">
                      <p166:blipFill xmlns:p166="http://schemas.microsoft.com/office/powerpoint/2016/6/main"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75474" cy="80329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8" name="صورة الشريحة 17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51F0C627-8533-480E-96D6-7AFBD335A98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481" y="1289697"/>
                <a:ext cx="5175474" cy="80329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0" name="صورة الشريحة 19">
                <a:extLst>
                  <a:ext uri="{FF2B5EF4-FFF2-40B4-BE49-F238E27FC236}">
                    <a16:creationId xmlns:a16="http://schemas.microsoft.com/office/drawing/2014/main" id="{0AFD63EB-50BC-5858-9F30-072591CAFE0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69636188"/>
                  </p:ext>
                </p:extLst>
              </p:nvPr>
            </p:nvGraphicFramePr>
            <p:xfrm>
              <a:off x="6506484" y="2228360"/>
              <a:ext cx="5175470" cy="797552"/>
            </p:xfrm>
            <a:graphic>
              <a:graphicData uri="http://schemas.microsoft.com/office/powerpoint/2016/slidezoom">
                <pslz:sldZm>
                  <pslz:sldZmObj sldId="283" cId="1944576258">
                    <pslz:zmPr id="{7866A490-527D-4023-8533-2564AEDEDEED}" returnToParent="0" imageType="cover" transitionDur="1000">
                      <p166:blipFill xmlns:p166="http://schemas.microsoft.com/office/powerpoint/2016/6/main"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75470" cy="79755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0" name="صورة الشريحة 19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0AFD63EB-50BC-5858-9F30-072591CAFE0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484" y="2228360"/>
                <a:ext cx="5175470" cy="79755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2" name="صورة الشريحة 21">
                <a:extLst>
                  <a:ext uri="{FF2B5EF4-FFF2-40B4-BE49-F238E27FC236}">
                    <a16:creationId xmlns:a16="http://schemas.microsoft.com/office/drawing/2014/main" id="{E4C34553-3FF5-188A-049E-5F2ED28839E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05631401"/>
                  </p:ext>
                </p:extLst>
              </p:nvPr>
            </p:nvGraphicFramePr>
            <p:xfrm>
              <a:off x="6506483" y="3159030"/>
              <a:ext cx="5175474" cy="803290"/>
            </p:xfrm>
            <a:graphic>
              <a:graphicData uri="http://schemas.microsoft.com/office/powerpoint/2016/slidezoom">
                <pslz:sldZm>
                  <pslz:sldZmObj sldId="284" cId="1395402483">
                    <pslz:zmPr id="{1E6CC8DB-398B-461F-80F9-F62A57FB4592}" returnToParent="0" imageType="cover" transitionDur="1000">
                      <p166:blipFill xmlns:p166="http://schemas.microsoft.com/office/powerpoint/2016/6/main"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75474" cy="80329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2" name="صورة الشريحة 21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E4C34553-3FF5-188A-049E-5F2ED28839E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483" y="3159030"/>
                <a:ext cx="5175474" cy="80329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4" name="صورة الشريحة 23">
                <a:extLst>
                  <a:ext uri="{FF2B5EF4-FFF2-40B4-BE49-F238E27FC236}">
                    <a16:creationId xmlns:a16="http://schemas.microsoft.com/office/drawing/2014/main" id="{B5003A6E-9FF4-2E9B-EF50-A5D367E324F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51734663"/>
                  </p:ext>
                </p:extLst>
              </p:nvPr>
            </p:nvGraphicFramePr>
            <p:xfrm>
              <a:off x="6506484" y="4057465"/>
              <a:ext cx="5175474" cy="803290"/>
            </p:xfrm>
            <a:graphic>
              <a:graphicData uri="http://schemas.microsoft.com/office/powerpoint/2016/slidezoom">
                <pslz:sldZm>
                  <pslz:sldZmObj sldId="286" cId="3876760197">
                    <pslz:zmPr id="{E7D563D7-B524-42AF-8B2A-938184964A89}" returnToParent="0" imageType="cover" transitionDur="1000">
                      <p166:blipFill xmlns:p166="http://schemas.microsoft.com/office/powerpoint/2016/6/main"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175474" cy="80329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4" name="صورة الشريحة 23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B5003A6E-9FF4-2E9B-EF50-A5D367E324F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506484" y="4057465"/>
                <a:ext cx="5175474" cy="80329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6" name="صورة الشريحة 25">
                <a:extLst>
                  <a:ext uri="{FF2B5EF4-FFF2-40B4-BE49-F238E27FC236}">
                    <a16:creationId xmlns:a16="http://schemas.microsoft.com/office/drawing/2014/main" id="{FE5EC05D-C313-0871-5A1B-6921D691EB68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34361136"/>
                  </p:ext>
                </p:extLst>
              </p:nvPr>
            </p:nvGraphicFramePr>
            <p:xfrm>
              <a:off x="489006" y="5641808"/>
              <a:ext cx="523220" cy="523220"/>
            </p:xfrm>
            <a:graphic>
              <a:graphicData uri="http://schemas.microsoft.com/office/powerpoint/2016/slidezoom">
                <pslz:sldZm>
                  <pslz:sldZmObj sldId="260" cId="1334889495">
                    <pslz:zmPr id="{6E191181-FF8A-482F-B33C-B8E3D05466B6}" imageType="cover" transitionDur="1000">
                      <p166:blipFill xmlns:p166="http://schemas.microsoft.com/office/powerpoint/2016/6/main"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2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23220" cy="52322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6" name="صورة الشريحة 25">
                <a:hlinkClick r:id="rId2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FE5EC05D-C313-0871-5A1B-6921D691EB68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27"/>
                  </a:ext>
                </a:extLst>
              </a:blip>
              <a:stretch>
                <a:fillRect/>
              </a:stretch>
            </p:blipFill>
            <p:spPr>
              <a:xfrm>
                <a:off x="489006" y="5641808"/>
                <a:ext cx="523220" cy="52322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13" name="TextBox 12"/>
          <p:cNvSpPr txBox="1"/>
          <p:nvPr/>
        </p:nvSpPr>
        <p:spPr>
          <a:xfrm>
            <a:off x="10676697" y="660862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2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749489385"/>
      </p:ext>
    </p:extLst>
  </p:cSld>
  <p:clrMapOvr>
    <a:masterClrMapping/>
  </p:clrMapOvr>
  <p:transition spd="slow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إدارة الحشود "الجماهير"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مستطيل 8">
            <a:extLst>
              <a:ext uri="{FF2B5EF4-FFF2-40B4-BE49-F238E27FC236}">
                <a16:creationId xmlns:a16="http://schemas.microsoft.com/office/drawing/2014/main" xmlns="" id="{B1A9C790-C60E-650A-CCC3-5586E3CD4D57}"/>
              </a:ext>
            </a:extLst>
          </p:cNvPr>
          <p:cNvSpPr/>
          <p:nvPr/>
        </p:nvSpPr>
        <p:spPr>
          <a:xfrm>
            <a:off x="2362268" y="1588287"/>
            <a:ext cx="81296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Y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يرجى متابعة الفيديو الآتي:</a:t>
            </a:r>
            <a:endParaRPr lang="en-US" sz="3200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صورة 768778">
            <a:extLst>
              <a:ext uri="{FF2B5EF4-FFF2-40B4-BE49-F238E27FC236}">
                <a16:creationId xmlns:a16="http://schemas.microsoft.com/office/drawing/2014/main" xmlns="" id="{0174D03D-9F00-495D-7644-16695893B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61" y="2628856"/>
            <a:ext cx="2388436" cy="16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xmlns="" id="{07617571-9F79-F2FA-7D1D-7192FBB359D0}"/>
              </a:ext>
            </a:extLst>
          </p:cNvPr>
          <p:cNvSpPr/>
          <p:nvPr/>
        </p:nvSpPr>
        <p:spPr>
          <a:xfrm>
            <a:off x="2142936" y="4926928"/>
            <a:ext cx="8348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>
                <a:latin typeface="Sakkal Majalla" panose="02000000000000000000" pitchFamily="2" charset="-78"/>
                <a:cs typeface="Sakkal Majalla" panose="02000000000000000000" pitchFamily="2" charset="-78"/>
                <a:hlinkClick r:id="rId7"/>
              </a:rPr>
              <a:t>https://youtu.be/IyCHoHUqF_E</a:t>
            </a:r>
            <a:endParaRPr lang="en-US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61678712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">
            <a:extLst>
              <a:ext uri="{FF2B5EF4-FFF2-40B4-BE49-F238E27FC236}">
                <a16:creationId xmlns:a16="http://schemas.microsoft.com/office/drawing/2014/main" xmlns="" id="{63301111-39C6-B9F4-38A6-A2B641184527}"/>
              </a:ext>
            </a:extLst>
          </p:cNvPr>
          <p:cNvSpPr/>
          <p:nvPr/>
        </p:nvSpPr>
        <p:spPr>
          <a:xfrm>
            <a:off x="3651485" y="4208968"/>
            <a:ext cx="2095965" cy="2545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2" h="21587" extrusionOk="0">
                <a:moveTo>
                  <a:pt x="14606" y="12069"/>
                </a:moveTo>
                <a:cubicBezTo>
                  <a:pt x="14230" y="12069"/>
                  <a:pt x="13938" y="11850"/>
                  <a:pt x="13938" y="11569"/>
                </a:cubicBezTo>
                <a:lnTo>
                  <a:pt x="13938" y="7774"/>
                </a:lnTo>
                <a:cubicBezTo>
                  <a:pt x="13938" y="5783"/>
                  <a:pt x="11782" y="4167"/>
                  <a:pt x="9126" y="4167"/>
                </a:cubicBezTo>
                <a:lnTo>
                  <a:pt x="6998" y="4167"/>
                </a:lnTo>
                <a:cubicBezTo>
                  <a:pt x="4703" y="4167"/>
                  <a:pt x="2839" y="2770"/>
                  <a:pt x="2853" y="1050"/>
                </a:cubicBezTo>
                <a:cubicBezTo>
                  <a:pt x="2853" y="602"/>
                  <a:pt x="2366" y="248"/>
                  <a:pt x="1768" y="248"/>
                </a:cubicBezTo>
                <a:lnTo>
                  <a:pt x="1712" y="248"/>
                </a:lnTo>
                <a:cubicBezTo>
                  <a:pt x="1392" y="248"/>
                  <a:pt x="1086" y="185"/>
                  <a:pt x="822" y="60"/>
                </a:cubicBezTo>
                <a:cubicBezTo>
                  <a:pt x="711" y="8"/>
                  <a:pt x="572" y="-13"/>
                  <a:pt x="419" y="8"/>
                </a:cubicBezTo>
                <a:cubicBezTo>
                  <a:pt x="224" y="39"/>
                  <a:pt x="57" y="164"/>
                  <a:pt x="15" y="310"/>
                </a:cubicBezTo>
                <a:cubicBezTo>
                  <a:pt x="-68" y="581"/>
                  <a:pt x="196" y="811"/>
                  <a:pt x="544" y="811"/>
                </a:cubicBezTo>
                <a:cubicBezTo>
                  <a:pt x="655" y="811"/>
                  <a:pt x="767" y="790"/>
                  <a:pt x="850" y="738"/>
                </a:cubicBezTo>
                <a:cubicBezTo>
                  <a:pt x="1100" y="612"/>
                  <a:pt x="1420" y="560"/>
                  <a:pt x="1726" y="560"/>
                </a:cubicBezTo>
                <a:lnTo>
                  <a:pt x="1782" y="560"/>
                </a:lnTo>
                <a:cubicBezTo>
                  <a:pt x="2143" y="560"/>
                  <a:pt x="2449" y="779"/>
                  <a:pt x="2449" y="1050"/>
                </a:cubicBezTo>
                <a:cubicBezTo>
                  <a:pt x="2449" y="2937"/>
                  <a:pt x="4494" y="4480"/>
                  <a:pt x="7011" y="4480"/>
                </a:cubicBezTo>
                <a:lnTo>
                  <a:pt x="9139" y="4480"/>
                </a:lnTo>
                <a:cubicBezTo>
                  <a:pt x="11560" y="4480"/>
                  <a:pt x="13535" y="5950"/>
                  <a:pt x="13535" y="7774"/>
                </a:cubicBezTo>
                <a:lnTo>
                  <a:pt x="13535" y="11569"/>
                </a:lnTo>
                <a:cubicBezTo>
                  <a:pt x="13535" y="12017"/>
                  <a:pt x="14021" y="12382"/>
                  <a:pt x="14619" y="12382"/>
                </a:cubicBezTo>
                <a:cubicBezTo>
                  <a:pt x="18194" y="12382"/>
                  <a:pt x="21115" y="14561"/>
                  <a:pt x="21115" y="17240"/>
                </a:cubicBezTo>
                <a:lnTo>
                  <a:pt x="21115" y="21431"/>
                </a:lnTo>
                <a:cubicBezTo>
                  <a:pt x="21115" y="21514"/>
                  <a:pt x="21212" y="21587"/>
                  <a:pt x="21323" y="21587"/>
                </a:cubicBezTo>
                <a:cubicBezTo>
                  <a:pt x="21435" y="21587"/>
                  <a:pt x="21532" y="21514"/>
                  <a:pt x="21532" y="21431"/>
                </a:cubicBezTo>
                <a:lnTo>
                  <a:pt x="21532" y="17240"/>
                </a:lnTo>
                <a:cubicBezTo>
                  <a:pt x="21504" y="14394"/>
                  <a:pt x="18403" y="12069"/>
                  <a:pt x="14606" y="12069"/>
                </a:cubicBezTo>
                <a:close/>
              </a:path>
            </a:pathLst>
          </a:custGeom>
          <a:solidFill>
            <a:srgbClr val="31394C"/>
          </a:solidFill>
          <a:ln w="57150">
            <a:solidFill>
              <a:srgbClr val="31394C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" name="Shape">
            <a:extLst>
              <a:ext uri="{FF2B5EF4-FFF2-40B4-BE49-F238E27FC236}">
                <a16:creationId xmlns:a16="http://schemas.microsoft.com/office/drawing/2014/main" xmlns="" id="{C557EFC8-23EC-4737-2140-2722F0BB50EB}"/>
              </a:ext>
            </a:extLst>
          </p:cNvPr>
          <p:cNvSpPr/>
          <p:nvPr/>
        </p:nvSpPr>
        <p:spPr>
          <a:xfrm>
            <a:off x="6643560" y="4208968"/>
            <a:ext cx="2095952" cy="2545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2" h="21587" extrusionOk="0">
                <a:moveTo>
                  <a:pt x="21085" y="8"/>
                </a:moveTo>
                <a:cubicBezTo>
                  <a:pt x="20932" y="-13"/>
                  <a:pt x="20793" y="8"/>
                  <a:pt x="20682" y="60"/>
                </a:cubicBezTo>
                <a:cubicBezTo>
                  <a:pt x="20418" y="185"/>
                  <a:pt x="20112" y="248"/>
                  <a:pt x="19792" y="248"/>
                </a:cubicBezTo>
                <a:lnTo>
                  <a:pt x="19736" y="248"/>
                </a:lnTo>
                <a:cubicBezTo>
                  <a:pt x="19138" y="248"/>
                  <a:pt x="18651" y="612"/>
                  <a:pt x="18651" y="1050"/>
                </a:cubicBezTo>
                <a:cubicBezTo>
                  <a:pt x="18651" y="2770"/>
                  <a:pt x="16788" y="4167"/>
                  <a:pt x="14507" y="4167"/>
                </a:cubicBezTo>
                <a:lnTo>
                  <a:pt x="12379" y="4167"/>
                </a:lnTo>
                <a:cubicBezTo>
                  <a:pt x="9722" y="4167"/>
                  <a:pt x="7566" y="5783"/>
                  <a:pt x="7566" y="7774"/>
                </a:cubicBezTo>
                <a:lnTo>
                  <a:pt x="7566" y="11569"/>
                </a:lnTo>
                <a:cubicBezTo>
                  <a:pt x="7566" y="11850"/>
                  <a:pt x="7260" y="12069"/>
                  <a:pt x="6899" y="12069"/>
                </a:cubicBezTo>
                <a:cubicBezTo>
                  <a:pt x="3088" y="12069"/>
                  <a:pt x="0" y="14394"/>
                  <a:pt x="0" y="17240"/>
                </a:cubicBezTo>
                <a:lnTo>
                  <a:pt x="0" y="21431"/>
                </a:lnTo>
                <a:cubicBezTo>
                  <a:pt x="0" y="21514"/>
                  <a:pt x="97" y="21587"/>
                  <a:pt x="209" y="21587"/>
                </a:cubicBezTo>
                <a:cubicBezTo>
                  <a:pt x="320" y="21587"/>
                  <a:pt x="417" y="21514"/>
                  <a:pt x="417" y="21431"/>
                </a:cubicBezTo>
                <a:lnTo>
                  <a:pt x="417" y="17240"/>
                </a:lnTo>
                <a:cubicBezTo>
                  <a:pt x="417" y="14561"/>
                  <a:pt x="3324" y="12372"/>
                  <a:pt x="6913" y="12382"/>
                </a:cubicBezTo>
                <a:cubicBezTo>
                  <a:pt x="7511" y="12382"/>
                  <a:pt x="7997" y="12017"/>
                  <a:pt x="7997" y="11569"/>
                </a:cubicBezTo>
                <a:lnTo>
                  <a:pt x="7997" y="7774"/>
                </a:lnTo>
                <a:cubicBezTo>
                  <a:pt x="7997" y="5960"/>
                  <a:pt x="9959" y="4480"/>
                  <a:pt x="12393" y="4480"/>
                </a:cubicBezTo>
                <a:lnTo>
                  <a:pt x="14521" y="4480"/>
                </a:lnTo>
                <a:cubicBezTo>
                  <a:pt x="17038" y="4480"/>
                  <a:pt x="19097" y="2937"/>
                  <a:pt x="19083" y="1050"/>
                </a:cubicBezTo>
                <a:cubicBezTo>
                  <a:pt x="19083" y="779"/>
                  <a:pt x="19389" y="560"/>
                  <a:pt x="19750" y="560"/>
                </a:cubicBezTo>
                <a:lnTo>
                  <a:pt x="19806" y="560"/>
                </a:lnTo>
                <a:cubicBezTo>
                  <a:pt x="20112" y="560"/>
                  <a:pt x="20418" y="612"/>
                  <a:pt x="20682" y="738"/>
                </a:cubicBezTo>
                <a:cubicBezTo>
                  <a:pt x="20765" y="779"/>
                  <a:pt x="20877" y="811"/>
                  <a:pt x="20988" y="811"/>
                </a:cubicBezTo>
                <a:cubicBezTo>
                  <a:pt x="21336" y="811"/>
                  <a:pt x="21600" y="571"/>
                  <a:pt x="21517" y="310"/>
                </a:cubicBezTo>
                <a:cubicBezTo>
                  <a:pt x="21447" y="164"/>
                  <a:pt x="21280" y="39"/>
                  <a:pt x="21085" y="8"/>
                </a:cubicBezTo>
                <a:close/>
              </a:path>
            </a:pathLst>
          </a:custGeom>
          <a:solidFill>
            <a:srgbClr val="2F528F"/>
          </a:solidFill>
          <a:ln w="57150">
            <a:solidFill>
              <a:srgbClr val="2F528F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4" name="Shape">
            <a:extLst>
              <a:ext uri="{FF2B5EF4-FFF2-40B4-BE49-F238E27FC236}">
                <a16:creationId xmlns:a16="http://schemas.microsoft.com/office/drawing/2014/main" xmlns="" id="{9931B19B-FB0A-DD4B-E1DB-FEBCC1E98687}"/>
              </a:ext>
            </a:extLst>
          </p:cNvPr>
          <p:cNvSpPr/>
          <p:nvPr/>
        </p:nvSpPr>
        <p:spPr>
          <a:xfrm>
            <a:off x="4666896" y="3545127"/>
            <a:ext cx="1255207" cy="32611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7" h="21590" extrusionOk="0">
                <a:moveTo>
                  <a:pt x="16504" y="10058"/>
                </a:moveTo>
                <a:cubicBezTo>
                  <a:pt x="15901" y="10058"/>
                  <a:pt x="15415" y="9878"/>
                  <a:pt x="15415" y="9667"/>
                </a:cubicBezTo>
                <a:lnTo>
                  <a:pt x="15415" y="5215"/>
                </a:lnTo>
                <a:cubicBezTo>
                  <a:pt x="15415" y="3799"/>
                  <a:pt x="12147" y="2659"/>
                  <a:pt x="8138" y="2659"/>
                </a:cubicBezTo>
                <a:lnTo>
                  <a:pt x="6121" y="2659"/>
                </a:lnTo>
                <a:cubicBezTo>
                  <a:pt x="5519" y="2659"/>
                  <a:pt x="5009" y="2489"/>
                  <a:pt x="5009" y="2269"/>
                </a:cubicBezTo>
                <a:lnTo>
                  <a:pt x="5009" y="828"/>
                </a:lnTo>
                <a:cubicBezTo>
                  <a:pt x="5009" y="478"/>
                  <a:pt x="4198" y="193"/>
                  <a:pt x="3201" y="193"/>
                </a:cubicBezTo>
                <a:lnTo>
                  <a:pt x="2900" y="193"/>
                </a:lnTo>
                <a:cubicBezTo>
                  <a:pt x="2344" y="193"/>
                  <a:pt x="1811" y="128"/>
                  <a:pt x="1324" y="39"/>
                </a:cubicBezTo>
                <a:cubicBezTo>
                  <a:pt x="1138" y="6"/>
                  <a:pt x="930" y="-10"/>
                  <a:pt x="698" y="6"/>
                </a:cubicBezTo>
                <a:cubicBezTo>
                  <a:pt x="374" y="31"/>
                  <a:pt x="96" y="128"/>
                  <a:pt x="26" y="242"/>
                </a:cubicBezTo>
                <a:cubicBezTo>
                  <a:pt x="-113" y="454"/>
                  <a:pt x="327" y="633"/>
                  <a:pt x="907" y="633"/>
                </a:cubicBezTo>
                <a:cubicBezTo>
                  <a:pt x="1069" y="633"/>
                  <a:pt x="1231" y="617"/>
                  <a:pt x="1370" y="584"/>
                </a:cubicBezTo>
                <a:cubicBezTo>
                  <a:pt x="1834" y="486"/>
                  <a:pt x="2367" y="438"/>
                  <a:pt x="2900" y="438"/>
                </a:cubicBezTo>
                <a:lnTo>
                  <a:pt x="3201" y="438"/>
                </a:lnTo>
                <a:cubicBezTo>
                  <a:pt x="3804" y="438"/>
                  <a:pt x="4314" y="609"/>
                  <a:pt x="4314" y="828"/>
                </a:cubicBezTo>
                <a:lnTo>
                  <a:pt x="4314" y="2269"/>
                </a:lnTo>
                <a:cubicBezTo>
                  <a:pt x="4314" y="2619"/>
                  <a:pt x="5125" y="2904"/>
                  <a:pt x="6121" y="2904"/>
                </a:cubicBezTo>
                <a:lnTo>
                  <a:pt x="8138" y="2904"/>
                </a:lnTo>
                <a:cubicBezTo>
                  <a:pt x="11776" y="2904"/>
                  <a:pt x="14720" y="3937"/>
                  <a:pt x="14720" y="5215"/>
                </a:cubicBezTo>
                <a:lnTo>
                  <a:pt x="14720" y="9659"/>
                </a:lnTo>
                <a:cubicBezTo>
                  <a:pt x="14720" y="10009"/>
                  <a:pt x="15508" y="10294"/>
                  <a:pt x="16481" y="10294"/>
                </a:cubicBezTo>
                <a:cubicBezTo>
                  <a:pt x="18845" y="10285"/>
                  <a:pt x="20792" y="10961"/>
                  <a:pt x="20792" y="11791"/>
                </a:cubicBezTo>
                <a:lnTo>
                  <a:pt x="20792" y="21468"/>
                </a:lnTo>
                <a:cubicBezTo>
                  <a:pt x="20792" y="21533"/>
                  <a:pt x="20954" y="21590"/>
                  <a:pt x="21139" y="21590"/>
                </a:cubicBezTo>
                <a:cubicBezTo>
                  <a:pt x="21325" y="21590"/>
                  <a:pt x="21487" y="21533"/>
                  <a:pt x="21487" y="21468"/>
                </a:cubicBezTo>
                <a:lnTo>
                  <a:pt x="21487" y="11799"/>
                </a:lnTo>
                <a:cubicBezTo>
                  <a:pt x="21487" y="10839"/>
                  <a:pt x="19239" y="10049"/>
                  <a:pt x="16504" y="10058"/>
                </a:cubicBezTo>
                <a:close/>
              </a:path>
            </a:pathLst>
          </a:custGeom>
          <a:solidFill>
            <a:srgbClr val="2B5474"/>
          </a:solidFill>
          <a:ln w="57150">
            <a:solidFill>
              <a:srgbClr val="2B5474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" name="Shape">
            <a:extLst>
              <a:ext uri="{FF2B5EF4-FFF2-40B4-BE49-F238E27FC236}">
                <a16:creationId xmlns:a16="http://schemas.microsoft.com/office/drawing/2014/main" xmlns="" id="{557AD8A1-893A-227F-0DC1-3D602007E6D6}"/>
              </a:ext>
            </a:extLst>
          </p:cNvPr>
          <p:cNvSpPr/>
          <p:nvPr/>
        </p:nvSpPr>
        <p:spPr>
          <a:xfrm>
            <a:off x="6467555" y="3545127"/>
            <a:ext cx="1240310" cy="326261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85" h="21592" extrusionOk="0">
                <a:moveTo>
                  <a:pt x="20779" y="8"/>
                </a:moveTo>
                <a:cubicBezTo>
                  <a:pt x="20545" y="-8"/>
                  <a:pt x="20334" y="0"/>
                  <a:pt x="20146" y="41"/>
                </a:cubicBezTo>
                <a:cubicBezTo>
                  <a:pt x="19653" y="130"/>
                  <a:pt x="19114" y="195"/>
                  <a:pt x="18551" y="195"/>
                </a:cubicBezTo>
                <a:lnTo>
                  <a:pt x="18504" y="195"/>
                </a:lnTo>
                <a:cubicBezTo>
                  <a:pt x="17496" y="195"/>
                  <a:pt x="16675" y="480"/>
                  <a:pt x="16675" y="830"/>
                </a:cubicBezTo>
                <a:lnTo>
                  <a:pt x="16675" y="2270"/>
                </a:lnTo>
                <a:cubicBezTo>
                  <a:pt x="16675" y="2481"/>
                  <a:pt x="16182" y="2660"/>
                  <a:pt x="15549" y="2660"/>
                </a:cubicBezTo>
                <a:lnTo>
                  <a:pt x="13509" y="2660"/>
                </a:lnTo>
                <a:cubicBezTo>
                  <a:pt x="9428" y="2660"/>
                  <a:pt x="6145" y="3808"/>
                  <a:pt x="6145" y="5215"/>
                </a:cubicBezTo>
                <a:lnTo>
                  <a:pt x="6145" y="9665"/>
                </a:lnTo>
                <a:cubicBezTo>
                  <a:pt x="6145" y="9877"/>
                  <a:pt x="5652" y="10056"/>
                  <a:pt x="5042" y="10056"/>
                </a:cubicBezTo>
                <a:cubicBezTo>
                  <a:pt x="2251" y="10056"/>
                  <a:pt x="0" y="10837"/>
                  <a:pt x="0" y="11797"/>
                </a:cubicBezTo>
                <a:lnTo>
                  <a:pt x="0" y="21470"/>
                </a:lnTo>
                <a:cubicBezTo>
                  <a:pt x="0" y="21535"/>
                  <a:pt x="164" y="21592"/>
                  <a:pt x="352" y="21592"/>
                </a:cubicBezTo>
                <a:cubicBezTo>
                  <a:pt x="539" y="21592"/>
                  <a:pt x="704" y="21535"/>
                  <a:pt x="704" y="21470"/>
                </a:cubicBezTo>
                <a:lnTo>
                  <a:pt x="704" y="11797"/>
                </a:lnTo>
                <a:cubicBezTo>
                  <a:pt x="704" y="10967"/>
                  <a:pt x="2674" y="10292"/>
                  <a:pt x="5066" y="10300"/>
                </a:cubicBezTo>
                <a:cubicBezTo>
                  <a:pt x="6074" y="10300"/>
                  <a:pt x="6848" y="10007"/>
                  <a:pt x="6848" y="9665"/>
                </a:cubicBezTo>
                <a:lnTo>
                  <a:pt x="6848" y="5223"/>
                </a:lnTo>
                <a:cubicBezTo>
                  <a:pt x="6848" y="3946"/>
                  <a:pt x="9827" y="2913"/>
                  <a:pt x="13509" y="2913"/>
                </a:cubicBezTo>
                <a:lnTo>
                  <a:pt x="15549" y="2913"/>
                </a:lnTo>
                <a:cubicBezTo>
                  <a:pt x="16558" y="2913"/>
                  <a:pt x="17378" y="2628"/>
                  <a:pt x="17378" y="2278"/>
                </a:cubicBezTo>
                <a:lnTo>
                  <a:pt x="17378" y="830"/>
                </a:lnTo>
                <a:cubicBezTo>
                  <a:pt x="17378" y="618"/>
                  <a:pt x="17871" y="439"/>
                  <a:pt x="18504" y="439"/>
                </a:cubicBezTo>
                <a:lnTo>
                  <a:pt x="18551" y="439"/>
                </a:lnTo>
                <a:cubicBezTo>
                  <a:pt x="19091" y="439"/>
                  <a:pt x="19630" y="488"/>
                  <a:pt x="20099" y="586"/>
                </a:cubicBezTo>
                <a:cubicBezTo>
                  <a:pt x="20240" y="618"/>
                  <a:pt x="20404" y="635"/>
                  <a:pt x="20568" y="635"/>
                </a:cubicBezTo>
                <a:cubicBezTo>
                  <a:pt x="21154" y="635"/>
                  <a:pt x="21600" y="448"/>
                  <a:pt x="21459" y="244"/>
                </a:cubicBezTo>
                <a:cubicBezTo>
                  <a:pt x="21389" y="122"/>
                  <a:pt x="21107" y="33"/>
                  <a:pt x="20779" y="8"/>
                </a:cubicBezTo>
                <a:close/>
              </a:path>
            </a:pathLst>
          </a:custGeom>
          <a:solidFill>
            <a:srgbClr val="77C0E3"/>
          </a:solidFill>
          <a:ln w="57150">
            <a:solidFill>
              <a:srgbClr val="77C0E3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6" name="Shape">
            <a:extLst>
              <a:ext uri="{FF2B5EF4-FFF2-40B4-BE49-F238E27FC236}">
                <a16:creationId xmlns:a16="http://schemas.microsoft.com/office/drawing/2014/main" xmlns="" id="{6B347848-3521-1FCF-1EB8-9A936363E411}"/>
              </a:ext>
            </a:extLst>
          </p:cNvPr>
          <p:cNvSpPr/>
          <p:nvPr/>
        </p:nvSpPr>
        <p:spPr>
          <a:xfrm>
            <a:off x="6007237" y="3090271"/>
            <a:ext cx="444072" cy="3720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5" extrusionOk="0">
                <a:moveTo>
                  <a:pt x="9944" y="3550"/>
                </a:moveTo>
                <a:lnTo>
                  <a:pt x="7376" y="3550"/>
                </a:lnTo>
                <a:cubicBezTo>
                  <a:pt x="5663" y="3550"/>
                  <a:pt x="4215" y="3400"/>
                  <a:pt x="4215" y="3207"/>
                </a:cubicBezTo>
                <a:lnTo>
                  <a:pt x="4215" y="1276"/>
                </a:lnTo>
                <a:cubicBezTo>
                  <a:pt x="4215" y="977"/>
                  <a:pt x="4610" y="671"/>
                  <a:pt x="5861" y="400"/>
                </a:cubicBezTo>
                <a:cubicBezTo>
                  <a:pt x="6124" y="343"/>
                  <a:pt x="6190" y="279"/>
                  <a:pt x="6059" y="214"/>
                </a:cubicBezTo>
                <a:cubicBezTo>
                  <a:pt x="5861" y="115"/>
                  <a:pt x="5071" y="36"/>
                  <a:pt x="4149" y="8"/>
                </a:cubicBezTo>
                <a:cubicBezTo>
                  <a:pt x="2437" y="-35"/>
                  <a:pt x="988" y="100"/>
                  <a:pt x="988" y="279"/>
                </a:cubicBezTo>
                <a:cubicBezTo>
                  <a:pt x="988" y="314"/>
                  <a:pt x="1054" y="343"/>
                  <a:pt x="1120" y="371"/>
                </a:cubicBezTo>
                <a:cubicBezTo>
                  <a:pt x="1976" y="621"/>
                  <a:pt x="2239" y="891"/>
                  <a:pt x="2239" y="1162"/>
                </a:cubicBezTo>
                <a:lnTo>
                  <a:pt x="2239" y="3200"/>
                </a:lnTo>
                <a:cubicBezTo>
                  <a:pt x="2239" y="3507"/>
                  <a:pt x="4544" y="3756"/>
                  <a:pt x="7376" y="3756"/>
                </a:cubicBezTo>
                <a:lnTo>
                  <a:pt x="9944" y="3756"/>
                </a:lnTo>
                <a:cubicBezTo>
                  <a:pt x="15278" y="3756"/>
                  <a:pt x="19624" y="4227"/>
                  <a:pt x="19624" y="4804"/>
                </a:cubicBezTo>
                <a:lnTo>
                  <a:pt x="19624" y="7975"/>
                </a:lnTo>
                <a:cubicBezTo>
                  <a:pt x="19624" y="8160"/>
                  <a:pt x="18241" y="8317"/>
                  <a:pt x="16463" y="8317"/>
                </a:cubicBezTo>
                <a:lnTo>
                  <a:pt x="12249" y="8317"/>
                </a:lnTo>
                <a:cubicBezTo>
                  <a:pt x="5466" y="8317"/>
                  <a:pt x="0" y="8909"/>
                  <a:pt x="0" y="9643"/>
                </a:cubicBezTo>
                <a:lnTo>
                  <a:pt x="0" y="10348"/>
                </a:lnTo>
                <a:cubicBezTo>
                  <a:pt x="0" y="10655"/>
                  <a:pt x="2305" y="10932"/>
                  <a:pt x="5137" y="10932"/>
                </a:cubicBezTo>
                <a:cubicBezTo>
                  <a:pt x="6915" y="10932"/>
                  <a:pt x="8298" y="11082"/>
                  <a:pt x="8298" y="11275"/>
                </a:cubicBezTo>
                <a:lnTo>
                  <a:pt x="8298" y="21458"/>
                </a:lnTo>
                <a:cubicBezTo>
                  <a:pt x="8298" y="21515"/>
                  <a:pt x="8759" y="21565"/>
                  <a:pt x="9285" y="21565"/>
                </a:cubicBezTo>
                <a:cubicBezTo>
                  <a:pt x="9812" y="21565"/>
                  <a:pt x="10273" y="21515"/>
                  <a:pt x="10273" y="21458"/>
                </a:cubicBezTo>
                <a:lnTo>
                  <a:pt x="10273" y="11310"/>
                </a:lnTo>
                <a:cubicBezTo>
                  <a:pt x="10273" y="11004"/>
                  <a:pt x="7968" y="10726"/>
                  <a:pt x="5137" y="10726"/>
                </a:cubicBezTo>
                <a:cubicBezTo>
                  <a:pt x="3359" y="10726"/>
                  <a:pt x="1976" y="10576"/>
                  <a:pt x="1976" y="10384"/>
                </a:cubicBezTo>
                <a:lnTo>
                  <a:pt x="1976" y="9650"/>
                </a:lnTo>
                <a:cubicBezTo>
                  <a:pt x="1976" y="9037"/>
                  <a:pt x="6585" y="8538"/>
                  <a:pt x="12249" y="8538"/>
                </a:cubicBezTo>
                <a:lnTo>
                  <a:pt x="16463" y="8538"/>
                </a:lnTo>
                <a:cubicBezTo>
                  <a:pt x="19295" y="8538"/>
                  <a:pt x="21600" y="8289"/>
                  <a:pt x="21600" y="7982"/>
                </a:cubicBezTo>
                <a:lnTo>
                  <a:pt x="21600" y="4811"/>
                </a:lnTo>
                <a:cubicBezTo>
                  <a:pt x="21534" y="4113"/>
                  <a:pt x="16332" y="3550"/>
                  <a:pt x="9944" y="3550"/>
                </a:cubicBezTo>
                <a:close/>
              </a:path>
            </a:pathLst>
          </a:custGeom>
          <a:solidFill>
            <a:srgbClr val="579DA5"/>
          </a:solidFill>
          <a:ln w="57150">
            <a:solidFill>
              <a:srgbClr val="579DA5"/>
            </a:solidFill>
            <a:miter lim="400000"/>
          </a:ln>
        </p:spPr>
        <p:txBody>
          <a:bodyPr lIns="38100" tIns="38100" rIns="38100" bIns="38100" anchor="ctr"/>
          <a:lstStyle/>
          <a:p>
            <a:pPr>
              <a:defRPr sz="30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" name="TextBox 10">
            <a:extLst>
              <a:ext uri="{FF2B5EF4-FFF2-40B4-BE49-F238E27FC236}">
                <a16:creationId xmlns:a16="http://schemas.microsoft.com/office/drawing/2014/main" xmlns="" id="{95142E71-CEA0-6CBB-4295-505A2CD2BDF6}"/>
              </a:ext>
            </a:extLst>
          </p:cNvPr>
          <p:cNvSpPr txBox="1"/>
          <p:nvPr/>
        </p:nvSpPr>
        <p:spPr>
          <a:xfrm>
            <a:off x="9038742" y="3790895"/>
            <a:ext cx="2543069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ar-SY" sz="2800" b="1" dirty="0">
                <a:solidFill>
                  <a:srgbClr val="2F528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الترفيه</a:t>
            </a:r>
            <a:endParaRPr lang="en-US" sz="2800" dirty="0">
              <a:solidFill>
                <a:srgbClr val="2F528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:a16="http://schemas.microsoft.com/office/drawing/2014/main" xmlns="" id="{5ED08F9B-2716-D6FB-2E26-5E9BBC4DB1A2}"/>
              </a:ext>
            </a:extLst>
          </p:cNvPr>
          <p:cNvSpPr txBox="1"/>
          <p:nvPr/>
        </p:nvSpPr>
        <p:spPr>
          <a:xfrm>
            <a:off x="509045" y="3836842"/>
            <a:ext cx="2743523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ar-SY" sz="2800" b="1" dirty="0">
                <a:solidFill>
                  <a:srgbClr val="31394C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الأمن والسلامة</a:t>
            </a:r>
            <a:endParaRPr lang="en-US" sz="2800" dirty="0">
              <a:solidFill>
                <a:srgbClr val="31394C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9" name="TextBox 15">
            <a:extLst>
              <a:ext uri="{FF2B5EF4-FFF2-40B4-BE49-F238E27FC236}">
                <a16:creationId xmlns:a16="http://schemas.microsoft.com/office/drawing/2014/main" xmlns="" id="{23A33193-10B7-778A-BCEF-8E8EC7355D02}"/>
              </a:ext>
            </a:extLst>
          </p:cNvPr>
          <p:cNvSpPr txBox="1"/>
          <p:nvPr/>
        </p:nvSpPr>
        <p:spPr>
          <a:xfrm>
            <a:off x="2141703" y="2943250"/>
            <a:ext cx="2412943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ar-SY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التوجيه والإرشاد</a:t>
            </a:r>
            <a:endParaRPr lang="en-US" sz="2800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0" name="TextBox 16">
            <a:extLst>
              <a:ext uri="{FF2B5EF4-FFF2-40B4-BE49-F238E27FC236}">
                <a16:creationId xmlns:a16="http://schemas.microsoft.com/office/drawing/2014/main" xmlns="" id="{D92EB729-97B8-D841-C9DA-3C546063BCC2}"/>
              </a:ext>
            </a:extLst>
          </p:cNvPr>
          <p:cNvSpPr txBox="1"/>
          <p:nvPr/>
        </p:nvSpPr>
        <p:spPr>
          <a:xfrm>
            <a:off x="7614351" y="2817762"/>
            <a:ext cx="2848783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ar-SY" sz="2800" b="1" dirty="0">
                <a:solidFill>
                  <a:srgbClr val="77C0E3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الاتصال</a:t>
            </a:r>
            <a:endParaRPr lang="en-US" sz="2800" dirty="0">
              <a:solidFill>
                <a:srgbClr val="77C0E3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1" name="TextBox 17">
            <a:extLst>
              <a:ext uri="{FF2B5EF4-FFF2-40B4-BE49-F238E27FC236}">
                <a16:creationId xmlns:a16="http://schemas.microsoft.com/office/drawing/2014/main" xmlns="" id="{4278B555-A445-3CAE-67DB-E948AD9CA91D}"/>
              </a:ext>
            </a:extLst>
          </p:cNvPr>
          <p:cNvSpPr txBox="1"/>
          <p:nvPr/>
        </p:nvSpPr>
        <p:spPr>
          <a:xfrm>
            <a:off x="4196197" y="2205825"/>
            <a:ext cx="3511668" cy="523220"/>
          </a:xfrm>
          <a:prstGeom prst="rect">
            <a:avLst/>
          </a:prstGeom>
          <a:noFill/>
        </p:spPr>
        <p:txBody>
          <a:bodyPr wrap="square" lIns="0" rIns="0" rtlCol="0" anchor="b">
            <a:spAutoFit/>
          </a:bodyPr>
          <a:lstStyle/>
          <a:p>
            <a:pPr algn="ctr"/>
            <a:r>
              <a:rPr lang="ar-SY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الراحة</a:t>
            </a:r>
            <a:endParaRPr lang="en-US" sz="2800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فهم حاجات وتوقعات الجمهور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3" name="صورة الشريحة 22">
                <a:extLst>
                  <a:ext uri="{FF2B5EF4-FFF2-40B4-BE49-F238E27FC236}">
                    <a16:creationId xmlns:a16="http://schemas.microsoft.com/office/drawing/2014/main" id="{9043BAFC-419D-CD70-2826-02BA154D99A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05378703"/>
                  </p:ext>
                </p:extLst>
              </p:nvPr>
            </p:nvGraphicFramePr>
            <p:xfrm>
              <a:off x="11138588" y="178861"/>
              <a:ext cx="465307" cy="465307"/>
            </p:xfrm>
            <a:graphic>
              <a:graphicData uri="http://schemas.microsoft.com/office/powerpoint/2016/slidezoom">
                <pslz:sldZm>
                  <pslz:sldZmObj sldId="280" cId="3621918747">
                    <pslz:zmPr id="{DFC364B4-9C81-4377-B1F1-1155F2912E58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5307" cy="465307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3" name="صورة الشريحة 22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9043BAFC-419D-CD70-2826-02BA154D99A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38588" y="178861"/>
                <a:ext cx="465307" cy="465307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2" name="TextBox 2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91710961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/>
      <p:bldP spid="19" grpId="0"/>
      <p:bldP spid="20" grpId="0"/>
      <p:bldP spid="2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4E7D5B36-6B92-6E5E-5925-F17175A4EC64}"/>
              </a:ext>
            </a:extLst>
          </p:cNvPr>
          <p:cNvGrpSpPr/>
          <p:nvPr/>
        </p:nvGrpSpPr>
        <p:grpSpPr>
          <a:xfrm>
            <a:off x="984897" y="1961462"/>
            <a:ext cx="10691981" cy="4848925"/>
            <a:chOff x="1452898" y="1961462"/>
            <a:chExt cx="10691981" cy="4848925"/>
          </a:xfrm>
        </p:grpSpPr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xmlns="" id="{4AD5BAA7-4A71-2777-65CD-DC438839CDB7}"/>
                </a:ext>
              </a:extLst>
            </p:cNvPr>
            <p:cNvSpPr/>
            <p:nvPr/>
          </p:nvSpPr>
          <p:spPr>
            <a:xfrm>
              <a:off x="11676878" y="2430067"/>
              <a:ext cx="468000" cy="4380320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" name="Rectangle 33">
              <a:extLst>
                <a:ext uri="{FF2B5EF4-FFF2-40B4-BE49-F238E27FC236}">
                  <a16:creationId xmlns:a16="http://schemas.microsoft.com/office/drawing/2014/main" xmlns="" id="{550B46D2-4C8C-15AA-F6E4-815552969754}"/>
                </a:ext>
              </a:extLst>
            </p:cNvPr>
            <p:cNvSpPr/>
            <p:nvPr/>
          </p:nvSpPr>
          <p:spPr>
            <a:xfrm>
              <a:off x="6039052" y="2070066"/>
              <a:ext cx="6105827" cy="360000"/>
            </a:xfrm>
            <a:custGeom>
              <a:avLst/>
              <a:gdLst/>
              <a:ahLst/>
              <a:cxnLst/>
              <a:rect l="l" t="t" r="r" b="b"/>
              <a:pathLst>
                <a:path w="4813081" h="360000">
                  <a:moveTo>
                    <a:pt x="0" y="0"/>
                  </a:moveTo>
                  <a:lnTo>
                    <a:pt x="4453081" y="0"/>
                  </a:lnTo>
                  <a:lnTo>
                    <a:pt x="4813081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2" name="Isosceles Triangle 4">
              <a:extLst>
                <a:ext uri="{FF2B5EF4-FFF2-40B4-BE49-F238E27FC236}">
                  <a16:creationId xmlns:a16="http://schemas.microsoft.com/office/drawing/2014/main" xmlns="" id="{39E7A11F-87B1-7A3D-6AC2-489BDB22BDF6}"/>
                </a:ext>
              </a:extLst>
            </p:cNvPr>
            <p:cNvSpPr/>
            <p:nvPr/>
          </p:nvSpPr>
          <p:spPr>
            <a:xfrm rot="16200000">
              <a:off x="5504330" y="2001270"/>
              <a:ext cx="577208" cy="497592"/>
            </a:xfrm>
            <a:prstGeom prst="triangl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3" name="TextBox 6">
              <a:extLst>
                <a:ext uri="{FF2B5EF4-FFF2-40B4-BE49-F238E27FC236}">
                  <a16:creationId xmlns:a16="http://schemas.microsoft.com/office/drawing/2014/main" xmlns="" id="{33FC0D40-BB66-ABB9-26B6-107845FB893F}"/>
                </a:ext>
              </a:extLst>
            </p:cNvPr>
            <p:cNvSpPr txBox="1"/>
            <p:nvPr/>
          </p:nvSpPr>
          <p:spPr>
            <a:xfrm>
              <a:off x="1452898" y="2129071"/>
              <a:ext cx="3794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4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الرعاية</a:t>
              </a:r>
              <a:endParaRPr lang="en-US" sz="2400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1CFD4F27-B2B1-012C-A084-F641D90CC15E}"/>
              </a:ext>
            </a:extLst>
          </p:cNvPr>
          <p:cNvGrpSpPr/>
          <p:nvPr/>
        </p:nvGrpSpPr>
        <p:grpSpPr>
          <a:xfrm>
            <a:off x="1665046" y="2836521"/>
            <a:ext cx="9388226" cy="3973866"/>
            <a:chOff x="2133047" y="2836521"/>
            <a:chExt cx="9388226" cy="3973866"/>
          </a:xfrm>
        </p:grpSpPr>
        <p:sp>
          <p:nvSpPr>
            <p:cNvPr id="25" name="Rectangle 8">
              <a:extLst>
                <a:ext uri="{FF2B5EF4-FFF2-40B4-BE49-F238E27FC236}">
                  <a16:creationId xmlns:a16="http://schemas.microsoft.com/office/drawing/2014/main" xmlns="" id="{1C2F85B9-405D-1505-FE11-E0E3C5292C8B}"/>
                </a:ext>
              </a:extLst>
            </p:cNvPr>
            <p:cNvSpPr/>
            <p:nvPr/>
          </p:nvSpPr>
          <p:spPr>
            <a:xfrm>
              <a:off x="11053272" y="3298393"/>
              <a:ext cx="468000" cy="3511994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6" name="TextBox 12">
              <a:extLst>
                <a:ext uri="{FF2B5EF4-FFF2-40B4-BE49-F238E27FC236}">
                  <a16:creationId xmlns:a16="http://schemas.microsoft.com/office/drawing/2014/main" xmlns="" id="{78B6CB4F-7345-1CCA-6C2E-2764AE67FBFF}"/>
                </a:ext>
              </a:extLst>
            </p:cNvPr>
            <p:cNvSpPr txBox="1"/>
            <p:nvPr/>
          </p:nvSpPr>
          <p:spPr>
            <a:xfrm>
              <a:off x="2133047" y="3003799"/>
              <a:ext cx="3794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4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الصحة والنظافة</a:t>
              </a:r>
              <a:endParaRPr lang="en-US" sz="2400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27" name="Rectangle 55">
              <a:extLst>
                <a:ext uri="{FF2B5EF4-FFF2-40B4-BE49-F238E27FC236}">
                  <a16:creationId xmlns:a16="http://schemas.microsoft.com/office/drawing/2014/main" xmlns="" id="{98B117DB-B6E4-26F9-8322-56A1A7851529}"/>
                </a:ext>
              </a:extLst>
            </p:cNvPr>
            <p:cNvSpPr/>
            <p:nvPr/>
          </p:nvSpPr>
          <p:spPr>
            <a:xfrm>
              <a:off x="6726669" y="2938393"/>
              <a:ext cx="4794604" cy="360000"/>
            </a:xfrm>
            <a:custGeom>
              <a:avLst/>
              <a:gdLst/>
              <a:ahLst/>
              <a:cxnLst/>
              <a:rect l="l" t="t" r="r" b="b"/>
              <a:pathLst>
                <a:path w="3800189" h="360000">
                  <a:moveTo>
                    <a:pt x="0" y="0"/>
                  </a:moveTo>
                  <a:lnTo>
                    <a:pt x="3440189" y="0"/>
                  </a:lnTo>
                  <a:lnTo>
                    <a:pt x="3800189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8" name="Isosceles Triangle 24">
              <a:extLst>
                <a:ext uri="{FF2B5EF4-FFF2-40B4-BE49-F238E27FC236}">
                  <a16:creationId xmlns:a16="http://schemas.microsoft.com/office/drawing/2014/main" xmlns="" id="{9B56A9CA-9598-0340-2117-14F8C3B56E50}"/>
                </a:ext>
              </a:extLst>
            </p:cNvPr>
            <p:cNvSpPr/>
            <p:nvPr/>
          </p:nvSpPr>
          <p:spPr>
            <a:xfrm rot="16200000">
              <a:off x="6189268" y="2876329"/>
              <a:ext cx="577208" cy="497592"/>
            </a:xfrm>
            <a:prstGeom prst="triangle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xmlns="" id="{6F9876C9-A6AA-3EC8-C6AA-1AAD9C9A3A12}"/>
              </a:ext>
            </a:extLst>
          </p:cNvPr>
          <p:cNvGrpSpPr/>
          <p:nvPr/>
        </p:nvGrpSpPr>
        <p:grpSpPr>
          <a:xfrm>
            <a:off x="2345195" y="3711580"/>
            <a:ext cx="8084472" cy="3098807"/>
            <a:chOff x="2813196" y="3711580"/>
            <a:chExt cx="8084472" cy="3098807"/>
          </a:xfrm>
        </p:grpSpPr>
        <p:sp>
          <p:nvSpPr>
            <p:cNvPr id="30" name="Rectangle 9">
              <a:extLst>
                <a:ext uri="{FF2B5EF4-FFF2-40B4-BE49-F238E27FC236}">
                  <a16:creationId xmlns:a16="http://schemas.microsoft.com/office/drawing/2014/main" xmlns="" id="{FA912270-803F-C670-791B-570E0F9FA2AC}"/>
                </a:ext>
              </a:extLst>
            </p:cNvPr>
            <p:cNvSpPr/>
            <p:nvPr/>
          </p:nvSpPr>
          <p:spPr>
            <a:xfrm>
              <a:off x="10429667" y="4166720"/>
              <a:ext cx="468000" cy="2643667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1" name="TextBox 15">
              <a:extLst>
                <a:ext uri="{FF2B5EF4-FFF2-40B4-BE49-F238E27FC236}">
                  <a16:creationId xmlns:a16="http://schemas.microsoft.com/office/drawing/2014/main" xmlns="" id="{2197BA5A-D304-BB15-D429-603A385C285F}"/>
                </a:ext>
              </a:extLst>
            </p:cNvPr>
            <p:cNvSpPr txBox="1"/>
            <p:nvPr/>
          </p:nvSpPr>
          <p:spPr>
            <a:xfrm>
              <a:off x="2813196" y="3878527"/>
              <a:ext cx="3794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400" b="1" kern="1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التفاعل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32" name="Rectangle 57">
              <a:extLst>
                <a:ext uri="{FF2B5EF4-FFF2-40B4-BE49-F238E27FC236}">
                  <a16:creationId xmlns:a16="http://schemas.microsoft.com/office/drawing/2014/main" xmlns="" id="{5CE114CF-E48F-4CDF-F83D-7F9822D921AA}"/>
                </a:ext>
              </a:extLst>
            </p:cNvPr>
            <p:cNvSpPr/>
            <p:nvPr/>
          </p:nvSpPr>
          <p:spPr>
            <a:xfrm>
              <a:off x="7411607" y="3806720"/>
              <a:ext cx="3486061" cy="360000"/>
            </a:xfrm>
            <a:custGeom>
              <a:avLst/>
              <a:gdLst/>
              <a:ahLst/>
              <a:cxnLst/>
              <a:rect l="l" t="t" r="r" b="b"/>
              <a:pathLst>
                <a:path w="2655012" h="360000">
                  <a:moveTo>
                    <a:pt x="0" y="0"/>
                  </a:moveTo>
                  <a:lnTo>
                    <a:pt x="2295012" y="0"/>
                  </a:lnTo>
                  <a:lnTo>
                    <a:pt x="265501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3" name="Isosceles Triangle 26">
              <a:extLst>
                <a:ext uri="{FF2B5EF4-FFF2-40B4-BE49-F238E27FC236}">
                  <a16:creationId xmlns:a16="http://schemas.microsoft.com/office/drawing/2014/main" xmlns="" id="{0E6C7FF3-EF71-DC0E-C904-AEFA421B5202}"/>
                </a:ext>
              </a:extLst>
            </p:cNvPr>
            <p:cNvSpPr/>
            <p:nvPr/>
          </p:nvSpPr>
          <p:spPr>
            <a:xfrm rot="16200000">
              <a:off x="6874206" y="3751388"/>
              <a:ext cx="577208" cy="497592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4" name="مجموعة 33">
            <a:extLst>
              <a:ext uri="{FF2B5EF4-FFF2-40B4-BE49-F238E27FC236}">
                <a16:creationId xmlns:a16="http://schemas.microsoft.com/office/drawing/2014/main" xmlns="" id="{C2A2EAE9-45AB-B909-75C3-FD5692AE1A18}"/>
              </a:ext>
            </a:extLst>
          </p:cNvPr>
          <p:cNvGrpSpPr/>
          <p:nvPr/>
        </p:nvGrpSpPr>
        <p:grpSpPr>
          <a:xfrm>
            <a:off x="3025344" y="4586639"/>
            <a:ext cx="6780718" cy="2223748"/>
            <a:chOff x="3493345" y="4586639"/>
            <a:chExt cx="6780718" cy="2223748"/>
          </a:xfrm>
        </p:grpSpPr>
        <p:sp>
          <p:nvSpPr>
            <p:cNvPr id="35" name="Rectangle 10">
              <a:extLst>
                <a:ext uri="{FF2B5EF4-FFF2-40B4-BE49-F238E27FC236}">
                  <a16:creationId xmlns:a16="http://schemas.microsoft.com/office/drawing/2014/main" xmlns="" id="{7BCAB844-0312-CBDC-74C0-D015C0576D6A}"/>
                </a:ext>
              </a:extLst>
            </p:cNvPr>
            <p:cNvSpPr/>
            <p:nvPr/>
          </p:nvSpPr>
          <p:spPr>
            <a:xfrm>
              <a:off x="9806062" y="5026625"/>
              <a:ext cx="468000" cy="1783762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6" name="TextBox 18">
              <a:extLst>
                <a:ext uri="{FF2B5EF4-FFF2-40B4-BE49-F238E27FC236}">
                  <a16:creationId xmlns:a16="http://schemas.microsoft.com/office/drawing/2014/main" xmlns="" id="{3EB45A54-BBCC-49A4-1CEA-C1CBD6C1E941}"/>
                </a:ext>
              </a:extLst>
            </p:cNvPr>
            <p:cNvSpPr txBox="1"/>
            <p:nvPr/>
          </p:nvSpPr>
          <p:spPr>
            <a:xfrm>
              <a:off x="3493345" y="4753255"/>
              <a:ext cx="3794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4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الإعلانات</a:t>
              </a:r>
              <a:endParaRPr lang="en-US" sz="2400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37" name="Rectangle 59">
              <a:extLst>
                <a:ext uri="{FF2B5EF4-FFF2-40B4-BE49-F238E27FC236}">
                  <a16:creationId xmlns:a16="http://schemas.microsoft.com/office/drawing/2014/main" xmlns="" id="{DE5AA62F-1547-4289-05BB-219E07A8DDB0}"/>
                </a:ext>
              </a:extLst>
            </p:cNvPr>
            <p:cNvSpPr/>
            <p:nvPr/>
          </p:nvSpPr>
          <p:spPr>
            <a:xfrm>
              <a:off x="8096545" y="4675047"/>
              <a:ext cx="2177518" cy="360000"/>
            </a:xfrm>
            <a:custGeom>
              <a:avLst/>
              <a:gdLst/>
              <a:ahLst/>
              <a:cxnLst/>
              <a:rect l="l" t="t" r="r" b="b"/>
              <a:pathLst>
                <a:path w="1611982" h="360000">
                  <a:moveTo>
                    <a:pt x="0" y="0"/>
                  </a:moveTo>
                  <a:lnTo>
                    <a:pt x="1251982" y="0"/>
                  </a:lnTo>
                  <a:lnTo>
                    <a:pt x="1611982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8" name="Isosceles Triangle 28">
              <a:extLst>
                <a:ext uri="{FF2B5EF4-FFF2-40B4-BE49-F238E27FC236}">
                  <a16:creationId xmlns:a16="http://schemas.microsoft.com/office/drawing/2014/main" xmlns="" id="{1040AE28-E89D-E983-7B57-6D2E028D9412}"/>
                </a:ext>
              </a:extLst>
            </p:cNvPr>
            <p:cNvSpPr/>
            <p:nvPr/>
          </p:nvSpPr>
          <p:spPr>
            <a:xfrm rot="16200000">
              <a:off x="7559144" y="4626447"/>
              <a:ext cx="577208" cy="497592"/>
            </a:xfrm>
            <a:prstGeom prst="triangle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9" name="مجموعة 38">
            <a:extLst>
              <a:ext uri="{FF2B5EF4-FFF2-40B4-BE49-F238E27FC236}">
                <a16:creationId xmlns:a16="http://schemas.microsoft.com/office/drawing/2014/main" xmlns="" id="{DA4C2EF3-E2B7-E208-1F42-861682EF4C1D}"/>
              </a:ext>
            </a:extLst>
          </p:cNvPr>
          <p:cNvGrpSpPr/>
          <p:nvPr/>
        </p:nvGrpSpPr>
        <p:grpSpPr>
          <a:xfrm>
            <a:off x="3705493" y="5461698"/>
            <a:ext cx="5476964" cy="1348689"/>
            <a:chOff x="4173494" y="5461698"/>
            <a:chExt cx="5476964" cy="1348689"/>
          </a:xfrm>
        </p:grpSpPr>
        <p:sp>
          <p:nvSpPr>
            <p:cNvPr id="40" name="TextBox 21">
              <a:extLst>
                <a:ext uri="{FF2B5EF4-FFF2-40B4-BE49-F238E27FC236}">
                  <a16:creationId xmlns:a16="http://schemas.microsoft.com/office/drawing/2014/main" xmlns="" id="{2BE08F56-1D72-7B2B-21B8-DF4C1DBA0DE6}"/>
                </a:ext>
              </a:extLst>
            </p:cNvPr>
            <p:cNvSpPr txBox="1"/>
            <p:nvPr/>
          </p:nvSpPr>
          <p:spPr>
            <a:xfrm>
              <a:off x="4173494" y="5627982"/>
              <a:ext cx="37946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Y" sz="24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التنظيم</a:t>
              </a:r>
              <a:endParaRPr lang="en-US" sz="2400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41" name="Rectangle 61">
              <a:extLst>
                <a:ext uri="{FF2B5EF4-FFF2-40B4-BE49-F238E27FC236}">
                  <a16:creationId xmlns:a16="http://schemas.microsoft.com/office/drawing/2014/main" xmlns="" id="{F91011A3-74D8-7ADC-F713-A6944CB12C3A}"/>
                </a:ext>
              </a:extLst>
            </p:cNvPr>
            <p:cNvSpPr/>
            <p:nvPr/>
          </p:nvSpPr>
          <p:spPr>
            <a:xfrm>
              <a:off x="8747377" y="5543374"/>
              <a:ext cx="903081" cy="423011"/>
            </a:xfrm>
            <a:custGeom>
              <a:avLst/>
              <a:gdLst/>
              <a:ahLst/>
              <a:cxnLst/>
              <a:rect l="l" t="t" r="r" b="b"/>
              <a:pathLst>
                <a:path w="640960" h="360000">
                  <a:moveTo>
                    <a:pt x="0" y="0"/>
                  </a:moveTo>
                  <a:lnTo>
                    <a:pt x="280960" y="0"/>
                  </a:lnTo>
                  <a:lnTo>
                    <a:pt x="640960" y="360000"/>
                  </a:lnTo>
                  <a:lnTo>
                    <a:pt x="0" y="360000"/>
                  </a:lnTo>
                  <a:close/>
                </a:path>
              </a:pathLst>
            </a:cu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2" name="Isosceles Triangle 30">
              <a:extLst>
                <a:ext uri="{FF2B5EF4-FFF2-40B4-BE49-F238E27FC236}">
                  <a16:creationId xmlns:a16="http://schemas.microsoft.com/office/drawing/2014/main" xmlns="" id="{42F32DB5-0F41-8961-705A-7844F8DA56B5}"/>
                </a:ext>
              </a:extLst>
            </p:cNvPr>
            <p:cNvSpPr/>
            <p:nvPr/>
          </p:nvSpPr>
          <p:spPr>
            <a:xfrm rot="16200000">
              <a:off x="8244083" y="5501506"/>
              <a:ext cx="577208" cy="497592"/>
            </a:xfrm>
            <a:prstGeom prst="triangl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3" name="Rectangle 31">
              <a:extLst>
                <a:ext uri="{FF2B5EF4-FFF2-40B4-BE49-F238E27FC236}">
                  <a16:creationId xmlns:a16="http://schemas.microsoft.com/office/drawing/2014/main" xmlns="" id="{833F6D76-DDB5-EF36-2362-F80E26762B17}"/>
                </a:ext>
              </a:extLst>
            </p:cNvPr>
            <p:cNvSpPr/>
            <p:nvPr/>
          </p:nvSpPr>
          <p:spPr>
            <a:xfrm>
              <a:off x="9182457" y="5966385"/>
              <a:ext cx="468000" cy="844002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40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عوامل فهم حاجات وتوقعات الجمهور لإدارة الحشود 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62191874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التواصل الفعال مع الجمهور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2" name="مجموعة 11">
            <a:extLst>
              <a:ext uri="{FF2B5EF4-FFF2-40B4-BE49-F238E27FC236}">
                <a16:creationId xmlns:a16="http://schemas.microsoft.com/office/drawing/2014/main" xmlns="" id="{D317A32A-484D-4EAE-98BC-979089D31CE7}"/>
              </a:ext>
            </a:extLst>
          </p:cNvPr>
          <p:cNvGrpSpPr/>
          <p:nvPr/>
        </p:nvGrpSpPr>
        <p:grpSpPr>
          <a:xfrm>
            <a:off x="809553" y="1882053"/>
            <a:ext cx="10572893" cy="3955336"/>
            <a:chOff x="815665" y="1909763"/>
            <a:chExt cx="10572893" cy="3955336"/>
          </a:xfrm>
        </p:grpSpPr>
        <p:sp>
          <p:nvSpPr>
            <p:cNvPr id="13" name="Oval 55">
              <a:extLst>
                <a:ext uri="{FF2B5EF4-FFF2-40B4-BE49-F238E27FC236}">
                  <a16:creationId xmlns:a16="http://schemas.microsoft.com/office/drawing/2014/main" xmlns="" id="{1ED885F9-D82C-CBE2-C686-08D1FD71CEA0}"/>
                </a:ext>
              </a:extLst>
            </p:cNvPr>
            <p:cNvSpPr/>
            <p:nvPr/>
          </p:nvSpPr>
          <p:spPr>
            <a:xfrm>
              <a:off x="4444723" y="2263361"/>
              <a:ext cx="3312368" cy="3312368"/>
            </a:xfrm>
            <a:prstGeom prst="hexagon">
              <a:avLst/>
            </a:prstGeom>
            <a:noFill/>
            <a:ln w="1270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4" name="Rectangle: Rounded Corners 30">
              <a:extLst>
                <a:ext uri="{FF2B5EF4-FFF2-40B4-BE49-F238E27FC236}">
                  <a16:creationId xmlns:a16="http://schemas.microsoft.com/office/drawing/2014/main" xmlns="" id="{9CC2EF7C-0BE9-1427-6C05-4920CD7B86BC}"/>
                </a:ext>
              </a:extLst>
            </p:cNvPr>
            <p:cNvSpPr/>
            <p:nvPr/>
          </p:nvSpPr>
          <p:spPr>
            <a:xfrm rot="19800000">
              <a:off x="5672137" y="1909763"/>
              <a:ext cx="866775" cy="3886200"/>
            </a:xfrm>
            <a:prstGeom prst="roundRect">
              <a:avLst>
                <a:gd name="adj" fmla="val 50000"/>
              </a:avLst>
            </a:prstGeom>
            <a:solidFill>
              <a:srgbClr val="579DA5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: Rounded Corners 31">
              <a:extLst>
                <a:ext uri="{FF2B5EF4-FFF2-40B4-BE49-F238E27FC236}">
                  <a16:creationId xmlns:a16="http://schemas.microsoft.com/office/drawing/2014/main" xmlns="" id="{85BF5175-10EA-FE1F-B9A2-5AEA3C4047E3}"/>
                </a:ext>
              </a:extLst>
            </p:cNvPr>
            <p:cNvSpPr/>
            <p:nvPr/>
          </p:nvSpPr>
          <p:spPr>
            <a:xfrm rot="1800000">
              <a:off x="5672137" y="1909763"/>
              <a:ext cx="866775" cy="3886200"/>
            </a:xfrm>
            <a:prstGeom prst="roundRect">
              <a:avLst>
                <a:gd name="adj" fmla="val 50000"/>
              </a:avLst>
            </a:prstGeom>
            <a:solidFill>
              <a:srgbClr val="2B547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: Rounded Corners 32">
              <a:extLst>
                <a:ext uri="{FF2B5EF4-FFF2-40B4-BE49-F238E27FC236}">
                  <a16:creationId xmlns:a16="http://schemas.microsoft.com/office/drawing/2014/main" xmlns="" id="{96126C4A-F933-35D3-00AF-60A562DACE41}"/>
                </a:ext>
              </a:extLst>
            </p:cNvPr>
            <p:cNvSpPr/>
            <p:nvPr/>
          </p:nvSpPr>
          <p:spPr>
            <a:xfrm rot="5400000">
              <a:off x="5672137" y="1909763"/>
              <a:ext cx="866775" cy="3886200"/>
            </a:xfrm>
            <a:prstGeom prst="roundRect">
              <a:avLst>
                <a:gd name="adj" fmla="val 50000"/>
              </a:avLst>
            </a:prstGeom>
            <a:solidFill>
              <a:srgbClr val="343C4F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Oval 54">
              <a:extLst>
                <a:ext uri="{FF2B5EF4-FFF2-40B4-BE49-F238E27FC236}">
                  <a16:creationId xmlns:a16="http://schemas.microsoft.com/office/drawing/2014/main" xmlns="" id="{DFBD6A78-7AC2-B0BE-705C-8DD0A6933410}"/>
                </a:ext>
              </a:extLst>
            </p:cNvPr>
            <p:cNvSpPr/>
            <p:nvPr/>
          </p:nvSpPr>
          <p:spPr>
            <a:xfrm>
              <a:off x="5596081" y="3343420"/>
              <a:ext cx="1018886" cy="101888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700" dirty="0"/>
            </a:p>
          </p:txBody>
        </p:sp>
        <p:sp>
          <p:nvSpPr>
            <p:cNvPr id="18" name="TextBox 16">
              <a:extLst>
                <a:ext uri="{FF2B5EF4-FFF2-40B4-BE49-F238E27FC236}">
                  <a16:creationId xmlns:a16="http://schemas.microsoft.com/office/drawing/2014/main" xmlns="" id="{AED03E60-27C7-B4A1-4117-887E922F10E6}"/>
                </a:ext>
              </a:extLst>
            </p:cNvPr>
            <p:cNvSpPr txBox="1"/>
            <p:nvPr/>
          </p:nvSpPr>
          <p:spPr>
            <a:xfrm>
              <a:off x="8071017" y="1975233"/>
              <a:ext cx="2827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التواصل المستمر</a:t>
              </a:r>
              <a:endParaRPr lang="en-US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9" name="TextBox 19">
              <a:extLst>
                <a:ext uri="{FF2B5EF4-FFF2-40B4-BE49-F238E27FC236}">
                  <a16:creationId xmlns:a16="http://schemas.microsoft.com/office/drawing/2014/main" xmlns="" id="{563F66F4-2B89-E9B0-16A6-7012246BEA41}"/>
                </a:ext>
              </a:extLst>
            </p:cNvPr>
            <p:cNvSpPr txBox="1"/>
            <p:nvPr/>
          </p:nvSpPr>
          <p:spPr>
            <a:xfrm>
              <a:off x="8561169" y="3499835"/>
              <a:ext cx="2827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استخدام لغة سهلة</a:t>
              </a:r>
              <a:endParaRPr lang="en-US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0" name="TextBox 22">
              <a:extLst>
                <a:ext uri="{FF2B5EF4-FFF2-40B4-BE49-F238E27FC236}">
                  <a16:creationId xmlns:a16="http://schemas.microsoft.com/office/drawing/2014/main" xmlns="" id="{12B1B754-0D38-FECE-7266-3303FEB2C2C6}"/>
                </a:ext>
              </a:extLst>
            </p:cNvPr>
            <p:cNvSpPr txBox="1"/>
            <p:nvPr/>
          </p:nvSpPr>
          <p:spPr>
            <a:xfrm>
              <a:off x="8179768" y="5341879"/>
              <a:ext cx="282738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توفير المعلومات اللازمة</a:t>
              </a:r>
              <a:endParaRPr lang="ko-KR" altLang="en-US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1" name="TextBox 25">
              <a:extLst>
                <a:ext uri="{FF2B5EF4-FFF2-40B4-BE49-F238E27FC236}">
                  <a16:creationId xmlns:a16="http://schemas.microsoft.com/office/drawing/2014/main" xmlns="" id="{3D7044EE-F252-EBDA-D523-6CC76693545F}"/>
                </a:ext>
              </a:extLst>
            </p:cNvPr>
            <p:cNvSpPr txBox="1"/>
            <p:nvPr/>
          </p:nvSpPr>
          <p:spPr>
            <a:xfrm>
              <a:off x="1475370" y="1964792"/>
              <a:ext cx="2789947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579DA5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الرد على التعليقات والاستفسارات</a:t>
              </a:r>
              <a:endParaRPr lang="en-US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4" name="TextBox 28">
              <a:extLst>
                <a:ext uri="{FF2B5EF4-FFF2-40B4-BE49-F238E27FC236}">
                  <a16:creationId xmlns:a16="http://schemas.microsoft.com/office/drawing/2014/main" xmlns="" id="{9D958192-43F5-A587-2EE4-1A8F2A236E65}"/>
                </a:ext>
              </a:extLst>
            </p:cNvPr>
            <p:cNvSpPr txBox="1"/>
            <p:nvPr/>
          </p:nvSpPr>
          <p:spPr>
            <a:xfrm>
              <a:off x="815665" y="3499835"/>
              <a:ext cx="278994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الاستماع</a:t>
              </a:r>
              <a:endParaRPr lang="ko-KR" altLang="en-US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5" name="TextBox 31">
              <a:extLst>
                <a:ext uri="{FF2B5EF4-FFF2-40B4-BE49-F238E27FC236}">
                  <a16:creationId xmlns:a16="http://schemas.microsoft.com/office/drawing/2014/main" xmlns="" id="{8E5D433D-412F-7660-303E-E7B9CBD231A0}"/>
                </a:ext>
              </a:extLst>
            </p:cNvPr>
            <p:cNvSpPr txBox="1"/>
            <p:nvPr/>
          </p:nvSpPr>
          <p:spPr>
            <a:xfrm>
              <a:off x="1247122" y="5341879"/>
              <a:ext cx="280217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التفاعل</a:t>
              </a:r>
              <a:endParaRPr lang="ko-KR" altLang="en-US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47" name="صورة الشريحة 46">
                <a:extLst>
                  <a:ext uri="{FF2B5EF4-FFF2-40B4-BE49-F238E27FC236}">
                    <a16:creationId xmlns:a16="http://schemas.microsoft.com/office/drawing/2014/main" id="{1B067143-5FEC-4645-0DAF-D5CE1A31466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378831550"/>
                  </p:ext>
                </p:extLst>
              </p:nvPr>
            </p:nvGraphicFramePr>
            <p:xfrm>
              <a:off x="11225352" y="207867"/>
              <a:ext cx="420832" cy="420832"/>
            </p:xfrm>
            <a:graphic>
              <a:graphicData uri="http://schemas.microsoft.com/office/powerpoint/2016/slidezoom">
                <pslz:sldZm>
                  <pslz:sldZmObj sldId="282" cId="607907173">
                    <pslz:zmPr id="{C03B9063-2B0E-400D-BC35-9036E1BC5D21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20832" cy="42083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47" name="صورة الشريحة 4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1B067143-5FEC-4645-0DAF-D5CE1A31466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225352" y="207867"/>
                <a:ext cx="420832" cy="42083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2" name="TextBox 2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74884683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إجراءات تحسين التواصل مع الجمهور في إدارة الحشود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pic>
        <p:nvPicPr>
          <p:cNvPr id="9" name="صورة 8">
            <a:extLst>
              <a:ext uri="{FF2B5EF4-FFF2-40B4-BE49-F238E27FC236}">
                <a16:creationId xmlns:a16="http://schemas.microsoft.com/office/drawing/2014/main" xmlns="" id="{4856D47E-9E8F-E614-53EB-231182B1546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1703" y="1644875"/>
            <a:ext cx="3877392" cy="4359018"/>
          </a:xfrm>
          <a:prstGeom prst="rect">
            <a:avLst/>
          </a:prstGeom>
        </p:spPr>
      </p:pic>
      <p:sp>
        <p:nvSpPr>
          <p:cNvPr id="10" name="TextBox 36">
            <a:extLst>
              <a:ext uri="{FF2B5EF4-FFF2-40B4-BE49-F238E27FC236}">
                <a16:creationId xmlns:a16="http://schemas.microsoft.com/office/drawing/2014/main" xmlns="" id="{0716F092-25DA-D1D8-A5DA-D8C4250A8B19}"/>
              </a:ext>
            </a:extLst>
          </p:cNvPr>
          <p:cNvSpPr txBox="1"/>
          <p:nvPr/>
        </p:nvSpPr>
        <p:spPr>
          <a:xfrm>
            <a:off x="6324514" y="1500327"/>
            <a:ext cx="5130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تحديد نقاط الاتصال</a:t>
            </a:r>
            <a:endParaRPr lang="en-US" sz="80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39">
            <a:extLst>
              <a:ext uri="{FF2B5EF4-FFF2-40B4-BE49-F238E27FC236}">
                <a16:creationId xmlns:a16="http://schemas.microsoft.com/office/drawing/2014/main" xmlns="" id="{CA6F7DBA-ECD7-1F82-9A7D-0721BF3C6126}"/>
              </a:ext>
            </a:extLst>
          </p:cNvPr>
          <p:cNvSpPr txBox="1"/>
          <p:nvPr/>
        </p:nvSpPr>
        <p:spPr>
          <a:xfrm>
            <a:off x="7016000" y="2513561"/>
            <a:ext cx="5130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توفير معلومات مفصلة</a:t>
            </a:r>
            <a:endParaRPr lang="en-US" sz="80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2" name="TextBox 42">
            <a:extLst>
              <a:ext uri="{FF2B5EF4-FFF2-40B4-BE49-F238E27FC236}">
                <a16:creationId xmlns:a16="http://schemas.microsoft.com/office/drawing/2014/main" xmlns="" id="{79C4296E-AF2D-37D6-B370-F2B92B83BDA7}"/>
              </a:ext>
            </a:extLst>
          </p:cNvPr>
          <p:cNvSpPr txBox="1"/>
          <p:nvPr/>
        </p:nvSpPr>
        <p:spPr>
          <a:xfrm>
            <a:off x="7376040" y="3526795"/>
            <a:ext cx="5130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التدريب الجيد</a:t>
            </a:r>
            <a:endParaRPr lang="en-US" sz="80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3" name="TextBox 45">
            <a:extLst>
              <a:ext uri="{FF2B5EF4-FFF2-40B4-BE49-F238E27FC236}">
                <a16:creationId xmlns:a16="http://schemas.microsoft.com/office/drawing/2014/main" xmlns="" id="{5A408E2A-C409-D1B2-F3A0-8CB9A410B858}"/>
              </a:ext>
            </a:extLst>
          </p:cNvPr>
          <p:cNvSpPr txBox="1"/>
          <p:nvPr/>
        </p:nvSpPr>
        <p:spPr>
          <a:xfrm>
            <a:off x="6324514" y="5553262"/>
            <a:ext cx="5130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التحليل والتقييم</a:t>
            </a:r>
            <a:endParaRPr lang="en-US" sz="80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4" name="TextBox 48">
            <a:extLst>
              <a:ext uri="{FF2B5EF4-FFF2-40B4-BE49-F238E27FC236}">
                <a16:creationId xmlns:a16="http://schemas.microsoft.com/office/drawing/2014/main" xmlns="" id="{EBD9B843-AF11-A8CE-F0ED-D5C894B48569}"/>
              </a:ext>
            </a:extLst>
          </p:cNvPr>
          <p:cNvSpPr txBox="1"/>
          <p:nvPr/>
        </p:nvSpPr>
        <p:spPr>
          <a:xfrm>
            <a:off x="7016000" y="4540029"/>
            <a:ext cx="51306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الاستجابة السريعة</a:t>
            </a:r>
            <a:endParaRPr lang="en-US" sz="80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6079071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3" grpId="0"/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صورة 1">
            <a:extLst>
              <a:ext uri="{FF2B5EF4-FFF2-40B4-BE49-F238E27FC236}">
                <a16:creationId xmlns:a16="http://schemas.microsoft.com/office/drawing/2014/main" xmlns="" id="{D3DE8876-65B4-509B-B13E-544AE83228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51" r="746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مستطيل 2">
            <a:extLst>
              <a:ext uri="{FF2B5EF4-FFF2-40B4-BE49-F238E27FC236}">
                <a16:creationId xmlns:a16="http://schemas.microsoft.com/office/drawing/2014/main" xmlns="" id="{0739F5AF-137E-D659-86B3-035954883102}"/>
              </a:ext>
            </a:extLst>
          </p:cNvPr>
          <p:cNvSpPr/>
          <p:nvPr/>
        </p:nvSpPr>
        <p:spPr>
          <a:xfrm>
            <a:off x="530106" y="1220861"/>
            <a:ext cx="594491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ar-SA" sz="3200" dirty="0">
                <a:latin typeface="Sakkal Majalla" panose="02000000000000000000" pitchFamily="2" charset="-78"/>
                <a:cs typeface="Sakkal Majalla" panose="02000000000000000000" pitchFamily="2" charset="-78"/>
              </a:rPr>
              <a:t>توفير مهارات فعالة لإدارة الحشود والجماهير والتعامل معها بشكل </a:t>
            </a:r>
            <a:r>
              <a:rPr lang="ar-SA" sz="3200">
                <a:latin typeface="Sakkal Majalla" panose="02000000000000000000" pitchFamily="2" charset="-78"/>
                <a:cs typeface="Sakkal Majalla" panose="02000000000000000000" pitchFamily="2" charset="-78"/>
              </a:rPr>
              <a:t>سليم وآمن</a:t>
            </a:r>
            <a:endParaRPr lang="ar-SY" sz="3684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676697" y="660862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4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29692461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السيطرة على الموقف وتهدئة التوترات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12" name="مجموعة 11">
            <a:extLst>
              <a:ext uri="{FF2B5EF4-FFF2-40B4-BE49-F238E27FC236}">
                <a16:creationId xmlns:a16="http://schemas.microsoft.com/office/drawing/2014/main" xmlns="" id="{4AE4BBD9-FD08-D21C-27D9-5D27333C235B}"/>
              </a:ext>
            </a:extLst>
          </p:cNvPr>
          <p:cNvGrpSpPr/>
          <p:nvPr/>
        </p:nvGrpSpPr>
        <p:grpSpPr>
          <a:xfrm flipH="1">
            <a:off x="764493" y="1990743"/>
            <a:ext cx="4822196" cy="930358"/>
            <a:chOff x="6655701" y="1992434"/>
            <a:chExt cx="4822196" cy="930358"/>
          </a:xfrm>
        </p:grpSpPr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xmlns="" id="{7E479D22-FF34-5F79-2BBF-188F1CFCF790}"/>
                </a:ext>
              </a:extLst>
            </p:cNvPr>
            <p:cNvSpPr/>
            <p:nvPr/>
          </p:nvSpPr>
          <p:spPr>
            <a:xfrm flipH="1">
              <a:off x="6655701" y="2202792"/>
              <a:ext cx="4347011" cy="720000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14" name="Group 7">
              <a:extLst>
                <a:ext uri="{FF2B5EF4-FFF2-40B4-BE49-F238E27FC236}">
                  <a16:creationId xmlns:a16="http://schemas.microsoft.com/office/drawing/2014/main" xmlns="" id="{A80923D6-83D9-E900-7321-7F1AAF7AF631}"/>
                </a:ext>
              </a:extLst>
            </p:cNvPr>
            <p:cNvGrpSpPr/>
            <p:nvPr/>
          </p:nvGrpSpPr>
          <p:grpSpPr>
            <a:xfrm flipH="1">
              <a:off x="9984388" y="1992434"/>
              <a:ext cx="1493509" cy="756162"/>
              <a:chOff x="4333508" y="1848856"/>
              <a:chExt cx="1493509" cy="756162"/>
            </a:xfrm>
          </p:grpSpPr>
          <p:pic>
            <p:nvPicPr>
              <p:cNvPr id="16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EADDDF91-DAC3-E0B3-F0B4-FBFFAAA92AD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7" name="Isosceles Triangle 9">
                <a:extLst>
                  <a:ext uri="{FF2B5EF4-FFF2-40B4-BE49-F238E27FC236}">
                    <a16:creationId xmlns:a16="http://schemas.microsoft.com/office/drawing/2014/main" xmlns="" id="{45F216EC-5E97-6CDE-82DC-5CEEBCD29D86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15" name="Text Placeholder 12">
              <a:extLst>
                <a:ext uri="{FF2B5EF4-FFF2-40B4-BE49-F238E27FC236}">
                  <a16:creationId xmlns:a16="http://schemas.microsoft.com/office/drawing/2014/main" xmlns="" id="{373D2CC2-E957-839F-6909-07B43E1F718D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779914" y="2327834"/>
              <a:ext cx="3829465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rtl="1">
                <a:buNone/>
              </a:pPr>
              <a:r>
                <a:rPr lang="ar-SA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التواصل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xmlns="" id="{8849B7F5-6BDB-6A1C-CCD5-714E0206699C}"/>
              </a:ext>
            </a:extLst>
          </p:cNvPr>
          <p:cNvGrpSpPr/>
          <p:nvPr/>
        </p:nvGrpSpPr>
        <p:grpSpPr>
          <a:xfrm flipH="1">
            <a:off x="764493" y="3179582"/>
            <a:ext cx="4822196" cy="925939"/>
            <a:chOff x="6655701" y="2869102"/>
            <a:chExt cx="4822196" cy="925939"/>
          </a:xfrm>
        </p:grpSpPr>
        <p:sp>
          <p:nvSpPr>
            <p:cNvPr id="19" name="Rectangle 4">
              <a:extLst>
                <a:ext uri="{FF2B5EF4-FFF2-40B4-BE49-F238E27FC236}">
                  <a16:creationId xmlns:a16="http://schemas.microsoft.com/office/drawing/2014/main" xmlns="" id="{366763CA-9C50-22F5-6CDB-08350F80D589}"/>
                </a:ext>
              </a:extLst>
            </p:cNvPr>
            <p:cNvSpPr/>
            <p:nvPr/>
          </p:nvSpPr>
          <p:spPr>
            <a:xfrm flipH="1">
              <a:off x="6655701" y="3075041"/>
              <a:ext cx="4347011" cy="720000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20" name="Group 10">
              <a:extLst>
                <a:ext uri="{FF2B5EF4-FFF2-40B4-BE49-F238E27FC236}">
                  <a16:creationId xmlns:a16="http://schemas.microsoft.com/office/drawing/2014/main" xmlns="" id="{AEFB0748-DA18-688C-CF16-001EF3E7C3ED}"/>
                </a:ext>
              </a:extLst>
            </p:cNvPr>
            <p:cNvGrpSpPr/>
            <p:nvPr/>
          </p:nvGrpSpPr>
          <p:grpSpPr>
            <a:xfrm flipH="1">
              <a:off x="9984388" y="2869102"/>
              <a:ext cx="1493509" cy="756162"/>
              <a:chOff x="4333508" y="1848856"/>
              <a:chExt cx="1493509" cy="756162"/>
            </a:xfrm>
          </p:grpSpPr>
          <p:pic>
            <p:nvPicPr>
              <p:cNvPr id="25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ACED3682-A373-908C-0A5A-59EA7A6D3AB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6" name="Isosceles Triangle 12">
                <a:extLst>
                  <a:ext uri="{FF2B5EF4-FFF2-40B4-BE49-F238E27FC236}">
                    <a16:creationId xmlns:a16="http://schemas.microsoft.com/office/drawing/2014/main" xmlns="" id="{53D7A0F0-88CA-AB43-958F-76EF9307DCC4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1" name="Text Placeholder 12">
              <a:extLst>
                <a:ext uri="{FF2B5EF4-FFF2-40B4-BE49-F238E27FC236}">
                  <a16:creationId xmlns:a16="http://schemas.microsoft.com/office/drawing/2014/main" xmlns="" id="{B7E69178-2871-D398-E2E2-2531CE7D4F3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797173" y="3201468"/>
              <a:ext cx="3363130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ar-SA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التخطيط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xmlns="" id="{6B0B71A0-2641-8325-5E8F-D878B5C8FC90}"/>
              </a:ext>
            </a:extLst>
          </p:cNvPr>
          <p:cNvGrpSpPr/>
          <p:nvPr/>
        </p:nvGrpSpPr>
        <p:grpSpPr>
          <a:xfrm flipH="1">
            <a:off x="764493" y="4415382"/>
            <a:ext cx="4940932" cy="919798"/>
            <a:chOff x="6536965" y="3745768"/>
            <a:chExt cx="4940932" cy="919798"/>
          </a:xfrm>
        </p:grpSpPr>
        <p:sp>
          <p:nvSpPr>
            <p:cNvPr id="28" name="Rectangle 5">
              <a:extLst>
                <a:ext uri="{FF2B5EF4-FFF2-40B4-BE49-F238E27FC236}">
                  <a16:creationId xmlns:a16="http://schemas.microsoft.com/office/drawing/2014/main" xmlns="" id="{7931D35E-9387-512B-9F62-78ADFEA907DB}"/>
                </a:ext>
              </a:extLst>
            </p:cNvPr>
            <p:cNvSpPr/>
            <p:nvPr/>
          </p:nvSpPr>
          <p:spPr>
            <a:xfrm flipH="1">
              <a:off x="6655701" y="3945566"/>
              <a:ext cx="4347011" cy="72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29" name="Group 13">
              <a:extLst>
                <a:ext uri="{FF2B5EF4-FFF2-40B4-BE49-F238E27FC236}">
                  <a16:creationId xmlns:a16="http://schemas.microsoft.com/office/drawing/2014/main" xmlns="" id="{7C9D4A3A-CAC0-DA4C-D8BA-2170DF7DC023}"/>
                </a:ext>
              </a:extLst>
            </p:cNvPr>
            <p:cNvGrpSpPr/>
            <p:nvPr/>
          </p:nvGrpSpPr>
          <p:grpSpPr>
            <a:xfrm flipH="1">
              <a:off x="9984388" y="3745768"/>
              <a:ext cx="1493509" cy="756162"/>
              <a:chOff x="4333508" y="1848856"/>
              <a:chExt cx="1493509" cy="756162"/>
            </a:xfrm>
          </p:grpSpPr>
          <p:pic>
            <p:nvPicPr>
              <p:cNvPr id="31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A442EDDF-EDFB-40AB-DA7B-DCCE6B1EB67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2" name="Isosceles Triangle 15">
                <a:extLst>
                  <a:ext uri="{FF2B5EF4-FFF2-40B4-BE49-F238E27FC236}">
                    <a16:creationId xmlns:a16="http://schemas.microsoft.com/office/drawing/2014/main" xmlns="" id="{AEBAEECB-92C7-DBA1-1FE5-4BCCF128B179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0" name="Text Placeholder 12">
              <a:extLst>
                <a:ext uri="{FF2B5EF4-FFF2-40B4-BE49-F238E27FC236}">
                  <a16:creationId xmlns:a16="http://schemas.microsoft.com/office/drawing/2014/main" xmlns="" id="{C30A12A6-7A2F-ECC4-AAE1-35DA1170FBA9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536965" y="4075102"/>
              <a:ext cx="3883546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90000"/>
                </a:lnSpc>
                <a:buNone/>
              </a:pPr>
              <a:r>
                <a:rPr lang="ar-SA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الاستجابة السريعة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  <a:p>
              <a:pPr marL="0" indent="0" algn="ctr">
                <a:buNone/>
              </a:pPr>
              <a:r>
                <a:rPr lang="ar-SY" sz="4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</a:t>
              </a:r>
              <a:endParaRPr lang="en-US" sz="4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3" name="مجموعة 32">
            <a:extLst>
              <a:ext uri="{FF2B5EF4-FFF2-40B4-BE49-F238E27FC236}">
                <a16:creationId xmlns:a16="http://schemas.microsoft.com/office/drawing/2014/main" xmlns="" id="{96886271-A0C3-71AE-57AD-4693C4C055EF}"/>
              </a:ext>
            </a:extLst>
          </p:cNvPr>
          <p:cNvGrpSpPr/>
          <p:nvPr/>
        </p:nvGrpSpPr>
        <p:grpSpPr>
          <a:xfrm>
            <a:off x="6597414" y="4415382"/>
            <a:ext cx="4952003" cy="919798"/>
            <a:chOff x="6525894" y="3745768"/>
            <a:chExt cx="4952003" cy="919798"/>
          </a:xfrm>
        </p:grpSpPr>
        <p:sp>
          <p:nvSpPr>
            <p:cNvPr id="34" name="Rectangle 5">
              <a:extLst>
                <a:ext uri="{FF2B5EF4-FFF2-40B4-BE49-F238E27FC236}">
                  <a16:creationId xmlns:a16="http://schemas.microsoft.com/office/drawing/2014/main" xmlns="" id="{FA56479B-44BD-A62B-B541-87BDBBC250B0}"/>
                </a:ext>
              </a:extLst>
            </p:cNvPr>
            <p:cNvSpPr/>
            <p:nvPr/>
          </p:nvSpPr>
          <p:spPr>
            <a:xfrm flipH="1">
              <a:off x="6655701" y="3945566"/>
              <a:ext cx="4347011" cy="72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35" name="Group 13">
              <a:extLst>
                <a:ext uri="{FF2B5EF4-FFF2-40B4-BE49-F238E27FC236}">
                  <a16:creationId xmlns:a16="http://schemas.microsoft.com/office/drawing/2014/main" xmlns="" id="{4E70C6B8-A647-4F6D-F01A-7A4079416D35}"/>
                </a:ext>
              </a:extLst>
            </p:cNvPr>
            <p:cNvGrpSpPr/>
            <p:nvPr/>
          </p:nvGrpSpPr>
          <p:grpSpPr>
            <a:xfrm flipH="1">
              <a:off x="9984388" y="3745768"/>
              <a:ext cx="1493509" cy="756162"/>
              <a:chOff x="4333508" y="1848856"/>
              <a:chExt cx="1493509" cy="756162"/>
            </a:xfrm>
          </p:grpSpPr>
          <p:pic>
            <p:nvPicPr>
              <p:cNvPr id="37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98EBB887-0C7F-03CA-0ED3-5B4A8E53A85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8" name="Isosceles Triangle 15">
                <a:extLst>
                  <a:ext uri="{FF2B5EF4-FFF2-40B4-BE49-F238E27FC236}">
                    <a16:creationId xmlns:a16="http://schemas.microsoft.com/office/drawing/2014/main" xmlns="" id="{695212A4-0C8E-81F9-CDBD-9FE9C8091CB3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6" name="Text Placeholder 12">
              <a:extLst>
                <a:ext uri="{FF2B5EF4-FFF2-40B4-BE49-F238E27FC236}">
                  <a16:creationId xmlns:a16="http://schemas.microsoft.com/office/drawing/2014/main" xmlns="" id="{92241569-A550-A2AC-768A-136E199B80FC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525894" y="4075102"/>
              <a:ext cx="3905688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90000"/>
                </a:lnSpc>
                <a:buNone/>
              </a:pPr>
              <a:r>
                <a:rPr lang="ar-SY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الحذر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39" name="مجموعة 38">
            <a:extLst>
              <a:ext uri="{FF2B5EF4-FFF2-40B4-BE49-F238E27FC236}">
                <a16:creationId xmlns:a16="http://schemas.microsoft.com/office/drawing/2014/main" xmlns="" id="{145B2786-9047-30DD-CF5E-3E461750EF0A}"/>
              </a:ext>
            </a:extLst>
          </p:cNvPr>
          <p:cNvGrpSpPr/>
          <p:nvPr/>
        </p:nvGrpSpPr>
        <p:grpSpPr>
          <a:xfrm>
            <a:off x="6727221" y="1990743"/>
            <a:ext cx="4822196" cy="930358"/>
            <a:chOff x="6655701" y="1992434"/>
            <a:chExt cx="4822196" cy="930358"/>
          </a:xfrm>
        </p:grpSpPr>
        <p:sp>
          <p:nvSpPr>
            <p:cNvPr id="40" name="Rectangle 3">
              <a:extLst>
                <a:ext uri="{FF2B5EF4-FFF2-40B4-BE49-F238E27FC236}">
                  <a16:creationId xmlns:a16="http://schemas.microsoft.com/office/drawing/2014/main" xmlns="" id="{CA2C4F1B-AA1A-9535-618D-D8DF61A75412}"/>
                </a:ext>
              </a:extLst>
            </p:cNvPr>
            <p:cNvSpPr/>
            <p:nvPr/>
          </p:nvSpPr>
          <p:spPr>
            <a:xfrm flipH="1">
              <a:off x="6655701" y="2202792"/>
              <a:ext cx="4347011" cy="720000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41" name="Group 7">
              <a:extLst>
                <a:ext uri="{FF2B5EF4-FFF2-40B4-BE49-F238E27FC236}">
                  <a16:creationId xmlns:a16="http://schemas.microsoft.com/office/drawing/2014/main" xmlns="" id="{674CDB4C-EA62-73D5-79EE-D01137C3383B}"/>
                </a:ext>
              </a:extLst>
            </p:cNvPr>
            <p:cNvGrpSpPr/>
            <p:nvPr/>
          </p:nvGrpSpPr>
          <p:grpSpPr>
            <a:xfrm flipH="1">
              <a:off x="9984388" y="1992434"/>
              <a:ext cx="1493509" cy="756162"/>
              <a:chOff x="4333508" y="1848856"/>
              <a:chExt cx="1493509" cy="756162"/>
            </a:xfrm>
          </p:grpSpPr>
          <p:pic>
            <p:nvPicPr>
              <p:cNvPr id="43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75DA222A-3CE5-8D82-D0B5-65E397497F7D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44" name="Isosceles Triangle 9">
                <a:extLst>
                  <a:ext uri="{FF2B5EF4-FFF2-40B4-BE49-F238E27FC236}">
                    <a16:creationId xmlns:a16="http://schemas.microsoft.com/office/drawing/2014/main" xmlns="" id="{16957419-310A-CD84-EDE2-C19E6FD5DF10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42" name="Text Placeholder 12">
              <a:extLst>
                <a:ext uri="{FF2B5EF4-FFF2-40B4-BE49-F238E27FC236}">
                  <a16:creationId xmlns:a16="http://schemas.microsoft.com/office/drawing/2014/main" xmlns="" id="{0EF691C1-1000-C7BE-C548-214C00068A47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7232440" y="2327834"/>
              <a:ext cx="2492596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90000"/>
                </a:lnSpc>
                <a:buNone/>
              </a:pPr>
              <a:r>
                <a:rPr lang="ar-SY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التواجد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5" name="مجموعة 44">
            <a:extLst>
              <a:ext uri="{FF2B5EF4-FFF2-40B4-BE49-F238E27FC236}">
                <a16:creationId xmlns:a16="http://schemas.microsoft.com/office/drawing/2014/main" xmlns="" id="{5F3EEA09-165A-05E1-2955-2A3A006867B8}"/>
              </a:ext>
            </a:extLst>
          </p:cNvPr>
          <p:cNvGrpSpPr/>
          <p:nvPr/>
        </p:nvGrpSpPr>
        <p:grpSpPr>
          <a:xfrm>
            <a:off x="6727221" y="3179582"/>
            <a:ext cx="4822196" cy="925939"/>
            <a:chOff x="6655701" y="2869102"/>
            <a:chExt cx="4822196" cy="925939"/>
          </a:xfrm>
        </p:grpSpPr>
        <p:sp>
          <p:nvSpPr>
            <p:cNvPr id="46" name="Rectangle 4">
              <a:extLst>
                <a:ext uri="{FF2B5EF4-FFF2-40B4-BE49-F238E27FC236}">
                  <a16:creationId xmlns:a16="http://schemas.microsoft.com/office/drawing/2014/main" xmlns="" id="{6474A0EB-4CAC-759A-AE26-F244CB4B1C60}"/>
                </a:ext>
              </a:extLst>
            </p:cNvPr>
            <p:cNvSpPr/>
            <p:nvPr/>
          </p:nvSpPr>
          <p:spPr>
            <a:xfrm flipH="1">
              <a:off x="6655701" y="3075041"/>
              <a:ext cx="4347011" cy="720000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sz="40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grpSp>
          <p:nvGrpSpPr>
            <p:cNvPr id="47" name="Group 10">
              <a:extLst>
                <a:ext uri="{FF2B5EF4-FFF2-40B4-BE49-F238E27FC236}">
                  <a16:creationId xmlns:a16="http://schemas.microsoft.com/office/drawing/2014/main" xmlns="" id="{D9690CD1-531F-7DFA-CE5A-627B9819C097}"/>
                </a:ext>
              </a:extLst>
            </p:cNvPr>
            <p:cNvGrpSpPr/>
            <p:nvPr/>
          </p:nvGrpSpPr>
          <p:grpSpPr>
            <a:xfrm flipH="1">
              <a:off x="9984388" y="2869102"/>
              <a:ext cx="1493509" cy="756162"/>
              <a:chOff x="4333508" y="1848856"/>
              <a:chExt cx="1493509" cy="756162"/>
            </a:xfrm>
          </p:grpSpPr>
          <p:pic>
            <p:nvPicPr>
              <p:cNvPr id="49" name="Picture 2" descr="E:\002-KIMS BUSINESS\007-04-1-FIVERR\01-PPT-TEMPLATE\COVER-PSD\05-cut-01.png">
                <a:extLst>
                  <a:ext uri="{FF2B5EF4-FFF2-40B4-BE49-F238E27FC236}">
                    <a16:creationId xmlns:a16="http://schemas.microsoft.com/office/drawing/2014/main" xmlns="" id="{F6E16EAF-5C0D-1599-C754-EA68E34098F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8900000">
                <a:off x="4567017" y="2249621"/>
                <a:ext cx="1260000" cy="35539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0" name="Isosceles Triangle 12">
                <a:extLst>
                  <a:ext uri="{FF2B5EF4-FFF2-40B4-BE49-F238E27FC236}">
                    <a16:creationId xmlns:a16="http://schemas.microsoft.com/office/drawing/2014/main" xmlns="" id="{89F47723-6CE6-40F5-AD18-FCD422CEBDD5}"/>
                  </a:ext>
                </a:extLst>
              </p:cNvPr>
              <p:cNvSpPr/>
              <p:nvPr/>
            </p:nvSpPr>
            <p:spPr>
              <a:xfrm rot="18900000">
                <a:off x="4333508" y="1848856"/>
                <a:ext cx="1272933" cy="633311"/>
              </a:xfrm>
              <a:prstGeom prst="triangle">
                <a:avLst>
                  <a:gd name="adj" fmla="val 5115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rtl="0"/>
                <a:endParaRPr lang="ko-KR" altLang="en-US" sz="4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48" name="Text Placeholder 12">
              <a:extLst>
                <a:ext uri="{FF2B5EF4-FFF2-40B4-BE49-F238E27FC236}">
                  <a16:creationId xmlns:a16="http://schemas.microsoft.com/office/drawing/2014/main" xmlns="" id="{403FAA21-7697-25DD-61FF-AEA9030C52BF}"/>
                </a:ext>
              </a:extLst>
            </p:cNvPr>
            <p:cNvSpPr txBox="1">
              <a:spLocks/>
            </p:cNvSpPr>
            <p:nvPr/>
          </p:nvSpPr>
          <p:spPr>
            <a:xfrm flipH="1">
              <a:off x="6672960" y="3201468"/>
              <a:ext cx="3611556" cy="502801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1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90000"/>
                </a:lnSpc>
                <a:buNone/>
              </a:pPr>
              <a:r>
                <a:rPr lang="ar-SA" sz="24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الهدوء</a:t>
              </a:r>
              <a:endParaRPr lang="en-US" sz="24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  <a:p>
              <a:pPr marL="0" indent="0" algn="ctr" rtl="1">
                <a:buNone/>
              </a:pPr>
              <a:endParaRPr lang="en-US" sz="4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51" name="TextBox 50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94457625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التعامل مع السلوكيات السلبية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36FF0DC2-297F-85CF-44C4-4991D8AAF196}"/>
              </a:ext>
            </a:extLst>
          </p:cNvPr>
          <p:cNvGrpSpPr/>
          <p:nvPr/>
        </p:nvGrpSpPr>
        <p:grpSpPr>
          <a:xfrm>
            <a:off x="4903578" y="1634094"/>
            <a:ext cx="6548649" cy="756691"/>
            <a:chOff x="5267200" y="2195610"/>
            <a:chExt cx="6548649" cy="756691"/>
          </a:xfrm>
        </p:grpSpPr>
        <p:sp>
          <p:nvSpPr>
            <p:cNvPr id="10" name="Rectangle 6">
              <a:extLst>
                <a:ext uri="{FF2B5EF4-FFF2-40B4-BE49-F238E27FC236}">
                  <a16:creationId xmlns:a16="http://schemas.microsoft.com/office/drawing/2014/main" xmlns="" id="{90373429-471B-83B4-B7EE-05AE36EED0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200" y="2195610"/>
              <a:ext cx="6548649" cy="756691"/>
            </a:xfrm>
            <a:prstGeom prst="roundRect">
              <a:avLst>
                <a:gd name="adj" fmla="val 50000"/>
              </a:avLst>
            </a:prstGeom>
            <a:solidFill>
              <a:srgbClr val="34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11" name="Oval 70">
              <a:extLst>
                <a:ext uri="{FF2B5EF4-FFF2-40B4-BE49-F238E27FC236}">
                  <a16:creationId xmlns:a16="http://schemas.microsoft.com/office/drawing/2014/main" xmlns="" id="{DFBAF0C5-D568-0CC4-0D93-7087CD9245D2}"/>
                </a:ext>
              </a:extLst>
            </p:cNvPr>
            <p:cNvSpPr/>
            <p:nvPr/>
          </p:nvSpPr>
          <p:spPr>
            <a:xfrm>
              <a:off x="5361206" y="2275273"/>
              <a:ext cx="597154" cy="597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2" name="TextBox 74">
              <a:extLst>
                <a:ext uri="{FF2B5EF4-FFF2-40B4-BE49-F238E27FC236}">
                  <a16:creationId xmlns:a16="http://schemas.microsoft.com/office/drawing/2014/main" xmlns="" id="{E853E105-F9C1-35CA-6C07-5CED2A8CDC04}"/>
                </a:ext>
              </a:extLst>
            </p:cNvPr>
            <p:cNvSpPr txBox="1"/>
            <p:nvPr/>
          </p:nvSpPr>
          <p:spPr>
            <a:xfrm flipH="1">
              <a:off x="5348717" y="2317643"/>
              <a:ext cx="60964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343C4F"/>
                  </a:solidFill>
                  <a:cs typeface="Calibri" pitchFamily="34" charset="0"/>
                </a:rPr>
                <a:t>01</a:t>
              </a:r>
              <a:endParaRPr lang="ko-KR" altLang="en-US" sz="2800" b="1" dirty="0">
                <a:solidFill>
                  <a:srgbClr val="343C4F"/>
                </a:solidFill>
                <a:cs typeface="Calibri" pitchFamily="34" charset="0"/>
              </a:endParaRPr>
            </a:p>
          </p:txBody>
        </p:sp>
        <p:sp>
          <p:nvSpPr>
            <p:cNvPr id="23" name="TextBox 79">
              <a:extLst>
                <a:ext uri="{FF2B5EF4-FFF2-40B4-BE49-F238E27FC236}">
                  <a16:creationId xmlns:a16="http://schemas.microsoft.com/office/drawing/2014/main" xmlns="" id="{D544CF1F-6A9C-E254-03EC-DB66C5E7D244}"/>
                </a:ext>
              </a:extLst>
            </p:cNvPr>
            <p:cNvSpPr txBox="1"/>
            <p:nvPr/>
          </p:nvSpPr>
          <p:spPr>
            <a:xfrm>
              <a:off x="6099210" y="2271275"/>
              <a:ext cx="517847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التجمعات غير المرغوبة</a:t>
              </a:r>
              <a:endParaRPr lang="en-US" sz="2800" b="1" dirty="0">
                <a:solidFill>
                  <a:schemeClr val="bg1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348B2248-6930-B21D-37E6-A9BFD3F55B80}"/>
              </a:ext>
            </a:extLst>
          </p:cNvPr>
          <p:cNvGrpSpPr/>
          <p:nvPr/>
        </p:nvGrpSpPr>
        <p:grpSpPr>
          <a:xfrm>
            <a:off x="4634495" y="2517116"/>
            <a:ext cx="6548649" cy="756691"/>
            <a:chOff x="4998117" y="3078632"/>
            <a:chExt cx="6548649" cy="756691"/>
          </a:xfrm>
        </p:grpSpPr>
        <p:sp>
          <p:nvSpPr>
            <p:cNvPr id="51" name="Rectangle 6">
              <a:extLst>
                <a:ext uri="{FF2B5EF4-FFF2-40B4-BE49-F238E27FC236}">
                  <a16:creationId xmlns:a16="http://schemas.microsoft.com/office/drawing/2014/main" xmlns="" id="{89956DD2-303B-6EA7-FC76-2AE4BBF198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98117" y="3078632"/>
              <a:ext cx="6548649" cy="756691"/>
            </a:xfrm>
            <a:prstGeom prst="roundRect">
              <a:avLst>
                <a:gd name="adj" fmla="val 50000"/>
              </a:avLst>
            </a:prstGeom>
            <a:solidFill>
              <a:srgbClr val="2B547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2" name="Oval 71">
              <a:extLst>
                <a:ext uri="{FF2B5EF4-FFF2-40B4-BE49-F238E27FC236}">
                  <a16:creationId xmlns:a16="http://schemas.microsoft.com/office/drawing/2014/main" xmlns="" id="{406D7743-75F2-55C3-37C3-CB4D467241D1}"/>
                </a:ext>
              </a:extLst>
            </p:cNvPr>
            <p:cNvSpPr/>
            <p:nvPr/>
          </p:nvSpPr>
          <p:spPr>
            <a:xfrm>
              <a:off x="5093398" y="3158180"/>
              <a:ext cx="597154" cy="597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TextBox 75">
              <a:extLst>
                <a:ext uri="{FF2B5EF4-FFF2-40B4-BE49-F238E27FC236}">
                  <a16:creationId xmlns:a16="http://schemas.microsoft.com/office/drawing/2014/main" xmlns="" id="{92A0E121-A393-121F-1C98-9F402304C336}"/>
                </a:ext>
              </a:extLst>
            </p:cNvPr>
            <p:cNvSpPr txBox="1"/>
            <p:nvPr/>
          </p:nvSpPr>
          <p:spPr>
            <a:xfrm flipH="1">
              <a:off x="5080909" y="3200268"/>
              <a:ext cx="60964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2B5474"/>
                  </a:solidFill>
                  <a:cs typeface="Calibri" pitchFamily="34" charset="0"/>
                </a:rPr>
                <a:t>02</a:t>
              </a:r>
              <a:endParaRPr lang="ko-KR" altLang="en-US" sz="2800" b="1" dirty="0">
                <a:solidFill>
                  <a:srgbClr val="2B5474"/>
                </a:solidFill>
                <a:cs typeface="Calibri" pitchFamily="34" charset="0"/>
              </a:endParaRPr>
            </a:p>
          </p:txBody>
        </p:sp>
        <p:sp>
          <p:nvSpPr>
            <p:cNvPr id="54" name="TextBox 82">
              <a:extLst>
                <a:ext uri="{FF2B5EF4-FFF2-40B4-BE49-F238E27FC236}">
                  <a16:creationId xmlns:a16="http://schemas.microsoft.com/office/drawing/2014/main" xmlns="" id="{83FBD6F9-EFD1-0715-57A1-F2C94E98F22F}"/>
                </a:ext>
              </a:extLst>
            </p:cNvPr>
            <p:cNvSpPr txBox="1"/>
            <p:nvPr/>
          </p:nvSpPr>
          <p:spPr>
            <a:xfrm>
              <a:off x="5877992" y="3102544"/>
              <a:ext cx="5178473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800" b="1" kern="12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الشجار</a:t>
              </a:r>
              <a:endPara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akkal Majalla" panose="02000000000000000000" pitchFamily="2" charset="-78"/>
              </a:endParaRPr>
            </a:p>
          </p:txBody>
        </p:sp>
      </p:grpSp>
      <p:grpSp>
        <p:nvGrpSpPr>
          <p:cNvPr id="55" name="مجموعة 54">
            <a:extLst>
              <a:ext uri="{FF2B5EF4-FFF2-40B4-BE49-F238E27FC236}">
                <a16:creationId xmlns:a16="http://schemas.microsoft.com/office/drawing/2014/main" xmlns="" id="{185B4CFE-55DC-584F-1961-33A1A837C484}"/>
              </a:ext>
            </a:extLst>
          </p:cNvPr>
          <p:cNvGrpSpPr/>
          <p:nvPr/>
        </p:nvGrpSpPr>
        <p:grpSpPr>
          <a:xfrm>
            <a:off x="4365412" y="3400138"/>
            <a:ext cx="6548649" cy="756691"/>
            <a:chOff x="4729034" y="3961654"/>
            <a:chExt cx="6548649" cy="756691"/>
          </a:xfrm>
        </p:grpSpPr>
        <p:sp>
          <p:nvSpPr>
            <p:cNvPr id="56" name="Rectangle 6">
              <a:extLst>
                <a:ext uri="{FF2B5EF4-FFF2-40B4-BE49-F238E27FC236}">
                  <a16:creationId xmlns:a16="http://schemas.microsoft.com/office/drawing/2014/main" xmlns="" id="{A1B54F21-1A2D-5E55-1085-2B8615CE1D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29034" y="3961654"/>
              <a:ext cx="6548649" cy="756691"/>
            </a:xfrm>
            <a:prstGeom prst="roundRect">
              <a:avLst>
                <a:gd name="adj" fmla="val 50000"/>
              </a:avLst>
            </a:prstGeom>
            <a:solidFill>
              <a:srgbClr val="579DA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57" name="Oval 72">
              <a:extLst>
                <a:ext uri="{FF2B5EF4-FFF2-40B4-BE49-F238E27FC236}">
                  <a16:creationId xmlns:a16="http://schemas.microsoft.com/office/drawing/2014/main" xmlns="" id="{7BA47657-BAC9-4ADF-A15D-93E625597235}"/>
                </a:ext>
              </a:extLst>
            </p:cNvPr>
            <p:cNvSpPr/>
            <p:nvPr/>
          </p:nvSpPr>
          <p:spPr>
            <a:xfrm>
              <a:off x="4825591" y="4041087"/>
              <a:ext cx="597154" cy="597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TextBox 76">
              <a:extLst>
                <a:ext uri="{FF2B5EF4-FFF2-40B4-BE49-F238E27FC236}">
                  <a16:creationId xmlns:a16="http://schemas.microsoft.com/office/drawing/2014/main" xmlns="" id="{1E3F7825-FAFF-3CC0-1600-43952C7B87CB}"/>
                </a:ext>
              </a:extLst>
            </p:cNvPr>
            <p:cNvSpPr txBox="1"/>
            <p:nvPr/>
          </p:nvSpPr>
          <p:spPr>
            <a:xfrm flipH="1">
              <a:off x="4813102" y="4082894"/>
              <a:ext cx="60964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579DA5"/>
                  </a:solidFill>
                  <a:cs typeface="Calibri" pitchFamily="34" charset="0"/>
                </a:rPr>
                <a:t>03</a:t>
              </a:r>
              <a:endParaRPr lang="ko-KR" altLang="en-US" sz="2800" b="1" dirty="0">
                <a:solidFill>
                  <a:srgbClr val="579DA5"/>
                </a:solidFill>
                <a:cs typeface="Calibri" pitchFamily="34" charset="0"/>
              </a:endParaRPr>
            </a:p>
          </p:txBody>
        </p:sp>
        <p:sp>
          <p:nvSpPr>
            <p:cNvPr id="59" name="TextBox 85">
              <a:extLst>
                <a:ext uri="{FF2B5EF4-FFF2-40B4-BE49-F238E27FC236}">
                  <a16:creationId xmlns:a16="http://schemas.microsoft.com/office/drawing/2014/main" xmlns="" id="{A0FFC770-566F-959E-7FDA-56DE804CADCF}"/>
                </a:ext>
              </a:extLst>
            </p:cNvPr>
            <p:cNvSpPr txBox="1"/>
            <p:nvPr/>
          </p:nvSpPr>
          <p:spPr>
            <a:xfrm>
              <a:off x="5619599" y="3990908"/>
              <a:ext cx="5178473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A" sz="2800" b="1" kern="12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الإيذاء</a:t>
              </a:r>
              <a:endPara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akkal Majalla" panose="02000000000000000000" pitchFamily="2" charset="-78"/>
              </a:endParaRPr>
            </a:p>
          </p:txBody>
        </p:sp>
      </p:grpSp>
      <p:grpSp>
        <p:nvGrpSpPr>
          <p:cNvPr id="60" name="مجموعة 59">
            <a:extLst>
              <a:ext uri="{FF2B5EF4-FFF2-40B4-BE49-F238E27FC236}">
                <a16:creationId xmlns:a16="http://schemas.microsoft.com/office/drawing/2014/main" xmlns="" id="{22302507-1A41-51E0-25D7-E8DA879CDD3C}"/>
              </a:ext>
            </a:extLst>
          </p:cNvPr>
          <p:cNvGrpSpPr/>
          <p:nvPr/>
        </p:nvGrpSpPr>
        <p:grpSpPr>
          <a:xfrm>
            <a:off x="4096330" y="4283160"/>
            <a:ext cx="6548649" cy="756691"/>
            <a:chOff x="4459952" y="4844676"/>
            <a:chExt cx="6548649" cy="756691"/>
          </a:xfrm>
        </p:grpSpPr>
        <p:sp>
          <p:nvSpPr>
            <p:cNvPr id="61" name="Rectangle 6">
              <a:extLst>
                <a:ext uri="{FF2B5EF4-FFF2-40B4-BE49-F238E27FC236}">
                  <a16:creationId xmlns:a16="http://schemas.microsoft.com/office/drawing/2014/main" xmlns="" id="{0875197A-3D49-A1B0-FDED-6E9C4A05B9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59952" y="4844676"/>
              <a:ext cx="6548649" cy="756691"/>
            </a:xfrm>
            <a:prstGeom prst="roundRect">
              <a:avLst>
                <a:gd name="adj" fmla="val 50000"/>
              </a:avLst>
            </a:prstGeom>
            <a:solidFill>
              <a:srgbClr val="7F7F7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62" name="Oval 73">
              <a:extLst>
                <a:ext uri="{FF2B5EF4-FFF2-40B4-BE49-F238E27FC236}">
                  <a16:creationId xmlns:a16="http://schemas.microsoft.com/office/drawing/2014/main" xmlns="" id="{13005D43-DCE0-2B1B-E461-EF8CAD989549}"/>
                </a:ext>
              </a:extLst>
            </p:cNvPr>
            <p:cNvSpPr/>
            <p:nvPr/>
          </p:nvSpPr>
          <p:spPr>
            <a:xfrm>
              <a:off x="4557784" y="4923996"/>
              <a:ext cx="597154" cy="597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TextBox 77">
              <a:extLst>
                <a:ext uri="{FF2B5EF4-FFF2-40B4-BE49-F238E27FC236}">
                  <a16:creationId xmlns:a16="http://schemas.microsoft.com/office/drawing/2014/main" xmlns="" id="{C16996CF-088F-9F86-34CC-D09E8BA4D434}"/>
                </a:ext>
              </a:extLst>
            </p:cNvPr>
            <p:cNvSpPr txBox="1"/>
            <p:nvPr/>
          </p:nvSpPr>
          <p:spPr>
            <a:xfrm flipH="1">
              <a:off x="4545295" y="4965519"/>
              <a:ext cx="60964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7F7F7F"/>
                  </a:solidFill>
                  <a:cs typeface="Calibri" pitchFamily="34" charset="0"/>
                </a:rPr>
                <a:t>04</a:t>
              </a:r>
              <a:endParaRPr lang="ko-KR" altLang="en-US" sz="2800" b="1" dirty="0">
                <a:solidFill>
                  <a:srgbClr val="7F7F7F"/>
                </a:solidFill>
                <a:cs typeface="Calibri" pitchFamily="34" charset="0"/>
              </a:endParaRPr>
            </a:p>
          </p:txBody>
        </p:sp>
        <p:sp>
          <p:nvSpPr>
            <p:cNvPr id="64" name="TextBox 88">
              <a:extLst>
                <a:ext uri="{FF2B5EF4-FFF2-40B4-BE49-F238E27FC236}">
                  <a16:creationId xmlns:a16="http://schemas.microsoft.com/office/drawing/2014/main" xmlns="" id="{240EFE07-B642-A11B-2BEC-ECA635FD6451}"/>
                </a:ext>
              </a:extLst>
            </p:cNvPr>
            <p:cNvSpPr txBox="1"/>
            <p:nvPr/>
          </p:nvSpPr>
          <p:spPr>
            <a:xfrm>
              <a:off x="5361206" y="4879271"/>
              <a:ext cx="5178473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800" b="1" kern="12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السرقة</a:t>
              </a:r>
              <a:endPara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akkal Majalla" panose="02000000000000000000" pitchFamily="2" charset="-78"/>
              </a:endParaRPr>
            </a:p>
          </p:txBody>
        </p:sp>
      </p:grpSp>
      <p:sp>
        <p:nvSpPr>
          <p:cNvPr id="65" name="Graphic 14">
            <a:extLst>
              <a:ext uri="{FF2B5EF4-FFF2-40B4-BE49-F238E27FC236}">
                <a16:creationId xmlns:a16="http://schemas.microsoft.com/office/drawing/2014/main" xmlns="" id="{E479F5FB-9CC2-0AA1-0C47-80C1A13F181E}"/>
              </a:ext>
            </a:extLst>
          </p:cNvPr>
          <p:cNvSpPr/>
          <p:nvPr/>
        </p:nvSpPr>
        <p:spPr>
          <a:xfrm>
            <a:off x="1130314" y="1478527"/>
            <a:ext cx="1976236" cy="5196545"/>
          </a:xfrm>
          <a:custGeom>
            <a:avLst/>
            <a:gdLst>
              <a:gd name="connsiteX0" fmla="*/ 1708188 w 1743075"/>
              <a:gd name="connsiteY0" fmla="*/ 1960294 h 4829175"/>
              <a:gd name="connsiteX1" fmla="*/ 1736763 w 1743075"/>
              <a:gd name="connsiteY1" fmla="*/ 1693594 h 4829175"/>
              <a:gd name="connsiteX2" fmla="*/ 1727238 w 1743075"/>
              <a:gd name="connsiteY2" fmla="*/ 1609774 h 4829175"/>
              <a:gd name="connsiteX3" fmla="*/ 1703425 w 1743075"/>
              <a:gd name="connsiteY3" fmla="*/ 1511666 h 4829175"/>
              <a:gd name="connsiteX4" fmla="*/ 1696757 w 1743075"/>
              <a:gd name="connsiteY4" fmla="*/ 1463089 h 4829175"/>
              <a:gd name="connsiteX5" fmla="*/ 1622463 w 1743075"/>
              <a:gd name="connsiteY5" fmla="*/ 865871 h 4829175"/>
              <a:gd name="connsiteX6" fmla="*/ 1587220 w 1743075"/>
              <a:gd name="connsiteY6" fmla="*/ 831581 h 4829175"/>
              <a:gd name="connsiteX7" fmla="*/ 1263370 w 1743075"/>
              <a:gd name="connsiteY7" fmla="*/ 719186 h 4829175"/>
              <a:gd name="connsiteX8" fmla="*/ 1215745 w 1743075"/>
              <a:gd name="connsiteY8" fmla="*/ 693469 h 4829175"/>
              <a:gd name="connsiteX9" fmla="*/ 1170025 w 1743075"/>
              <a:gd name="connsiteY9" fmla="*/ 662989 h 4829175"/>
              <a:gd name="connsiteX10" fmla="*/ 1111923 w 1743075"/>
              <a:gd name="connsiteY10" fmla="*/ 522019 h 4829175"/>
              <a:gd name="connsiteX11" fmla="*/ 1116685 w 1743075"/>
              <a:gd name="connsiteY11" fmla="*/ 461059 h 4829175"/>
              <a:gd name="connsiteX12" fmla="*/ 1131925 w 1743075"/>
              <a:gd name="connsiteY12" fmla="*/ 392479 h 4829175"/>
              <a:gd name="connsiteX13" fmla="*/ 1143355 w 1743075"/>
              <a:gd name="connsiteY13" fmla="*/ 291514 h 4829175"/>
              <a:gd name="connsiteX14" fmla="*/ 1142403 w 1743075"/>
              <a:gd name="connsiteY14" fmla="*/ 289609 h 4829175"/>
              <a:gd name="connsiteX15" fmla="*/ 1126210 w 1743075"/>
              <a:gd name="connsiteY15" fmla="*/ 271511 h 4829175"/>
              <a:gd name="connsiteX16" fmla="*/ 1112875 w 1743075"/>
              <a:gd name="connsiteY16" fmla="*/ 285799 h 4829175"/>
              <a:gd name="connsiteX17" fmla="*/ 1113828 w 1743075"/>
              <a:gd name="connsiteY17" fmla="*/ 258176 h 4829175"/>
              <a:gd name="connsiteX18" fmla="*/ 1112875 w 1743075"/>
              <a:gd name="connsiteY18" fmla="*/ 224839 h 4829175"/>
              <a:gd name="connsiteX19" fmla="*/ 1107160 w 1743075"/>
              <a:gd name="connsiteY19" fmla="*/ 199121 h 4829175"/>
              <a:gd name="connsiteX20" fmla="*/ 1103350 w 1743075"/>
              <a:gd name="connsiteY20" fmla="*/ 182929 h 4829175"/>
              <a:gd name="connsiteX21" fmla="*/ 1100493 w 1743075"/>
              <a:gd name="connsiteY21" fmla="*/ 166736 h 4829175"/>
              <a:gd name="connsiteX22" fmla="*/ 1096683 w 1743075"/>
              <a:gd name="connsiteY22" fmla="*/ 150544 h 4829175"/>
              <a:gd name="connsiteX23" fmla="*/ 1091920 w 1743075"/>
              <a:gd name="connsiteY23" fmla="*/ 135304 h 4829175"/>
              <a:gd name="connsiteX24" fmla="*/ 1086205 w 1743075"/>
              <a:gd name="connsiteY24" fmla="*/ 116254 h 4829175"/>
              <a:gd name="connsiteX25" fmla="*/ 1077633 w 1743075"/>
              <a:gd name="connsiteY25" fmla="*/ 104824 h 4829175"/>
              <a:gd name="connsiteX26" fmla="*/ 1067155 w 1743075"/>
              <a:gd name="connsiteY26" fmla="*/ 89584 h 4829175"/>
              <a:gd name="connsiteX27" fmla="*/ 1055725 w 1743075"/>
              <a:gd name="connsiteY27" fmla="*/ 76249 h 4829175"/>
              <a:gd name="connsiteX28" fmla="*/ 1043343 w 1743075"/>
              <a:gd name="connsiteY28" fmla="*/ 65771 h 4829175"/>
              <a:gd name="connsiteX29" fmla="*/ 1030960 w 1743075"/>
              <a:gd name="connsiteY29" fmla="*/ 54341 h 4829175"/>
              <a:gd name="connsiteX30" fmla="*/ 1017625 w 1743075"/>
              <a:gd name="connsiteY30" fmla="*/ 41006 h 4829175"/>
              <a:gd name="connsiteX31" fmla="*/ 1003338 w 1743075"/>
              <a:gd name="connsiteY31" fmla="*/ 38149 h 4829175"/>
              <a:gd name="connsiteX32" fmla="*/ 981430 w 1743075"/>
              <a:gd name="connsiteY32" fmla="*/ 28624 h 4829175"/>
              <a:gd name="connsiteX33" fmla="*/ 958570 w 1743075"/>
              <a:gd name="connsiteY33" fmla="*/ 21004 h 4829175"/>
              <a:gd name="connsiteX34" fmla="*/ 934758 w 1743075"/>
              <a:gd name="connsiteY34" fmla="*/ 16241 h 4829175"/>
              <a:gd name="connsiteX35" fmla="*/ 910945 w 1743075"/>
              <a:gd name="connsiteY35" fmla="*/ 12431 h 4829175"/>
              <a:gd name="connsiteX36" fmla="*/ 886180 w 1743075"/>
              <a:gd name="connsiteY36" fmla="*/ 9574 h 4829175"/>
              <a:gd name="connsiteX37" fmla="*/ 861415 w 1743075"/>
              <a:gd name="connsiteY37" fmla="*/ 8621 h 4829175"/>
              <a:gd name="connsiteX38" fmla="*/ 847127 w 1743075"/>
              <a:gd name="connsiteY38" fmla="*/ 9574 h 4829175"/>
              <a:gd name="connsiteX39" fmla="*/ 831888 w 1743075"/>
              <a:gd name="connsiteY39" fmla="*/ 13384 h 4829175"/>
              <a:gd name="connsiteX40" fmla="*/ 817600 w 1743075"/>
              <a:gd name="connsiteY40" fmla="*/ 19099 h 4829175"/>
              <a:gd name="connsiteX41" fmla="*/ 810933 w 1743075"/>
              <a:gd name="connsiteY41" fmla="*/ 11479 h 4829175"/>
              <a:gd name="connsiteX42" fmla="*/ 807123 w 1743075"/>
              <a:gd name="connsiteY42" fmla="*/ 29576 h 4829175"/>
              <a:gd name="connsiteX43" fmla="*/ 790930 w 1743075"/>
              <a:gd name="connsiteY43" fmla="*/ 41006 h 4829175"/>
              <a:gd name="connsiteX44" fmla="*/ 774738 w 1743075"/>
              <a:gd name="connsiteY44" fmla="*/ 59104 h 4829175"/>
              <a:gd name="connsiteX45" fmla="*/ 759498 w 1743075"/>
              <a:gd name="connsiteY45" fmla="*/ 76249 h 4829175"/>
              <a:gd name="connsiteX46" fmla="*/ 746163 w 1743075"/>
              <a:gd name="connsiteY46" fmla="*/ 89584 h 4829175"/>
              <a:gd name="connsiteX47" fmla="*/ 733780 w 1743075"/>
              <a:gd name="connsiteY47" fmla="*/ 105776 h 4829175"/>
              <a:gd name="connsiteX48" fmla="*/ 723302 w 1743075"/>
              <a:gd name="connsiteY48" fmla="*/ 122921 h 4829175"/>
              <a:gd name="connsiteX49" fmla="*/ 713777 w 1743075"/>
              <a:gd name="connsiteY49" fmla="*/ 139114 h 4829175"/>
              <a:gd name="connsiteX50" fmla="*/ 706158 w 1743075"/>
              <a:gd name="connsiteY50" fmla="*/ 160069 h 4829175"/>
              <a:gd name="connsiteX51" fmla="*/ 702348 w 1743075"/>
              <a:gd name="connsiteY51" fmla="*/ 175309 h 4829175"/>
              <a:gd name="connsiteX52" fmla="*/ 699490 w 1743075"/>
              <a:gd name="connsiteY52" fmla="*/ 186739 h 4829175"/>
              <a:gd name="connsiteX53" fmla="*/ 696633 w 1743075"/>
              <a:gd name="connsiteY53" fmla="*/ 216266 h 4829175"/>
              <a:gd name="connsiteX54" fmla="*/ 698538 w 1743075"/>
              <a:gd name="connsiteY54" fmla="*/ 247699 h 4829175"/>
              <a:gd name="connsiteX55" fmla="*/ 694727 w 1743075"/>
              <a:gd name="connsiteY55" fmla="*/ 306754 h 4829175"/>
              <a:gd name="connsiteX56" fmla="*/ 694727 w 1743075"/>
              <a:gd name="connsiteY56" fmla="*/ 306754 h 4829175"/>
              <a:gd name="connsiteX57" fmla="*/ 662343 w 1743075"/>
              <a:gd name="connsiteY57" fmla="*/ 320089 h 4829175"/>
              <a:gd name="connsiteX58" fmla="*/ 671868 w 1743075"/>
              <a:gd name="connsiteY58" fmla="*/ 384859 h 4829175"/>
              <a:gd name="connsiteX59" fmla="*/ 682345 w 1743075"/>
              <a:gd name="connsiteY59" fmla="*/ 400099 h 4829175"/>
              <a:gd name="connsiteX60" fmla="*/ 769975 w 1743075"/>
              <a:gd name="connsiteY60" fmla="*/ 575359 h 4829175"/>
              <a:gd name="connsiteX61" fmla="*/ 679488 w 1743075"/>
              <a:gd name="connsiteY61" fmla="*/ 741094 h 4829175"/>
              <a:gd name="connsiteX62" fmla="*/ 412787 w 1743075"/>
              <a:gd name="connsiteY62" fmla="*/ 837296 h 4829175"/>
              <a:gd name="connsiteX63" fmla="*/ 355637 w 1743075"/>
              <a:gd name="connsiteY63" fmla="*/ 917306 h 4829175"/>
              <a:gd name="connsiteX64" fmla="*/ 337540 w 1743075"/>
              <a:gd name="connsiteY64" fmla="*/ 1080184 h 4829175"/>
              <a:gd name="connsiteX65" fmla="*/ 323253 w 1743075"/>
              <a:gd name="connsiteY65" fmla="*/ 1267826 h 4829175"/>
              <a:gd name="connsiteX66" fmla="*/ 286105 w 1743075"/>
              <a:gd name="connsiteY66" fmla="*/ 1558339 h 4829175"/>
              <a:gd name="connsiteX67" fmla="*/ 277533 w 1743075"/>
              <a:gd name="connsiteY67" fmla="*/ 1647874 h 4829175"/>
              <a:gd name="connsiteX68" fmla="*/ 256578 w 1743075"/>
              <a:gd name="connsiteY68" fmla="*/ 1709786 h 4829175"/>
              <a:gd name="connsiteX69" fmla="*/ 246100 w 1743075"/>
              <a:gd name="connsiteY69" fmla="*/ 1762174 h 4829175"/>
              <a:gd name="connsiteX70" fmla="*/ 248005 w 1743075"/>
              <a:gd name="connsiteY70" fmla="*/ 1892666 h 4829175"/>
              <a:gd name="connsiteX71" fmla="*/ 242290 w 1743075"/>
              <a:gd name="connsiteY71" fmla="*/ 1940291 h 4829175"/>
              <a:gd name="connsiteX72" fmla="*/ 230860 w 1743075"/>
              <a:gd name="connsiteY72" fmla="*/ 2296526 h 4829175"/>
              <a:gd name="connsiteX73" fmla="*/ 225145 w 1743075"/>
              <a:gd name="connsiteY73" fmla="*/ 2352724 h 4829175"/>
              <a:gd name="connsiteX74" fmla="*/ 231813 w 1743075"/>
              <a:gd name="connsiteY74" fmla="*/ 2441306 h 4829175"/>
              <a:gd name="connsiteX75" fmla="*/ 238480 w 1743075"/>
              <a:gd name="connsiteY75" fmla="*/ 2520364 h 4829175"/>
              <a:gd name="connsiteX76" fmla="*/ 221335 w 1743075"/>
              <a:gd name="connsiteY76" fmla="*/ 2589896 h 4829175"/>
              <a:gd name="connsiteX77" fmla="*/ 228003 w 1743075"/>
              <a:gd name="connsiteY77" fmla="*/ 2667049 h 4829175"/>
              <a:gd name="connsiteX78" fmla="*/ 237528 w 1743075"/>
              <a:gd name="connsiteY78" fmla="*/ 2822306 h 4829175"/>
              <a:gd name="connsiteX79" fmla="*/ 171805 w 1743075"/>
              <a:gd name="connsiteY79" fmla="*/ 3010901 h 4829175"/>
              <a:gd name="connsiteX80" fmla="*/ 125132 w 1743075"/>
              <a:gd name="connsiteY80" fmla="*/ 3028999 h 4829175"/>
              <a:gd name="connsiteX81" fmla="*/ 93700 w 1743075"/>
              <a:gd name="connsiteY81" fmla="*/ 3107104 h 4829175"/>
              <a:gd name="connsiteX82" fmla="*/ 27025 w 1743075"/>
              <a:gd name="connsiteY82" fmla="*/ 3277601 h 4829175"/>
              <a:gd name="connsiteX83" fmla="*/ 19405 w 1743075"/>
              <a:gd name="connsiteY83" fmla="*/ 3385234 h 4829175"/>
              <a:gd name="connsiteX84" fmla="*/ 13690 w 1743075"/>
              <a:gd name="connsiteY84" fmla="*/ 3611929 h 4829175"/>
              <a:gd name="connsiteX85" fmla="*/ 23215 w 1743075"/>
              <a:gd name="connsiteY85" fmla="*/ 3724324 h 4829175"/>
              <a:gd name="connsiteX86" fmla="*/ 83222 w 1743075"/>
              <a:gd name="connsiteY86" fmla="*/ 3803381 h 4829175"/>
              <a:gd name="connsiteX87" fmla="*/ 190855 w 1743075"/>
              <a:gd name="connsiteY87" fmla="*/ 3811001 h 4829175"/>
              <a:gd name="connsiteX88" fmla="*/ 237528 w 1743075"/>
              <a:gd name="connsiteY88" fmla="*/ 3805286 h 4829175"/>
              <a:gd name="connsiteX89" fmla="*/ 327062 w 1743075"/>
              <a:gd name="connsiteY89" fmla="*/ 3796714 h 4829175"/>
              <a:gd name="connsiteX90" fmla="*/ 320395 w 1743075"/>
              <a:gd name="connsiteY90" fmla="*/ 4089131 h 4829175"/>
              <a:gd name="connsiteX91" fmla="*/ 314680 w 1743075"/>
              <a:gd name="connsiteY91" fmla="*/ 4139614 h 4829175"/>
              <a:gd name="connsiteX92" fmla="*/ 311823 w 1743075"/>
              <a:gd name="connsiteY92" fmla="*/ 4163426 h 4829175"/>
              <a:gd name="connsiteX93" fmla="*/ 279438 w 1743075"/>
              <a:gd name="connsiteY93" fmla="*/ 4415839 h 4829175"/>
              <a:gd name="connsiteX94" fmla="*/ 317537 w 1743075"/>
              <a:gd name="connsiteY94" fmla="*/ 4444414 h 4829175"/>
              <a:gd name="connsiteX95" fmla="*/ 286105 w 1743075"/>
              <a:gd name="connsiteY95" fmla="*/ 4481561 h 4829175"/>
              <a:gd name="connsiteX96" fmla="*/ 277533 w 1743075"/>
              <a:gd name="connsiteY96" fmla="*/ 4502516 h 4829175"/>
              <a:gd name="connsiteX97" fmla="*/ 260388 w 1743075"/>
              <a:gd name="connsiteY97" fmla="*/ 4569191 h 4829175"/>
              <a:gd name="connsiteX98" fmla="*/ 173710 w 1743075"/>
              <a:gd name="connsiteY98" fmla="*/ 4682539 h 4829175"/>
              <a:gd name="connsiteX99" fmla="*/ 111797 w 1743075"/>
              <a:gd name="connsiteY99" fmla="*/ 4718734 h 4829175"/>
              <a:gd name="connsiteX100" fmla="*/ 79412 w 1743075"/>
              <a:gd name="connsiteY100" fmla="*/ 4791124 h 4829175"/>
              <a:gd name="connsiteX101" fmla="*/ 136563 w 1743075"/>
              <a:gd name="connsiteY101" fmla="*/ 4813031 h 4829175"/>
              <a:gd name="connsiteX102" fmla="*/ 283248 w 1743075"/>
              <a:gd name="connsiteY102" fmla="*/ 4812079 h 4829175"/>
              <a:gd name="connsiteX103" fmla="*/ 358495 w 1743075"/>
              <a:gd name="connsiteY103" fmla="*/ 4777789 h 4829175"/>
              <a:gd name="connsiteX104" fmla="*/ 440410 w 1743075"/>
              <a:gd name="connsiteY104" fmla="*/ 4756834 h 4829175"/>
              <a:gd name="connsiteX105" fmla="*/ 594715 w 1743075"/>
              <a:gd name="connsiteY105" fmla="*/ 4730164 h 4829175"/>
              <a:gd name="connsiteX106" fmla="*/ 611860 w 1743075"/>
              <a:gd name="connsiteY106" fmla="*/ 4528234 h 4829175"/>
              <a:gd name="connsiteX107" fmla="*/ 650913 w 1743075"/>
              <a:gd name="connsiteY107" fmla="*/ 4437746 h 4829175"/>
              <a:gd name="connsiteX108" fmla="*/ 672820 w 1743075"/>
              <a:gd name="connsiteY108" fmla="*/ 4431079 h 4829175"/>
              <a:gd name="connsiteX109" fmla="*/ 716635 w 1743075"/>
              <a:gd name="connsiteY109" fmla="*/ 4253914 h 4829175"/>
              <a:gd name="connsiteX110" fmla="*/ 721398 w 1743075"/>
              <a:gd name="connsiteY110" fmla="*/ 4228196 h 4829175"/>
              <a:gd name="connsiteX111" fmla="*/ 755688 w 1743075"/>
              <a:gd name="connsiteY111" fmla="*/ 3985309 h 4829175"/>
              <a:gd name="connsiteX112" fmla="*/ 762355 w 1743075"/>
              <a:gd name="connsiteY112" fmla="*/ 3962449 h 4829175"/>
              <a:gd name="connsiteX113" fmla="*/ 826173 w 1743075"/>
              <a:gd name="connsiteY113" fmla="*/ 3636694 h 4829175"/>
              <a:gd name="connsiteX114" fmla="*/ 829983 w 1743075"/>
              <a:gd name="connsiteY114" fmla="*/ 3612881 h 4829175"/>
              <a:gd name="connsiteX115" fmla="*/ 836650 w 1743075"/>
              <a:gd name="connsiteY115" fmla="*/ 3565256 h 4829175"/>
              <a:gd name="connsiteX116" fmla="*/ 867130 w 1743075"/>
              <a:gd name="connsiteY116" fmla="*/ 3320464 h 4829175"/>
              <a:gd name="connsiteX117" fmla="*/ 915708 w 1743075"/>
              <a:gd name="connsiteY117" fmla="*/ 2997566 h 4829175"/>
              <a:gd name="connsiteX118" fmla="*/ 936663 w 1743075"/>
              <a:gd name="connsiteY118" fmla="*/ 3032809 h 4829175"/>
              <a:gd name="connsiteX119" fmla="*/ 949998 w 1743075"/>
              <a:gd name="connsiteY119" fmla="*/ 3197591 h 4829175"/>
              <a:gd name="connsiteX120" fmla="*/ 949045 w 1743075"/>
              <a:gd name="connsiteY120" fmla="*/ 3325226 h 4829175"/>
              <a:gd name="connsiteX121" fmla="*/ 980477 w 1743075"/>
              <a:gd name="connsiteY121" fmla="*/ 3579544 h 4829175"/>
              <a:gd name="connsiteX122" fmla="*/ 983335 w 1743075"/>
              <a:gd name="connsiteY122" fmla="*/ 3946256 h 4829175"/>
              <a:gd name="connsiteX123" fmla="*/ 989050 w 1743075"/>
              <a:gd name="connsiteY123" fmla="*/ 4107229 h 4829175"/>
              <a:gd name="connsiteX124" fmla="*/ 976668 w 1743075"/>
              <a:gd name="connsiteY124" fmla="*/ 4243436 h 4829175"/>
              <a:gd name="connsiteX125" fmla="*/ 971905 w 1743075"/>
              <a:gd name="connsiteY125" fmla="*/ 4266296 h 4829175"/>
              <a:gd name="connsiteX126" fmla="*/ 966190 w 1743075"/>
              <a:gd name="connsiteY126" fmla="*/ 4288204 h 4829175"/>
              <a:gd name="connsiteX127" fmla="*/ 961427 w 1743075"/>
              <a:gd name="connsiteY127" fmla="*/ 4595861 h 4829175"/>
              <a:gd name="connsiteX128" fmla="*/ 974763 w 1743075"/>
              <a:gd name="connsiteY128" fmla="*/ 4618721 h 4829175"/>
              <a:gd name="connsiteX129" fmla="*/ 1007148 w 1743075"/>
              <a:gd name="connsiteY129" fmla="*/ 4692064 h 4829175"/>
              <a:gd name="connsiteX130" fmla="*/ 1070013 w 1743075"/>
              <a:gd name="connsiteY130" fmla="*/ 4767311 h 4829175"/>
              <a:gd name="connsiteX131" fmla="*/ 1116685 w 1743075"/>
              <a:gd name="connsiteY131" fmla="*/ 4820651 h 4829175"/>
              <a:gd name="connsiteX132" fmla="*/ 1133830 w 1743075"/>
              <a:gd name="connsiteY132" fmla="*/ 4827319 h 4829175"/>
              <a:gd name="connsiteX133" fmla="*/ 1181455 w 1743075"/>
              <a:gd name="connsiteY133" fmla="*/ 4827319 h 4829175"/>
              <a:gd name="connsiteX134" fmla="*/ 1255750 w 1743075"/>
              <a:gd name="connsiteY134" fmla="*/ 4818746 h 4829175"/>
              <a:gd name="connsiteX135" fmla="*/ 1298613 w 1743075"/>
              <a:gd name="connsiteY135" fmla="*/ 4766359 h 4829175"/>
              <a:gd name="connsiteX136" fmla="*/ 1281468 w 1743075"/>
              <a:gd name="connsiteY136" fmla="*/ 4697779 h 4829175"/>
              <a:gd name="connsiteX137" fmla="*/ 1270038 w 1743075"/>
              <a:gd name="connsiteY137" fmla="*/ 4605386 h 4829175"/>
              <a:gd name="connsiteX138" fmla="*/ 1330998 w 1743075"/>
              <a:gd name="connsiteY138" fmla="*/ 4244389 h 4829175"/>
              <a:gd name="connsiteX139" fmla="*/ 1331950 w 1743075"/>
              <a:gd name="connsiteY139" fmla="*/ 4239626 h 4829175"/>
              <a:gd name="connsiteX140" fmla="*/ 1352905 w 1743075"/>
              <a:gd name="connsiteY140" fmla="*/ 3898631 h 4829175"/>
              <a:gd name="connsiteX141" fmla="*/ 1384338 w 1743075"/>
              <a:gd name="connsiteY141" fmla="*/ 3664316 h 4829175"/>
              <a:gd name="connsiteX142" fmla="*/ 1441488 w 1743075"/>
              <a:gd name="connsiteY142" fmla="*/ 3318559 h 4829175"/>
              <a:gd name="connsiteX143" fmla="*/ 1457680 w 1743075"/>
              <a:gd name="connsiteY143" fmla="*/ 3014711 h 4829175"/>
              <a:gd name="connsiteX144" fmla="*/ 1485303 w 1743075"/>
              <a:gd name="connsiteY144" fmla="*/ 2673716 h 4829175"/>
              <a:gd name="connsiteX145" fmla="*/ 1488160 w 1743075"/>
              <a:gd name="connsiteY145" fmla="*/ 2573704 h 4829175"/>
              <a:gd name="connsiteX146" fmla="*/ 1497685 w 1743075"/>
              <a:gd name="connsiteY146" fmla="*/ 2507981 h 4829175"/>
              <a:gd name="connsiteX147" fmla="*/ 1519593 w 1743075"/>
              <a:gd name="connsiteY147" fmla="*/ 2480359 h 4829175"/>
              <a:gd name="connsiteX148" fmla="*/ 1573885 w 1743075"/>
              <a:gd name="connsiteY148" fmla="*/ 2434639 h 4829175"/>
              <a:gd name="connsiteX149" fmla="*/ 1599603 w 1743075"/>
              <a:gd name="connsiteY149" fmla="*/ 2400349 h 4829175"/>
              <a:gd name="connsiteX150" fmla="*/ 1662468 w 1743075"/>
              <a:gd name="connsiteY150" fmla="*/ 2271761 h 4829175"/>
              <a:gd name="connsiteX151" fmla="*/ 1671040 w 1743075"/>
              <a:gd name="connsiteY151" fmla="*/ 2126029 h 4829175"/>
              <a:gd name="connsiteX152" fmla="*/ 1671993 w 1743075"/>
              <a:gd name="connsiteY152" fmla="*/ 2111741 h 4829175"/>
              <a:gd name="connsiteX153" fmla="*/ 1708188 w 1743075"/>
              <a:gd name="connsiteY153" fmla="*/ 1960294 h 4829175"/>
              <a:gd name="connsiteX154" fmla="*/ 284200 w 1743075"/>
              <a:gd name="connsiteY154" fmla="*/ 2927081 h 4829175"/>
              <a:gd name="connsiteX155" fmla="*/ 321348 w 1743075"/>
              <a:gd name="connsiteY155" fmla="*/ 2824211 h 4829175"/>
              <a:gd name="connsiteX156" fmla="*/ 328968 w 1743075"/>
              <a:gd name="connsiteY156" fmla="*/ 2825164 h 4829175"/>
              <a:gd name="connsiteX157" fmla="*/ 337540 w 1743075"/>
              <a:gd name="connsiteY157" fmla="*/ 2930891 h 4829175"/>
              <a:gd name="connsiteX158" fmla="*/ 284200 w 1743075"/>
              <a:gd name="connsiteY158" fmla="*/ 2927081 h 4829175"/>
              <a:gd name="connsiteX159" fmla="*/ 391833 w 1743075"/>
              <a:gd name="connsiteY159" fmla="*/ 2454641 h 4829175"/>
              <a:gd name="connsiteX160" fmla="*/ 262293 w 1743075"/>
              <a:gd name="connsiteY160" fmla="*/ 2454641 h 4829175"/>
              <a:gd name="connsiteX161" fmla="*/ 288963 w 1743075"/>
              <a:gd name="connsiteY161" fmla="*/ 2388919 h 4829175"/>
              <a:gd name="connsiteX162" fmla="*/ 401358 w 1743075"/>
              <a:gd name="connsiteY162" fmla="*/ 2401301 h 4829175"/>
              <a:gd name="connsiteX163" fmla="*/ 391833 w 1743075"/>
              <a:gd name="connsiteY163" fmla="*/ 2454641 h 4829175"/>
              <a:gd name="connsiteX164" fmla="*/ 422312 w 1743075"/>
              <a:gd name="connsiteY164" fmla="*/ 2628949 h 4829175"/>
              <a:gd name="connsiteX165" fmla="*/ 414693 w 1743075"/>
              <a:gd name="connsiteY165" fmla="*/ 2566084 h 4829175"/>
              <a:gd name="connsiteX166" fmla="*/ 408978 w 1743075"/>
              <a:gd name="connsiteY166" fmla="*/ 2500361 h 4829175"/>
              <a:gd name="connsiteX167" fmla="*/ 410883 w 1743075"/>
              <a:gd name="connsiteY167" fmla="*/ 2468929 h 4829175"/>
              <a:gd name="connsiteX168" fmla="*/ 448030 w 1743075"/>
              <a:gd name="connsiteY168" fmla="*/ 2374631 h 4829175"/>
              <a:gd name="connsiteX169" fmla="*/ 422312 w 1743075"/>
              <a:gd name="connsiteY169" fmla="*/ 2628949 h 4829175"/>
              <a:gd name="connsiteX170" fmla="*/ 814743 w 1743075"/>
              <a:gd name="connsiteY170" fmla="*/ 1037321 h 4829175"/>
              <a:gd name="connsiteX171" fmla="*/ 806170 w 1743075"/>
              <a:gd name="connsiteY171" fmla="*/ 1037321 h 4829175"/>
              <a:gd name="connsiteX172" fmla="*/ 793788 w 1743075"/>
              <a:gd name="connsiteY172" fmla="*/ 857299 h 4829175"/>
              <a:gd name="connsiteX173" fmla="*/ 802360 w 1743075"/>
              <a:gd name="connsiteY173" fmla="*/ 854441 h 4829175"/>
              <a:gd name="connsiteX174" fmla="*/ 849033 w 1743075"/>
              <a:gd name="connsiteY174" fmla="*/ 903971 h 4829175"/>
              <a:gd name="connsiteX175" fmla="*/ 862368 w 1743075"/>
              <a:gd name="connsiteY175" fmla="*/ 883969 h 4829175"/>
              <a:gd name="connsiteX176" fmla="*/ 885227 w 1743075"/>
              <a:gd name="connsiteY176" fmla="*/ 857299 h 4829175"/>
              <a:gd name="connsiteX177" fmla="*/ 891895 w 1743075"/>
              <a:gd name="connsiteY177" fmla="*/ 861109 h 4829175"/>
              <a:gd name="connsiteX178" fmla="*/ 814743 w 1743075"/>
              <a:gd name="connsiteY178" fmla="*/ 1037321 h 4829175"/>
              <a:gd name="connsiteX179" fmla="*/ 860463 w 1743075"/>
              <a:gd name="connsiteY179" fmla="*/ 883969 h 4829175"/>
              <a:gd name="connsiteX180" fmla="*/ 796645 w 1743075"/>
              <a:gd name="connsiteY180" fmla="*/ 786814 h 4829175"/>
              <a:gd name="connsiteX181" fmla="*/ 795693 w 1743075"/>
              <a:gd name="connsiteY181" fmla="*/ 672514 h 4829175"/>
              <a:gd name="connsiteX182" fmla="*/ 901420 w 1743075"/>
              <a:gd name="connsiteY182" fmla="*/ 747761 h 4829175"/>
              <a:gd name="connsiteX183" fmla="*/ 860463 w 1743075"/>
              <a:gd name="connsiteY183" fmla="*/ 883969 h 4829175"/>
              <a:gd name="connsiteX184" fmla="*/ 985240 w 1743075"/>
              <a:gd name="connsiteY184" fmla="*/ 1052561 h 4829175"/>
              <a:gd name="connsiteX185" fmla="*/ 979525 w 1743075"/>
              <a:gd name="connsiteY185" fmla="*/ 1050656 h 4829175"/>
              <a:gd name="connsiteX186" fmla="*/ 970952 w 1743075"/>
              <a:gd name="connsiteY186" fmla="*/ 869681 h 4829175"/>
              <a:gd name="connsiteX187" fmla="*/ 999527 w 1743075"/>
              <a:gd name="connsiteY187" fmla="*/ 913496 h 4829175"/>
              <a:gd name="connsiteX188" fmla="*/ 1044295 w 1743075"/>
              <a:gd name="connsiteY188" fmla="*/ 880159 h 4829175"/>
              <a:gd name="connsiteX189" fmla="*/ 985240 w 1743075"/>
              <a:gd name="connsiteY189" fmla="*/ 1052561 h 4829175"/>
              <a:gd name="connsiteX190" fmla="*/ 1001433 w 1743075"/>
              <a:gd name="connsiteY190" fmla="*/ 888731 h 4829175"/>
              <a:gd name="connsiteX191" fmla="*/ 942377 w 1743075"/>
              <a:gd name="connsiteY191" fmla="*/ 758239 h 4829175"/>
              <a:gd name="connsiteX192" fmla="*/ 1104303 w 1743075"/>
              <a:gd name="connsiteY192" fmla="*/ 632509 h 4829175"/>
              <a:gd name="connsiteX193" fmla="*/ 1001433 w 1743075"/>
              <a:gd name="connsiteY193" fmla="*/ 888731 h 4829175"/>
              <a:gd name="connsiteX194" fmla="*/ 1510068 w 1743075"/>
              <a:gd name="connsiteY194" fmla="*/ 2456546 h 4829175"/>
              <a:gd name="connsiteX195" fmla="*/ 1388148 w 1743075"/>
              <a:gd name="connsiteY195" fmla="*/ 2296526 h 4829175"/>
              <a:gd name="connsiteX196" fmla="*/ 1543405 w 1743075"/>
              <a:gd name="connsiteY196" fmla="*/ 2432734 h 4829175"/>
              <a:gd name="connsiteX197" fmla="*/ 1510068 w 1743075"/>
              <a:gd name="connsiteY197" fmla="*/ 2456546 h 4829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</a:cxnLst>
            <a:rect l="l" t="t" r="r" b="b"/>
            <a:pathLst>
              <a:path w="1743075" h="4829175">
                <a:moveTo>
                  <a:pt x="1708188" y="1960294"/>
                </a:moveTo>
                <a:cubicBezTo>
                  <a:pt x="1708188" y="1871711"/>
                  <a:pt x="1736763" y="1782176"/>
                  <a:pt x="1736763" y="1693594"/>
                </a:cubicBezTo>
                <a:cubicBezTo>
                  <a:pt x="1733905" y="1665971"/>
                  <a:pt x="1731048" y="1637396"/>
                  <a:pt x="1727238" y="1609774"/>
                </a:cubicBezTo>
                <a:cubicBezTo>
                  <a:pt x="1722475" y="1577389"/>
                  <a:pt x="1708188" y="1544051"/>
                  <a:pt x="1703425" y="1511666"/>
                </a:cubicBezTo>
                <a:cubicBezTo>
                  <a:pt x="1700568" y="1495474"/>
                  <a:pt x="1698663" y="1479281"/>
                  <a:pt x="1696757" y="1463089"/>
                </a:cubicBezTo>
                <a:cubicBezTo>
                  <a:pt x="1670088" y="1265921"/>
                  <a:pt x="1689138" y="1056371"/>
                  <a:pt x="1622463" y="865871"/>
                </a:cubicBezTo>
                <a:cubicBezTo>
                  <a:pt x="1611985" y="852536"/>
                  <a:pt x="1599603" y="842059"/>
                  <a:pt x="1587220" y="831581"/>
                </a:cubicBezTo>
                <a:cubicBezTo>
                  <a:pt x="1498638" y="763954"/>
                  <a:pt x="1360525" y="772526"/>
                  <a:pt x="1263370" y="719186"/>
                </a:cubicBezTo>
                <a:cubicBezTo>
                  <a:pt x="1247178" y="711566"/>
                  <a:pt x="1230985" y="702994"/>
                  <a:pt x="1215745" y="693469"/>
                </a:cubicBezTo>
                <a:cubicBezTo>
                  <a:pt x="1200505" y="683944"/>
                  <a:pt x="1185265" y="674419"/>
                  <a:pt x="1170025" y="662989"/>
                </a:cubicBezTo>
                <a:cubicBezTo>
                  <a:pt x="1123353" y="626794"/>
                  <a:pt x="1099540" y="582979"/>
                  <a:pt x="1111923" y="522019"/>
                </a:cubicBezTo>
                <a:cubicBezTo>
                  <a:pt x="1115733" y="502016"/>
                  <a:pt x="1113828" y="481061"/>
                  <a:pt x="1116685" y="461059"/>
                </a:cubicBezTo>
                <a:cubicBezTo>
                  <a:pt x="1120495" y="438199"/>
                  <a:pt x="1123353" y="413434"/>
                  <a:pt x="1131925" y="392479"/>
                </a:cubicBezTo>
                <a:cubicBezTo>
                  <a:pt x="1146213" y="357236"/>
                  <a:pt x="1151928" y="324851"/>
                  <a:pt x="1143355" y="291514"/>
                </a:cubicBezTo>
                <a:lnTo>
                  <a:pt x="1142403" y="289609"/>
                </a:lnTo>
                <a:cubicBezTo>
                  <a:pt x="1137640" y="269606"/>
                  <a:pt x="1126210" y="271511"/>
                  <a:pt x="1126210" y="271511"/>
                </a:cubicBezTo>
                <a:cubicBezTo>
                  <a:pt x="1120495" y="275321"/>
                  <a:pt x="1112875" y="285799"/>
                  <a:pt x="1112875" y="285799"/>
                </a:cubicBezTo>
                <a:lnTo>
                  <a:pt x="1113828" y="258176"/>
                </a:lnTo>
                <a:lnTo>
                  <a:pt x="1112875" y="224839"/>
                </a:lnTo>
                <a:cubicBezTo>
                  <a:pt x="1110970" y="222934"/>
                  <a:pt x="1109065" y="207694"/>
                  <a:pt x="1107160" y="199121"/>
                </a:cubicBezTo>
                <a:cubicBezTo>
                  <a:pt x="1106208" y="187691"/>
                  <a:pt x="1104303" y="201026"/>
                  <a:pt x="1103350" y="182929"/>
                </a:cubicBezTo>
                <a:cubicBezTo>
                  <a:pt x="1102398" y="179119"/>
                  <a:pt x="1101445" y="179119"/>
                  <a:pt x="1100493" y="166736"/>
                </a:cubicBezTo>
                <a:cubicBezTo>
                  <a:pt x="1099540" y="143876"/>
                  <a:pt x="1098588" y="152449"/>
                  <a:pt x="1096683" y="150544"/>
                </a:cubicBezTo>
                <a:cubicBezTo>
                  <a:pt x="1095730" y="118159"/>
                  <a:pt x="1093825" y="115301"/>
                  <a:pt x="1091920" y="135304"/>
                </a:cubicBezTo>
                <a:cubicBezTo>
                  <a:pt x="1090015" y="129589"/>
                  <a:pt x="1088110" y="125779"/>
                  <a:pt x="1086205" y="116254"/>
                </a:cubicBezTo>
                <a:cubicBezTo>
                  <a:pt x="1083348" y="105776"/>
                  <a:pt x="1081443" y="99109"/>
                  <a:pt x="1077633" y="104824"/>
                </a:cubicBezTo>
                <a:cubicBezTo>
                  <a:pt x="1073823" y="117206"/>
                  <a:pt x="1070965" y="90536"/>
                  <a:pt x="1067155" y="89584"/>
                </a:cubicBezTo>
                <a:cubicBezTo>
                  <a:pt x="1063345" y="94346"/>
                  <a:pt x="1059535" y="50531"/>
                  <a:pt x="1055725" y="76249"/>
                </a:cubicBezTo>
                <a:cubicBezTo>
                  <a:pt x="1051915" y="85774"/>
                  <a:pt x="1048105" y="59104"/>
                  <a:pt x="1043343" y="65771"/>
                </a:cubicBezTo>
                <a:cubicBezTo>
                  <a:pt x="1039533" y="64819"/>
                  <a:pt x="1034770" y="66724"/>
                  <a:pt x="1030960" y="54341"/>
                </a:cubicBezTo>
                <a:cubicBezTo>
                  <a:pt x="1026198" y="52436"/>
                  <a:pt x="1022388" y="38149"/>
                  <a:pt x="1017625" y="41006"/>
                </a:cubicBezTo>
                <a:cubicBezTo>
                  <a:pt x="1012863" y="42911"/>
                  <a:pt x="1008100" y="32434"/>
                  <a:pt x="1003338" y="38149"/>
                </a:cubicBezTo>
                <a:cubicBezTo>
                  <a:pt x="996670" y="20051"/>
                  <a:pt x="989050" y="36244"/>
                  <a:pt x="981430" y="28624"/>
                </a:cubicBezTo>
                <a:cubicBezTo>
                  <a:pt x="973810" y="20051"/>
                  <a:pt x="966190" y="10526"/>
                  <a:pt x="958570" y="21004"/>
                </a:cubicBezTo>
                <a:cubicBezTo>
                  <a:pt x="950950" y="6716"/>
                  <a:pt x="943330" y="25766"/>
                  <a:pt x="934758" y="16241"/>
                </a:cubicBezTo>
                <a:cubicBezTo>
                  <a:pt x="927138" y="17194"/>
                  <a:pt x="918565" y="9574"/>
                  <a:pt x="910945" y="12431"/>
                </a:cubicBezTo>
                <a:cubicBezTo>
                  <a:pt x="902373" y="7669"/>
                  <a:pt x="894752" y="33386"/>
                  <a:pt x="886180" y="9574"/>
                </a:cubicBezTo>
                <a:cubicBezTo>
                  <a:pt x="877608" y="9574"/>
                  <a:pt x="869988" y="4811"/>
                  <a:pt x="861415" y="8621"/>
                </a:cubicBezTo>
                <a:cubicBezTo>
                  <a:pt x="856652" y="12431"/>
                  <a:pt x="851890" y="21004"/>
                  <a:pt x="847127" y="9574"/>
                </a:cubicBezTo>
                <a:cubicBezTo>
                  <a:pt x="842365" y="11479"/>
                  <a:pt x="836650" y="18146"/>
                  <a:pt x="831888" y="13384"/>
                </a:cubicBezTo>
                <a:cubicBezTo>
                  <a:pt x="827125" y="17194"/>
                  <a:pt x="822363" y="23861"/>
                  <a:pt x="817600" y="19099"/>
                </a:cubicBezTo>
                <a:cubicBezTo>
                  <a:pt x="815695" y="13384"/>
                  <a:pt x="812838" y="10526"/>
                  <a:pt x="810933" y="11479"/>
                </a:cubicBezTo>
                <a:cubicBezTo>
                  <a:pt x="809027" y="12431"/>
                  <a:pt x="809027" y="19099"/>
                  <a:pt x="807123" y="29576"/>
                </a:cubicBezTo>
                <a:cubicBezTo>
                  <a:pt x="801408" y="35291"/>
                  <a:pt x="795693" y="41006"/>
                  <a:pt x="790930" y="41006"/>
                </a:cubicBezTo>
                <a:cubicBezTo>
                  <a:pt x="785215" y="54341"/>
                  <a:pt x="780452" y="61009"/>
                  <a:pt x="774738" y="59104"/>
                </a:cubicBezTo>
                <a:cubicBezTo>
                  <a:pt x="769023" y="72439"/>
                  <a:pt x="764260" y="60056"/>
                  <a:pt x="759498" y="76249"/>
                </a:cubicBezTo>
                <a:cubicBezTo>
                  <a:pt x="754735" y="65771"/>
                  <a:pt x="749973" y="86726"/>
                  <a:pt x="746163" y="89584"/>
                </a:cubicBezTo>
                <a:cubicBezTo>
                  <a:pt x="741400" y="88631"/>
                  <a:pt x="737590" y="105776"/>
                  <a:pt x="733780" y="105776"/>
                </a:cubicBezTo>
                <a:cubicBezTo>
                  <a:pt x="729970" y="99109"/>
                  <a:pt x="726160" y="120064"/>
                  <a:pt x="723302" y="122921"/>
                </a:cubicBezTo>
                <a:cubicBezTo>
                  <a:pt x="719493" y="142924"/>
                  <a:pt x="716635" y="116254"/>
                  <a:pt x="713777" y="139114"/>
                </a:cubicBezTo>
                <a:cubicBezTo>
                  <a:pt x="710920" y="119111"/>
                  <a:pt x="708063" y="152449"/>
                  <a:pt x="706158" y="160069"/>
                </a:cubicBezTo>
                <a:cubicBezTo>
                  <a:pt x="705205" y="151496"/>
                  <a:pt x="703300" y="170546"/>
                  <a:pt x="702348" y="175309"/>
                </a:cubicBezTo>
                <a:cubicBezTo>
                  <a:pt x="701395" y="180071"/>
                  <a:pt x="700443" y="184834"/>
                  <a:pt x="699490" y="186739"/>
                </a:cubicBezTo>
                <a:cubicBezTo>
                  <a:pt x="697585" y="196264"/>
                  <a:pt x="696633" y="205789"/>
                  <a:pt x="696633" y="216266"/>
                </a:cubicBezTo>
                <a:cubicBezTo>
                  <a:pt x="696633" y="226744"/>
                  <a:pt x="696633" y="237221"/>
                  <a:pt x="698538" y="247699"/>
                </a:cubicBezTo>
                <a:cubicBezTo>
                  <a:pt x="701395" y="267701"/>
                  <a:pt x="700443" y="287704"/>
                  <a:pt x="694727" y="306754"/>
                </a:cubicBezTo>
                <a:lnTo>
                  <a:pt x="694727" y="306754"/>
                </a:lnTo>
                <a:cubicBezTo>
                  <a:pt x="694727" y="306754"/>
                  <a:pt x="667105" y="301039"/>
                  <a:pt x="662343" y="320089"/>
                </a:cubicBezTo>
                <a:cubicBezTo>
                  <a:pt x="662343" y="320089"/>
                  <a:pt x="655675" y="353426"/>
                  <a:pt x="671868" y="384859"/>
                </a:cubicBezTo>
                <a:cubicBezTo>
                  <a:pt x="673773" y="390574"/>
                  <a:pt x="677583" y="395336"/>
                  <a:pt x="682345" y="400099"/>
                </a:cubicBezTo>
                <a:cubicBezTo>
                  <a:pt x="729970" y="449629"/>
                  <a:pt x="754735" y="513446"/>
                  <a:pt x="769975" y="575359"/>
                </a:cubicBezTo>
                <a:cubicBezTo>
                  <a:pt x="789977" y="655369"/>
                  <a:pt x="787120" y="706804"/>
                  <a:pt x="679488" y="741094"/>
                </a:cubicBezTo>
                <a:cubicBezTo>
                  <a:pt x="592810" y="769669"/>
                  <a:pt x="497560" y="803006"/>
                  <a:pt x="412787" y="837296"/>
                </a:cubicBezTo>
                <a:cubicBezTo>
                  <a:pt x="378498" y="850631"/>
                  <a:pt x="356590" y="877301"/>
                  <a:pt x="355637" y="917306"/>
                </a:cubicBezTo>
                <a:cubicBezTo>
                  <a:pt x="354685" y="972551"/>
                  <a:pt x="350875" y="1025891"/>
                  <a:pt x="337540" y="1080184"/>
                </a:cubicBezTo>
                <a:cubicBezTo>
                  <a:pt x="322300" y="1141144"/>
                  <a:pt x="331825" y="1204961"/>
                  <a:pt x="323253" y="1267826"/>
                </a:cubicBezTo>
                <a:cubicBezTo>
                  <a:pt x="310870" y="1364981"/>
                  <a:pt x="279438" y="1459279"/>
                  <a:pt x="286105" y="1558339"/>
                </a:cubicBezTo>
                <a:cubicBezTo>
                  <a:pt x="288010" y="1587866"/>
                  <a:pt x="282295" y="1618346"/>
                  <a:pt x="277533" y="1647874"/>
                </a:cubicBezTo>
                <a:cubicBezTo>
                  <a:pt x="273723" y="1668829"/>
                  <a:pt x="263245" y="1688831"/>
                  <a:pt x="256578" y="1709786"/>
                </a:cubicBezTo>
                <a:cubicBezTo>
                  <a:pt x="251815" y="1726931"/>
                  <a:pt x="239432" y="1749791"/>
                  <a:pt x="246100" y="1762174"/>
                </a:cubicBezTo>
                <a:cubicBezTo>
                  <a:pt x="267055" y="1806941"/>
                  <a:pt x="249910" y="1849804"/>
                  <a:pt x="248005" y="1892666"/>
                </a:cubicBezTo>
                <a:cubicBezTo>
                  <a:pt x="247053" y="1908859"/>
                  <a:pt x="243242" y="1924099"/>
                  <a:pt x="242290" y="1940291"/>
                </a:cubicBezTo>
                <a:cubicBezTo>
                  <a:pt x="238480" y="2059354"/>
                  <a:pt x="234670" y="2178416"/>
                  <a:pt x="230860" y="2296526"/>
                </a:cubicBezTo>
                <a:cubicBezTo>
                  <a:pt x="229907" y="2315576"/>
                  <a:pt x="225145" y="2334626"/>
                  <a:pt x="225145" y="2352724"/>
                </a:cubicBezTo>
                <a:cubicBezTo>
                  <a:pt x="225145" y="2382251"/>
                  <a:pt x="222288" y="2414636"/>
                  <a:pt x="231813" y="2441306"/>
                </a:cubicBezTo>
                <a:cubicBezTo>
                  <a:pt x="241338" y="2468929"/>
                  <a:pt x="243242" y="2493694"/>
                  <a:pt x="238480" y="2520364"/>
                </a:cubicBezTo>
                <a:cubicBezTo>
                  <a:pt x="233717" y="2543224"/>
                  <a:pt x="228003" y="2567036"/>
                  <a:pt x="221335" y="2589896"/>
                </a:cubicBezTo>
                <a:cubicBezTo>
                  <a:pt x="212763" y="2617519"/>
                  <a:pt x="217525" y="2640379"/>
                  <a:pt x="228003" y="2667049"/>
                </a:cubicBezTo>
                <a:cubicBezTo>
                  <a:pt x="248005" y="2716579"/>
                  <a:pt x="262293" y="2766109"/>
                  <a:pt x="237528" y="2822306"/>
                </a:cubicBezTo>
                <a:cubicBezTo>
                  <a:pt x="211810" y="2880409"/>
                  <a:pt x="194665" y="2943274"/>
                  <a:pt x="171805" y="3010901"/>
                </a:cubicBezTo>
                <a:cubicBezTo>
                  <a:pt x="160375" y="3015664"/>
                  <a:pt x="142277" y="3022331"/>
                  <a:pt x="125132" y="3028999"/>
                </a:cubicBezTo>
                <a:cubicBezTo>
                  <a:pt x="113702" y="3057574"/>
                  <a:pt x="107035" y="3084244"/>
                  <a:pt x="93700" y="3107104"/>
                </a:cubicBezTo>
                <a:cubicBezTo>
                  <a:pt x="61315" y="3159491"/>
                  <a:pt x="40360" y="3218546"/>
                  <a:pt x="27025" y="3277601"/>
                </a:cubicBezTo>
                <a:cubicBezTo>
                  <a:pt x="19405" y="3312844"/>
                  <a:pt x="28930" y="3349991"/>
                  <a:pt x="19405" y="3385234"/>
                </a:cubicBezTo>
                <a:cubicBezTo>
                  <a:pt x="-1550" y="3460481"/>
                  <a:pt x="9880" y="3535729"/>
                  <a:pt x="13690" y="3611929"/>
                </a:cubicBezTo>
                <a:cubicBezTo>
                  <a:pt x="15595" y="3650029"/>
                  <a:pt x="14642" y="3687176"/>
                  <a:pt x="23215" y="3724324"/>
                </a:cubicBezTo>
                <a:cubicBezTo>
                  <a:pt x="30835" y="3759566"/>
                  <a:pt x="45122" y="3794809"/>
                  <a:pt x="83222" y="3803381"/>
                </a:cubicBezTo>
                <a:cubicBezTo>
                  <a:pt x="118465" y="3811001"/>
                  <a:pt x="155613" y="3813859"/>
                  <a:pt x="190855" y="3811001"/>
                </a:cubicBezTo>
                <a:cubicBezTo>
                  <a:pt x="206095" y="3810049"/>
                  <a:pt x="222288" y="3807191"/>
                  <a:pt x="237528" y="3805286"/>
                </a:cubicBezTo>
                <a:cubicBezTo>
                  <a:pt x="269913" y="3796714"/>
                  <a:pt x="317537" y="3787189"/>
                  <a:pt x="327062" y="3796714"/>
                </a:cubicBezTo>
                <a:cubicBezTo>
                  <a:pt x="384212" y="3882439"/>
                  <a:pt x="327062" y="3987214"/>
                  <a:pt x="320395" y="4089131"/>
                </a:cubicBezTo>
                <a:cubicBezTo>
                  <a:pt x="318490" y="4106276"/>
                  <a:pt x="316585" y="4122469"/>
                  <a:pt x="314680" y="4139614"/>
                </a:cubicBezTo>
                <a:cubicBezTo>
                  <a:pt x="313728" y="4147234"/>
                  <a:pt x="312775" y="4154854"/>
                  <a:pt x="311823" y="4163426"/>
                </a:cubicBezTo>
                <a:cubicBezTo>
                  <a:pt x="308013" y="4244389"/>
                  <a:pt x="269913" y="4330114"/>
                  <a:pt x="279438" y="4415839"/>
                </a:cubicBezTo>
                <a:cubicBezTo>
                  <a:pt x="279438" y="4434889"/>
                  <a:pt x="298488" y="4444414"/>
                  <a:pt x="317537" y="4444414"/>
                </a:cubicBezTo>
                <a:cubicBezTo>
                  <a:pt x="308013" y="4453939"/>
                  <a:pt x="298488" y="4463464"/>
                  <a:pt x="286105" y="4481561"/>
                </a:cubicBezTo>
                <a:cubicBezTo>
                  <a:pt x="282295" y="4488229"/>
                  <a:pt x="279438" y="4494896"/>
                  <a:pt x="277533" y="4502516"/>
                </a:cubicBezTo>
                <a:cubicBezTo>
                  <a:pt x="269913" y="4523471"/>
                  <a:pt x="266103" y="4546331"/>
                  <a:pt x="260388" y="4569191"/>
                </a:cubicBezTo>
                <a:cubicBezTo>
                  <a:pt x="248005" y="4620626"/>
                  <a:pt x="219430" y="4656821"/>
                  <a:pt x="173710" y="4682539"/>
                </a:cubicBezTo>
                <a:cubicBezTo>
                  <a:pt x="152755" y="4693969"/>
                  <a:pt x="132752" y="4707304"/>
                  <a:pt x="111797" y="4718734"/>
                </a:cubicBezTo>
                <a:cubicBezTo>
                  <a:pt x="85127" y="4733021"/>
                  <a:pt x="71792" y="4753976"/>
                  <a:pt x="79412" y="4791124"/>
                </a:cubicBezTo>
                <a:cubicBezTo>
                  <a:pt x="96557" y="4797791"/>
                  <a:pt x="116560" y="4812079"/>
                  <a:pt x="136563" y="4813031"/>
                </a:cubicBezTo>
                <a:cubicBezTo>
                  <a:pt x="185140" y="4815889"/>
                  <a:pt x="234670" y="4817794"/>
                  <a:pt x="283248" y="4812079"/>
                </a:cubicBezTo>
                <a:cubicBezTo>
                  <a:pt x="309918" y="4809221"/>
                  <a:pt x="338493" y="4794934"/>
                  <a:pt x="358495" y="4777789"/>
                </a:cubicBezTo>
                <a:cubicBezTo>
                  <a:pt x="384212" y="4754929"/>
                  <a:pt x="407073" y="4749214"/>
                  <a:pt x="440410" y="4756834"/>
                </a:cubicBezTo>
                <a:cubicBezTo>
                  <a:pt x="492798" y="4769216"/>
                  <a:pt x="544233" y="4761596"/>
                  <a:pt x="594715" y="4730164"/>
                </a:cubicBezTo>
                <a:cubicBezTo>
                  <a:pt x="600430" y="4663489"/>
                  <a:pt x="610908" y="4595861"/>
                  <a:pt x="611860" y="4528234"/>
                </a:cubicBezTo>
                <a:cubicBezTo>
                  <a:pt x="612813" y="4487276"/>
                  <a:pt x="619480" y="4452986"/>
                  <a:pt x="650913" y="4437746"/>
                </a:cubicBezTo>
                <a:cubicBezTo>
                  <a:pt x="657580" y="4434889"/>
                  <a:pt x="664248" y="4432031"/>
                  <a:pt x="672820" y="4431079"/>
                </a:cubicBezTo>
                <a:cubicBezTo>
                  <a:pt x="692823" y="4372976"/>
                  <a:pt x="704252" y="4312969"/>
                  <a:pt x="716635" y="4253914"/>
                </a:cubicBezTo>
                <a:cubicBezTo>
                  <a:pt x="718540" y="4245341"/>
                  <a:pt x="720445" y="4236769"/>
                  <a:pt x="721398" y="4228196"/>
                </a:cubicBezTo>
                <a:cubicBezTo>
                  <a:pt x="724255" y="4145329"/>
                  <a:pt x="735685" y="4063414"/>
                  <a:pt x="755688" y="3985309"/>
                </a:cubicBezTo>
                <a:cubicBezTo>
                  <a:pt x="757593" y="3977689"/>
                  <a:pt x="759498" y="3970069"/>
                  <a:pt x="762355" y="3962449"/>
                </a:cubicBezTo>
                <a:cubicBezTo>
                  <a:pt x="782358" y="3845291"/>
                  <a:pt x="782358" y="3740516"/>
                  <a:pt x="826173" y="3636694"/>
                </a:cubicBezTo>
                <a:cubicBezTo>
                  <a:pt x="827125" y="3629074"/>
                  <a:pt x="828077" y="3620501"/>
                  <a:pt x="829983" y="3612881"/>
                </a:cubicBezTo>
                <a:cubicBezTo>
                  <a:pt x="831888" y="3596689"/>
                  <a:pt x="834745" y="3580496"/>
                  <a:pt x="836650" y="3565256"/>
                </a:cubicBezTo>
                <a:cubicBezTo>
                  <a:pt x="848080" y="3483341"/>
                  <a:pt x="867130" y="3402379"/>
                  <a:pt x="867130" y="3320464"/>
                </a:cubicBezTo>
                <a:cubicBezTo>
                  <a:pt x="866177" y="3209974"/>
                  <a:pt x="900468" y="3106151"/>
                  <a:pt x="915708" y="2997566"/>
                </a:cubicBezTo>
                <a:cubicBezTo>
                  <a:pt x="926185" y="3008044"/>
                  <a:pt x="932852" y="3019474"/>
                  <a:pt x="936663" y="3032809"/>
                </a:cubicBezTo>
                <a:cubicBezTo>
                  <a:pt x="952855" y="3087101"/>
                  <a:pt x="955713" y="3141394"/>
                  <a:pt x="949998" y="3197591"/>
                </a:cubicBezTo>
                <a:cubicBezTo>
                  <a:pt x="946188" y="3239501"/>
                  <a:pt x="945235" y="3283316"/>
                  <a:pt x="949045" y="3325226"/>
                </a:cubicBezTo>
                <a:cubicBezTo>
                  <a:pt x="957618" y="3409999"/>
                  <a:pt x="976668" y="3494771"/>
                  <a:pt x="980477" y="3579544"/>
                </a:cubicBezTo>
                <a:cubicBezTo>
                  <a:pt x="986193" y="3701464"/>
                  <a:pt x="981430" y="3824336"/>
                  <a:pt x="983335" y="3946256"/>
                </a:cubicBezTo>
                <a:cubicBezTo>
                  <a:pt x="984288" y="3999596"/>
                  <a:pt x="990002" y="4053889"/>
                  <a:pt x="989050" y="4107229"/>
                </a:cubicBezTo>
                <a:cubicBezTo>
                  <a:pt x="988098" y="4152949"/>
                  <a:pt x="985240" y="4198669"/>
                  <a:pt x="976668" y="4243436"/>
                </a:cubicBezTo>
                <a:cubicBezTo>
                  <a:pt x="975715" y="4251056"/>
                  <a:pt x="973810" y="4258676"/>
                  <a:pt x="971905" y="4266296"/>
                </a:cubicBezTo>
                <a:cubicBezTo>
                  <a:pt x="970000" y="4273916"/>
                  <a:pt x="968095" y="4281536"/>
                  <a:pt x="966190" y="4288204"/>
                </a:cubicBezTo>
                <a:cubicBezTo>
                  <a:pt x="971905" y="4389169"/>
                  <a:pt x="943330" y="4493944"/>
                  <a:pt x="961427" y="4595861"/>
                </a:cubicBezTo>
                <a:cubicBezTo>
                  <a:pt x="965238" y="4603481"/>
                  <a:pt x="970000" y="4611101"/>
                  <a:pt x="974763" y="4618721"/>
                </a:cubicBezTo>
                <a:cubicBezTo>
                  <a:pt x="989050" y="4640629"/>
                  <a:pt x="1005243" y="4666346"/>
                  <a:pt x="1007148" y="4692064"/>
                </a:cubicBezTo>
                <a:cubicBezTo>
                  <a:pt x="1010958" y="4733021"/>
                  <a:pt x="1028102" y="4756834"/>
                  <a:pt x="1070013" y="4767311"/>
                </a:cubicBezTo>
                <a:cubicBezTo>
                  <a:pt x="1065250" y="4803506"/>
                  <a:pt x="1085253" y="4816841"/>
                  <a:pt x="1116685" y="4820651"/>
                </a:cubicBezTo>
                <a:cubicBezTo>
                  <a:pt x="1122400" y="4821604"/>
                  <a:pt x="1128115" y="4825414"/>
                  <a:pt x="1133830" y="4827319"/>
                </a:cubicBezTo>
                <a:cubicBezTo>
                  <a:pt x="1150023" y="4827319"/>
                  <a:pt x="1165263" y="4827319"/>
                  <a:pt x="1181455" y="4827319"/>
                </a:cubicBezTo>
                <a:cubicBezTo>
                  <a:pt x="1206220" y="4824461"/>
                  <a:pt x="1230985" y="4821604"/>
                  <a:pt x="1255750" y="4818746"/>
                </a:cubicBezTo>
                <a:cubicBezTo>
                  <a:pt x="1291945" y="4814936"/>
                  <a:pt x="1303375" y="4802554"/>
                  <a:pt x="1298613" y="4766359"/>
                </a:cubicBezTo>
                <a:cubicBezTo>
                  <a:pt x="1295755" y="4743499"/>
                  <a:pt x="1291945" y="4718734"/>
                  <a:pt x="1281468" y="4697779"/>
                </a:cubicBezTo>
                <a:cubicBezTo>
                  <a:pt x="1266228" y="4667299"/>
                  <a:pt x="1264323" y="4637771"/>
                  <a:pt x="1270038" y="4605386"/>
                </a:cubicBezTo>
                <a:cubicBezTo>
                  <a:pt x="1290993" y="4485371"/>
                  <a:pt x="1310995" y="4365356"/>
                  <a:pt x="1330998" y="4244389"/>
                </a:cubicBezTo>
                <a:cubicBezTo>
                  <a:pt x="1330998" y="4242484"/>
                  <a:pt x="1331950" y="4241531"/>
                  <a:pt x="1331950" y="4239626"/>
                </a:cubicBezTo>
                <a:cubicBezTo>
                  <a:pt x="1339570" y="4126279"/>
                  <a:pt x="1348143" y="4011979"/>
                  <a:pt x="1352905" y="3898631"/>
                </a:cubicBezTo>
                <a:cubicBezTo>
                  <a:pt x="1356715" y="3819574"/>
                  <a:pt x="1364335" y="3742421"/>
                  <a:pt x="1384338" y="3664316"/>
                </a:cubicBezTo>
                <a:cubicBezTo>
                  <a:pt x="1412913" y="3550969"/>
                  <a:pt x="1439582" y="3436669"/>
                  <a:pt x="1441488" y="3318559"/>
                </a:cubicBezTo>
                <a:cubicBezTo>
                  <a:pt x="1443393" y="3217594"/>
                  <a:pt x="1450060" y="3115676"/>
                  <a:pt x="1457680" y="3014711"/>
                </a:cubicBezTo>
                <a:cubicBezTo>
                  <a:pt x="1465300" y="2901364"/>
                  <a:pt x="1476730" y="2788016"/>
                  <a:pt x="1485303" y="2673716"/>
                </a:cubicBezTo>
                <a:cubicBezTo>
                  <a:pt x="1488160" y="2640379"/>
                  <a:pt x="1486255" y="2607041"/>
                  <a:pt x="1488160" y="2573704"/>
                </a:cubicBezTo>
                <a:cubicBezTo>
                  <a:pt x="1489113" y="2551796"/>
                  <a:pt x="1491970" y="2528936"/>
                  <a:pt x="1497685" y="2507981"/>
                </a:cubicBezTo>
                <a:cubicBezTo>
                  <a:pt x="1500543" y="2497504"/>
                  <a:pt x="1511973" y="2480359"/>
                  <a:pt x="1519593" y="2480359"/>
                </a:cubicBezTo>
                <a:cubicBezTo>
                  <a:pt x="1552930" y="2480359"/>
                  <a:pt x="1560550" y="2455594"/>
                  <a:pt x="1573885" y="2434639"/>
                </a:cubicBezTo>
                <a:cubicBezTo>
                  <a:pt x="1581505" y="2422256"/>
                  <a:pt x="1589125" y="2409874"/>
                  <a:pt x="1599603" y="2400349"/>
                </a:cubicBezTo>
                <a:cubicBezTo>
                  <a:pt x="1639607" y="2367011"/>
                  <a:pt x="1656753" y="2322244"/>
                  <a:pt x="1662468" y="2271761"/>
                </a:cubicBezTo>
                <a:cubicBezTo>
                  <a:pt x="1668182" y="2223184"/>
                  <a:pt x="1685328" y="2175559"/>
                  <a:pt x="1671040" y="2126029"/>
                </a:cubicBezTo>
                <a:cubicBezTo>
                  <a:pt x="1670088" y="2121266"/>
                  <a:pt x="1671040" y="2116504"/>
                  <a:pt x="1671993" y="2111741"/>
                </a:cubicBezTo>
                <a:cubicBezTo>
                  <a:pt x="1686280" y="2062211"/>
                  <a:pt x="1697710" y="2010776"/>
                  <a:pt x="1708188" y="1960294"/>
                </a:cubicBezTo>
                <a:close/>
                <a:moveTo>
                  <a:pt x="284200" y="2927081"/>
                </a:moveTo>
                <a:cubicBezTo>
                  <a:pt x="297535" y="2890886"/>
                  <a:pt x="308965" y="2857549"/>
                  <a:pt x="321348" y="2824211"/>
                </a:cubicBezTo>
                <a:cubicBezTo>
                  <a:pt x="324205" y="2824211"/>
                  <a:pt x="327062" y="2824211"/>
                  <a:pt x="328968" y="2825164"/>
                </a:cubicBezTo>
                <a:cubicBezTo>
                  <a:pt x="331825" y="2859454"/>
                  <a:pt x="334683" y="2893744"/>
                  <a:pt x="337540" y="2930891"/>
                </a:cubicBezTo>
                <a:cubicBezTo>
                  <a:pt x="318490" y="2928986"/>
                  <a:pt x="303250" y="2928034"/>
                  <a:pt x="284200" y="2927081"/>
                </a:cubicBezTo>
                <a:close/>
                <a:moveTo>
                  <a:pt x="391833" y="2454641"/>
                </a:moveTo>
                <a:cubicBezTo>
                  <a:pt x="345160" y="2454641"/>
                  <a:pt x="303250" y="2454641"/>
                  <a:pt x="262293" y="2454641"/>
                </a:cubicBezTo>
                <a:cubicBezTo>
                  <a:pt x="246100" y="2407016"/>
                  <a:pt x="249910" y="2400349"/>
                  <a:pt x="288963" y="2388919"/>
                </a:cubicBezTo>
                <a:cubicBezTo>
                  <a:pt x="326110" y="2377489"/>
                  <a:pt x="360400" y="2380346"/>
                  <a:pt x="401358" y="2401301"/>
                </a:cubicBezTo>
                <a:cubicBezTo>
                  <a:pt x="398500" y="2421304"/>
                  <a:pt x="394690" y="2439401"/>
                  <a:pt x="391833" y="2454641"/>
                </a:cubicBezTo>
                <a:close/>
                <a:moveTo>
                  <a:pt x="422312" y="2628949"/>
                </a:moveTo>
                <a:cubicBezTo>
                  <a:pt x="419455" y="2603231"/>
                  <a:pt x="416598" y="2585134"/>
                  <a:pt x="414693" y="2566084"/>
                </a:cubicBezTo>
                <a:cubicBezTo>
                  <a:pt x="412787" y="2544176"/>
                  <a:pt x="409930" y="2522269"/>
                  <a:pt x="408978" y="2500361"/>
                </a:cubicBezTo>
                <a:cubicBezTo>
                  <a:pt x="408025" y="2489884"/>
                  <a:pt x="405168" y="2473691"/>
                  <a:pt x="410883" y="2468929"/>
                </a:cubicBezTo>
                <a:cubicBezTo>
                  <a:pt x="439458" y="2443211"/>
                  <a:pt x="439458" y="2407016"/>
                  <a:pt x="448030" y="2374631"/>
                </a:cubicBezTo>
                <a:cubicBezTo>
                  <a:pt x="449935" y="2457499"/>
                  <a:pt x="455650" y="2540366"/>
                  <a:pt x="422312" y="2628949"/>
                </a:cubicBezTo>
                <a:close/>
                <a:moveTo>
                  <a:pt x="814743" y="1037321"/>
                </a:moveTo>
                <a:cubicBezTo>
                  <a:pt x="811885" y="1037321"/>
                  <a:pt x="809027" y="1037321"/>
                  <a:pt x="806170" y="1037321"/>
                </a:cubicBezTo>
                <a:cubicBezTo>
                  <a:pt x="802360" y="977314"/>
                  <a:pt x="797598" y="917306"/>
                  <a:pt x="793788" y="857299"/>
                </a:cubicBezTo>
                <a:cubicBezTo>
                  <a:pt x="796645" y="856346"/>
                  <a:pt x="799502" y="855394"/>
                  <a:pt x="802360" y="854441"/>
                </a:cubicBezTo>
                <a:cubicBezTo>
                  <a:pt x="816648" y="869681"/>
                  <a:pt x="831888" y="884921"/>
                  <a:pt x="849033" y="903971"/>
                </a:cubicBezTo>
                <a:cubicBezTo>
                  <a:pt x="854748" y="895399"/>
                  <a:pt x="858558" y="889684"/>
                  <a:pt x="862368" y="883969"/>
                </a:cubicBezTo>
                <a:cubicBezTo>
                  <a:pt x="869988" y="875396"/>
                  <a:pt x="877608" y="865871"/>
                  <a:pt x="885227" y="857299"/>
                </a:cubicBezTo>
                <a:cubicBezTo>
                  <a:pt x="887133" y="858251"/>
                  <a:pt x="889990" y="860156"/>
                  <a:pt x="891895" y="861109"/>
                </a:cubicBezTo>
                <a:cubicBezTo>
                  <a:pt x="865225" y="920164"/>
                  <a:pt x="839508" y="978266"/>
                  <a:pt x="814743" y="1037321"/>
                </a:cubicBezTo>
                <a:close/>
                <a:moveTo>
                  <a:pt x="860463" y="883969"/>
                </a:moveTo>
                <a:cubicBezTo>
                  <a:pt x="813790" y="868729"/>
                  <a:pt x="803313" y="825866"/>
                  <a:pt x="796645" y="786814"/>
                </a:cubicBezTo>
                <a:cubicBezTo>
                  <a:pt x="789977" y="753476"/>
                  <a:pt x="795693" y="718234"/>
                  <a:pt x="795693" y="672514"/>
                </a:cubicBezTo>
                <a:cubicBezTo>
                  <a:pt x="837602" y="702041"/>
                  <a:pt x="870940" y="725854"/>
                  <a:pt x="901420" y="747761"/>
                </a:cubicBezTo>
                <a:cubicBezTo>
                  <a:pt x="886180" y="796339"/>
                  <a:pt x="873798" y="840154"/>
                  <a:pt x="860463" y="883969"/>
                </a:cubicBezTo>
                <a:close/>
                <a:moveTo>
                  <a:pt x="985240" y="1052561"/>
                </a:moveTo>
                <a:cubicBezTo>
                  <a:pt x="983335" y="1051609"/>
                  <a:pt x="981430" y="1051609"/>
                  <a:pt x="979525" y="1050656"/>
                </a:cubicBezTo>
                <a:cubicBezTo>
                  <a:pt x="976668" y="989696"/>
                  <a:pt x="973810" y="928736"/>
                  <a:pt x="970952" y="869681"/>
                </a:cubicBezTo>
                <a:cubicBezTo>
                  <a:pt x="979525" y="882064"/>
                  <a:pt x="988098" y="896351"/>
                  <a:pt x="999527" y="913496"/>
                </a:cubicBezTo>
                <a:cubicBezTo>
                  <a:pt x="1012863" y="903019"/>
                  <a:pt x="1024293" y="895399"/>
                  <a:pt x="1044295" y="880159"/>
                </a:cubicBezTo>
                <a:cubicBezTo>
                  <a:pt x="1022388" y="943024"/>
                  <a:pt x="1003338" y="997316"/>
                  <a:pt x="985240" y="1052561"/>
                </a:cubicBezTo>
                <a:close/>
                <a:moveTo>
                  <a:pt x="1001433" y="888731"/>
                </a:moveTo>
                <a:cubicBezTo>
                  <a:pt x="982383" y="845869"/>
                  <a:pt x="963333" y="804911"/>
                  <a:pt x="942377" y="758239"/>
                </a:cubicBezTo>
                <a:cubicBezTo>
                  <a:pt x="997623" y="715376"/>
                  <a:pt x="1050963" y="674419"/>
                  <a:pt x="1104303" y="632509"/>
                </a:cubicBezTo>
                <a:cubicBezTo>
                  <a:pt x="1124305" y="682039"/>
                  <a:pt x="1071918" y="815389"/>
                  <a:pt x="1001433" y="888731"/>
                </a:cubicBezTo>
                <a:close/>
                <a:moveTo>
                  <a:pt x="1510068" y="2456546"/>
                </a:moveTo>
                <a:cubicBezTo>
                  <a:pt x="1469110" y="2403206"/>
                  <a:pt x="1430057" y="2352724"/>
                  <a:pt x="1388148" y="2296526"/>
                </a:cubicBezTo>
                <a:cubicBezTo>
                  <a:pt x="1473873" y="2307004"/>
                  <a:pt x="1508163" y="2367011"/>
                  <a:pt x="1543405" y="2432734"/>
                </a:cubicBezTo>
                <a:cubicBezTo>
                  <a:pt x="1531023" y="2441306"/>
                  <a:pt x="1521498" y="2447974"/>
                  <a:pt x="1510068" y="2456546"/>
                </a:cubicBezTo>
                <a:close/>
              </a:path>
            </a:pathLst>
          </a:custGeom>
          <a:solidFill>
            <a:srgbClr val="343C4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grpSp>
        <p:nvGrpSpPr>
          <p:cNvPr id="66" name="مجموعة 65">
            <a:extLst>
              <a:ext uri="{FF2B5EF4-FFF2-40B4-BE49-F238E27FC236}">
                <a16:creationId xmlns:a16="http://schemas.microsoft.com/office/drawing/2014/main" xmlns="" id="{CFA25435-1C8A-759A-06BE-5D6AF7AA6B99}"/>
              </a:ext>
            </a:extLst>
          </p:cNvPr>
          <p:cNvGrpSpPr/>
          <p:nvPr/>
        </p:nvGrpSpPr>
        <p:grpSpPr>
          <a:xfrm>
            <a:off x="3725942" y="5166182"/>
            <a:ext cx="6548649" cy="756691"/>
            <a:chOff x="5267200" y="2195610"/>
            <a:chExt cx="6548649" cy="756691"/>
          </a:xfrm>
        </p:grpSpPr>
        <p:sp>
          <p:nvSpPr>
            <p:cNvPr id="67" name="Rectangle 6">
              <a:extLst>
                <a:ext uri="{FF2B5EF4-FFF2-40B4-BE49-F238E27FC236}">
                  <a16:creationId xmlns:a16="http://schemas.microsoft.com/office/drawing/2014/main" xmlns="" id="{73EB024C-2CB4-35C6-330E-C43063412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7200" y="2195610"/>
              <a:ext cx="6548649" cy="756691"/>
            </a:xfrm>
            <a:prstGeom prst="roundRect">
              <a:avLst>
                <a:gd name="adj" fmla="val 50000"/>
              </a:avLst>
            </a:prstGeom>
            <a:solidFill>
              <a:srgbClr val="343C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2700" dirty="0"/>
            </a:p>
          </p:txBody>
        </p:sp>
        <p:sp>
          <p:nvSpPr>
            <p:cNvPr id="68" name="Oval 70">
              <a:extLst>
                <a:ext uri="{FF2B5EF4-FFF2-40B4-BE49-F238E27FC236}">
                  <a16:creationId xmlns:a16="http://schemas.microsoft.com/office/drawing/2014/main" xmlns="" id="{BADECF9D-55D1-2BF8-B8FA-8AA9F02DF563}"/>
                </a:ext>
              </a:extLst>
            </p:cNvPr>
            <p:cNvSpPr/>
            <p:nvPr/>
          </p:nvSpPr>
          <p:spPr>
            <a:xfrm>
              <a:off x="5361206" y="2275273"/>
              <a:ext cx="597154" cy="59715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TextBox 74">
              <a:extLst>
                <a:ext uri="{FF2B5EF4-FFF2-40B4-BE49-F238E27FC236}">
                  <a16:creationId xmlns:a16="http://schemas.microsoft.com/office/drawing/2014/main" xmlns="" id="{8310B17C-FCA4-7B42-AD96-87F8899F8FAE}"/>
                </a:ext>
              </a:extLst>
            </p:cNvPr>
            <p:cNvSpPr txBox="1"/>
            <p:nvPr/>
          </p:nvSpPr>
          <p:spPr>
            <a:xfrm flipH="1">
              <a:off x="5348717" y="2317643"/>
              <a:ext cx="609643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altLang="ko-KR" sz="2800" b="1" dirty="0">
                  <a:solidFill>
                    <a:srgbClr val="343C4F"/>
                  </a:solidFill>
                  <a:cs typeface="Calibri" pitchFamily="34" charset="0"/>
                </a:rPr>
                <a:t>05</a:t>
              </a:r>
              <a:endParaRPr lang="ko-KR" altLang="en-US" sz="2800" b="1" dirty="0">
                <a:solidFill>
                  <a:srgbClr val="343C4F"/>
                </a:solidFill>
                <a:cs typeface="Calibri" pitchFamily="34" charset="0"/>
              </a:endParaRPr>
            </a:p>
          </p:txBody>
        </p:sp>
        <p:sp>
          <p:nvSpPr>
            <p:cNvPr id="70" name="TextBox 79">
              <a:extLst>
                <a:ext uri="{FF2B5EF4-FFF2-40B4-BE49-F238E27FC236}">
                  <a16:creationId xmlns:a16="http://schemas.microsoft.com/office/drawing/2014/main" xmlns="" id="{387DF4A5-CCBF-54CD-6D7F-E7C20C46E835}"/>
                </a:ext>
              </a:extLst>
            </p:cNvPr>
            <p:cNvSpPr txBox="1"/>
            <p:nvPr/>
          </p:nvSpPr>
          <p:spPr>
            <a:xfrm>
              <a:off x="6136386" y="2214180"/>
              <a:ext cx="5178473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800" b="1" kern="1200" dirty="0">
                  <a:solidFill>
                    <a:schemeClr val="bg1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الإزعاج العام</a:t>
              </a:r>
              <a:endParaRPr lang="en-US" sz="2800" dirty="0"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Sakkal Majalla" panose="02000000000000000000" pitchFamily="2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2" name="صورة الشريحة 71">
                <a:extLst>
                  <a:ext uri="{FF2B5EF4-FFF2-40B4-BE49-F238E27FC236}">
                    <a16:creationId xmlns:a16="http://schemas.microsoft.com/office/drawing/2014/main" id="{26CF97C8-A539-EF84-987A-73559E440AC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244977478"/>
                  </p:ext>
                </p:extLst>
              </p:nvPr>
            </p:nvGraphicFramePr>
            <p:xfrm>
              <a:off x="11142703" y="176554"/>
              <a:ext cx="449302" cy="449302"/>
            </p:xfrm>
            <a:graphic>
              <a:graphicData uri="http://schemas.microsoft.com/office/powerpoint/2016/slidezoom">
                <pslz:sldZm>
                  <pslz:sldZmObj sldId="285" cId="803578116">
                    <pslz:zmPr id="{766FB368-808E-4FCF-B5E1-622B3E43A1E1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9302" cy="44930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2" name="صورة الشريحة 71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6CF97C8-A539-EF84-987A-73559E440AC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2703" y="176554"/>
                <a:ext cx="449302" cy="44930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5" name="TextBox 34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3954024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أهم الإجراءات الأمنية للتعامل مع السلوكيات السلبية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pic>
        <p:nvPicPr>
          <p:cNvPr id="36" name="صورة 35">
            <a:extLst>
              <a:ext uri="{FF2B5EF4-FFF2-40B4-BE49-F238E27FC236}">
                <a16:creationId xmlns:a16="http://schemas.microsoft.com/office/drawing/2014/main" xmlns="" id="{C60C76A6-CB1E-C43B-0AD3-2AE0DE192F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56" t="10527" r="10830" b="10199"/>
          <a:stretch/>
        </p:blipFill>
        <p:spPr bwMode="auto">
          <a:xfrm>
            <a:off x="1103810" y="2113498"/>
            <a:ext cx="3525544" cy="359571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7" name="مجموعة 36">
            <a:extLst>
              <a:ext uri="{FF2B5EF4-FFF2-40B4-BE49-F238E27FC236}">
                <a16:creationId xmlns:a16="http://schemas.microsoft.com/office/drawing/2014/main" xmlns="" id="{08492A41-7EC7-4A7A-DC4E-767C8E63F3A6}"/>
              </a:ext>
            </a:extLst>
          </p:cNvPr>
          <p:cNvGrpSpPr/>
          <p:nvPr/>
        </p:nvGrpSpPr>
        <p:grpSpPr>
          <a:xfrm>
            <a:off x="5196114" y="1318214"/>
            <a:ext cx="6212248" cy="648483"/>
            <a:chOff x="5196114" y="1890345"/>
            <a:chExt cx="6212248" cy="648483"/>
          </a:xfrm>
        </p:grpSpPr>
        <p:sp>
          <p:nvSpPr>
            <p:cNvPr id="38" name="TextBox 17">
              <a:extLst>
                <a:ext uri="{FF2B5EF4-FFF2-40B4-BE49-F238E27FC236}">
                  <a16:creationId xmlns:a16="http://schemas.microsoft.com/office/drawing/2014/main" xmlns="" id="{498EFDFA-E2D2-1A32-5928-51CDBB018222}"/>
                </a:ext>
              </a:extLst>
            </p:cNvPr>
            <p:cNvSpPr txBox="1"/>
            <p:nvPr/>
          </p:nvSpPr>
          <p:spPr>
            <a:xfrm flipH="1">
              <a:off x="10450266" y="1890345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rgbClr val="343C4F"/>
                  </a:solidFill>
                  <a:cs typeface="Arial" pitchFamily="34" charset="0"/>
                </a:rPr>
                <a:t>01</a:t>
              </a:r>
              <a:endParaRPr lang="ko-KR" altLang="en-US" sz="3600" b="1" dirty="0">
                <a:solidFill>
                  <a:srgbClr val="343C4F"/>
                </a:solidFill>
                <a:cs typeface="Arial" pitchFamily="34" charset="0"/>
              </a:endParaRPr>
            </a:p>
          </p:txBody>
        </p:sp>
        <p:sp>
          <p:nvSpPr>
            <p:cNvPr id="39" name="TextBox 18">
              <a:extLst>
                <a:ext uri="{FF2B5EF4-FFF2-40B4-BE49-F238E27FC236}">
                  <a16:creationId xmlns:a16="http://schemas.microsoft.com/office/drawing/2014/main" xmlns="" id="{5ED318D4-F2C4-4CE1-764D-6FDA3CE97022}"/>
                </a:ext>
              </a:extLst>
            </p:cNvPr>
            <p:cNvSpPr txBox="1"/>
            <p:nvPr/>
          </p:nvSpPr>
          <p:spPr>
            <a:xfrm flipH="1">
              <a:off x="5196114" y="1928046"/>
              <a:ext cx="525415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1"/>
              <a:r>
                <a:rPr lang="ar-SA" sz="28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التأكد من وجود فريق أمن كافي</a:t>
              </a:r>
              <a:endParaRPr lang="en-US" sz="28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cxnSp>
          <p:nvCxnSpPr>
            <p:cNvPr id="40" name="직선 연결선 19">
              <a:extLst>
                <a:ext uri="{FF2B5EF4-FFF2-40B4-BE49-F238E27FC236}">
                  <a16:creationId xmlns:a16="http://schemas.microsoft.com/office/drawing/2014/main" xmlns="" id="{2CA3A679-F65F-53EB-8CF0-4F9833FC4D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55771" y="2538828"/>
              <a:ext cx="5962367" cy="0"/>
            </a:xfrm>
            <a:prstGeom prst="line">
              <a:avLst/>
            </a:prstGeom>
            <a:ln w="38100">
              <a:solidFill>
                <a:srgbClr val="343C4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مجموعة 40">
            <a:extLst>
              <a:ext uri="{FF2B5EF4-FFF2-40B4-BE49-F238E27FC236}">
                <a16:creationId xmlns:a16="http://schemas.microsoft.com/office/drawing/2014/main" xmlns="" id="{6FECDDCE-15C3-8348-5029-80A0724E7B2F}"/>
              </a:ext>
            </a:extLst>
          </p:cNvPr>
          <p:cNvGrpSpPr/>
          <p:nvPr/>
        </p:nvGrpSpPr>
        <p:grpSpPr>
          <a:xfrm>
            <a:off x="5196114" y="2265326"/>
            <a:ext cx="6212248" cy="648483"/>
            <a:chOff x="5196114" y="2837457"/>
            <a:chExt cx="6212248" cy="648483"/>
          </a:xfrm>
        </p:grpSpPr>
        <p:sp>
          <p:nvSpPr>
            <p:cNvPr id="42" name="TextBox 28">
              <a:extLst>
                <a:ext uri="{FF2B5EF4-FFF2-40B4-BE49-F238E27FC236}">
                  <a16:creationId xmlns:a16="http://schemas.microsoft.com/office/drawing/2014/main" xmlns="" id="{026945A3-D704-11AC-CAC9-BA6B04B46253}"/>
                </a:ext>
              </a:extLst>
            </p:cNvPr>
            <p:cNvSpPr txBox="1"/>
            <p:nvPr/>
          </p:nvSpPr>
          <p:spPr>
            <a:xfrm flipH="1">
              <a:off x="10450266" y="2837457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rgbClr val="2B5474"/>
                  </a:solidFill>
                  <a:cs typeface="Arial" pitchFamily="34" charset="0"/>
                </a:rPr>
                <a:t>02</a:t>
              </a:r>
              <a:endParaRPr lang="ko-KR" altLang="en-US" sz="3600" b="1" dirty="0">
                <a:solidFill>
                  <a:srgbClr val="2B5474"/>
                </a:solidFill>
                <a:cs typeface="Arial" pitchFamily="34" charset="0"/>
              </a:endParaRPr>
            </a:p>
          </p:txBody>
        </p:sp>
        <p:sp>
          <p:nvSpPr>
            <p:cNvPr id="43" name="TextBox 29">
              <a:extLst>
                <a:ext uri="{FF2B5EF4-FFF2-40B4-BE49-F238E27FC236}">
                  <a16:creationId xmlns:a16="http://schemas.microsoft.com/office/drawing/2014/main" xmlns="" id="{29CF0FB2-0295-A60C-273A-4B073657DF5A}"/>
                </a:ext>
              </a:extLst>
            </p:cNvPr>
            <p:cNvSpPr txBox="1"/>
            <p:nvPr/>
          </p:nvSpPr>
          <p:spPr>
            <a:xfrm flipH="1">
              <a:off x="5196114" y="2875158"/>
              <a:ext cx="525415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1"/>
              <a:r>
                <a:rPr lang="ar-SA" sz="28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التحقق من بطاقات الدخول</a:t>
              </a:r>
              <a:endParaRPr lang="en-US" sz="28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cxnSp>
          <p:nvCxnSpPr>
            <p:cNvPr id="44" name="직선 연결선 30">
              <a:extLst>
                <a:ext uri="{FF2B5EF4-FFF2-40B4-BE49-F238E27FC236}">
                  <a16:creationId xmlns:a16="http://schemas.microsoft.com/office/drawing/2014/main" xmlns="" id="{FE49FA10-48E1-5558-B548-D4F26C2A0A4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84800" y="3485940"/>
              <a:ext cx="5933338" cy="0"/>
            </a:xfrm>
            <a:prstGeom prst="line">
              <a:avLst/>
            </a:prstGeom>
            <a:ln w="38100">
              <a:solidFill>
                <a:srgbClr val="2B5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مجموعة 44">
            <a:extLst>
              <a:ext uri="{FF2B5EF4-FFF2-40B4-BE49-F238E27FC236}">
                <a16:creationId xmlns:a16="http://schemas.microsoft.com/office/drawing/2014/main" xmlns="" id="{78445163-8F20-D9B0-A48F-9580255CF82A}"/>
              </a:ext>
            </a:extLst>
          </p:cNvPr>
          <p:cNvGrpSpPr/>
          <p:nvPr/>
        </p:nvGrpSpPr>
        <p:grpSpPr>
          <a:xfrm>
            <a:off x="5196114" y="3246434"/>
            <a:ext cx="6212248" cy="648483"/>
            <a:chOff x="5196114" y="3819252"/>
            <a:chExt cx="6212248" cy="648483"/>
          </a:xfrm>
        </p:grpSpPr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xmlns="" id="{E189CBA7-5C09-0FA5-01EE-ECDC0D26FA15}"/>
                </a:ext>
              </a:extLst>
            </p:cNvPr>
            <p:cNvSpPr txBox="1"/>
            <p:nvPr/>
          </p:nvSpPr>
          <p:spPr>
            <a:xfrm flipH="1">
              <a:off x="10450266" y="3819252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rgbClr val="579DA5"/>
                  </a:solidFill>
                  <a:cs typeface="Arial" pitchFamily="34" charset="0"/>
                </a:rPr>
                <a:t>03</a:t>
              </a:r>
              <a:endParaRPr lang="ko-KR" altLang="en-US" sz="3600" b="1" dirty="0">
                <a:solidFill>
                  <a:srgbClr val="579DA5"/>
                </a:solidFill>
                <a:cs typeface="Arial" pitchFamily="34" charset="0"/>
              </a:endParaRP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xmlns="" id="{C2C08A53-01F8-BEB3-7741-BF4CA0389A00}"/>
                </a:ext>
              </a:extLst>
            </p:cNvPr>
            <p:cNvSpPr txBox="1"/>
            <p:nvPr/>
          </p:nvSpPr>
          <p:spPr>
            <a:xfrm flipH="1">
              <a:off x="5196114" y="3856953"/>
              <a:ext cx="525415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ar-SA" sz="2800" b="1" dirty="0">
                  <a:solidFill>
                    <a:srgbClr val="579DA5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الإجراءات الأمنية المناسبة</a:t>
              </a:r>
              <a:endParaRPr lang="en-US" sz="2800" b="1" dirty="0">
                <a:solidFill>
                  <a:srgbClr val="579DA5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cxnSp>
          <p:nvCxnSpPr>
            <p:cNvPr id="48" name="직선 연결선 41">
              <a:extLst>
                <a:ext uri="{FF2B5EF4-FFF2-40B4-BE49-F238E27FC236}">
                  <a16:creationId xmlns:a16="http://schemas.microsoft.com/office/drawing/2014/main" xmlns="" id="{69B66728-9ABA-4278-24B3-CE7725E25AB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13829" y="4467735"/>
              <a:ext cx="5904310" cy="0"/>
            </a:xfrm>
            <a:prstGeom prst="line">
              <a:avLst/>
            </a:prstGeom>
            <a:ln w="38100">
              <a:solidFill>
                <a:srgbClr val="579DA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مجموعة 48">
            <a:extLst>
              <a:ext uri="{FF2B5EF4-FFF2-40B4-BE49-F238E27FC236}">
                <a16:creationId xmlns:a16="http://schemas.microsoft.com/office/drawing/2014/main" xmlns="" id="{B59D4092-3C05-37DE-5EED-62630E243F45}"/>
              </a:ext>
            </a:extLst>
          </p:cNvPr>
          <p:cNvGrpSpPr/>
          <p:nvPr/>
        </p:nvGrpSpPr>
        <p:grpSpPr>
          <a:xfrm>
            <a:off x="5196114" y="4289030"/>
            <a:ext cx="6212248" cy="648483"/>
            <a:chOff x="5196114" y="4861161"/>
            <a:chExt cx="6212248" cy="648483"/>
          </a:xfrm>
        </p:grpSpPr>
        <p:sp>
          <p:nvSpPr>
            <p:cNvPr id="50" name="TextBox 39">
              <a:extLst>
                <a:ext uri="{FF2B5EF4-FFF2-40B4-BE49-F238E27FC236}">
                  <a16:creationId xmlns:a16="http://schemas.microsoft.com/office/drawing/2014/main" xmlns="" id="{0B1F4E5C-5F08-A151-7827-BD03B3AD2DAC}"/>
                </a:ext>
              </a:extLst>
            </p:cNvPr>
            <p:cNvSpPr txBox="1"/>
            <p:nvPr/>
          </p:nvSpPr>
          <p:spPr>
            <a:xfrm flipH="1">
              <a:off x="10450266" y="4861161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/>
              <a:r>
                <a:rPr lang="en-US" altLang="ko-KR" sz="3600" b="1" dirty="0">
                  <a:solidFill>
                    <a:srgbClr val="343C4F"/>
                  </a:solidFill>
                  <a:cs typeface="Arial" pitchFamily="34" charset="0"/>
                </a:rPr>
                <a:t>04</a:t>
              </a:r>
              <a:endParaRPr lang="ko-KR" altLang="en-US" sz="3600" b="1" dirty="0">
                <a:solidFill>
                  <a:srgbClr val="343C4F"/>
                </a:solidFill>
                <a:cs typeface="Arial" pitchFamily="34" charset="0"/>
              </a:endParaRPr>
            </a:p>
          </p:txBody>
        </p:sp>
        <p:sp>
          <p:nvSpPr>
            <p:cNvPr id="71" name="TextBox 40">
              <a:extLst>
                <a:ext uri="{FF2B5EF4-FFF2-40B4-BE49-F238E27FC236}">
                  <a16:creationId xmlns:a16="http://schemas.microsoft.com/office/drawing/2014/main" xmlns="" id="{B870CCC1-A413-8DB8-BA7B-17D74647B405}"/>
                </a:ext>
              </a:extLst>
            </p:cNvPr>
            <p:cNvSpPr txBox="1"/>
            <p:nvPr/>
          </p:nvSpPr>
          <p:spPr>
            <a:xfrm flipH="1">
              <a:off x="5196114" y="4898862"/>
              <a:ext cx="525415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>
              <a:defPPr>
                <a:defRPr lang="ar-SY"/>
              </a:defPPr>
              <a:lvl1pPr>
                <a:defRPr sz="2800" b="1">
                  <a:solidFill>
                    <a:srgbClr val="000000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defRPr>
              </a:lvl1pPr>
            </a:lstStyle>
            <a:p>
              <a:r>
                <a:rPr lang="ar-SA" dirty="0">
                  <a:solidFill>
                    <a:srgbClr val="343C4F"/>
                  </a:solidFill>
                  <a:latin typeface="Times New Roman" panose="02020603050405020304" pitchFamily="18" charset="0"/>
                  <a:ea typeface="+mn-ea"/>
                </a:rPr>
                <a:t>توفير الإرشادات والتعليمات</a:t>
              </a:r>
              <a:endParaRPr lang="en-US" dirty="0">
                <a:solidFill>
                  <a:srgbClr val="343C4F"/>
                </a:solidFill>
                <a:latin typeface="Times New Roman" panose="02020603050405020304" pitchFamily="18" charset="0"/>
                <a:ea typeface="+mn-ea"/>
              </a:endParaRPr>
            </a:p>
          </p:txBody>
        </p:sp>
        <p:cxnSp>
          <p:nvCxnSpPr>
            <p:cNvPr id="72" name="직선 연결선 41">
              <a:extLst>
                <a:ext uri="{FF2B5EF4-FFF2-40B4-BE49-F238E27FC236}">
                  <a16:creationId xmlns:a16="http://schemas.microsoft.com/office/drawing/2014/main" xmlns="" id="{1A39CF4F-BC9F-319C-C786-AFCF0664B18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42857" y="5509644"/>
              <a:ext cx="5875282" cy="0"/>
            </a:xfrm>
            <a:prstGeom prst="line">
              <a:avLst/>
            </a:prstGeom>
            <a:ln w="38100">
              <a:solidFill>
                <a:srgbClr val="31394C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مجموعة 72">
            <a:extLst>
              <a:ext uri="{FF2B5EF4-FFF2-40B4-BE49-F238E27FC236}">
                <a16:creationId xmlns:a16="http://schemas.microsoft.com/office/drawing/2014/main" xmlns="" id="{08FBB3EE-537A-2076-25A6-8214EF933A8A}"/>
              </a:ext>
            </a:extLst>
          </p:cNvPr>
          <p:cNvGrpSpPr/>
          <p:nvPr/>
        </p:nvGrpSpPr>
        <p:grpSpPr>
          <a:xfrm>
            <a:off x="5196114" y="5386048"/>
            <a:ext cx="6212248" cy="648483"/>
            <a:chOff x="5196114" y="2837457"/>
            <a:chExt cx="6212248" cy="648483"/>
          </a:xfrm>
        </p:grpSpPr>
        <p:sp>
          <p:nvSpPr>
            <p:cNvPr id="74" name="TextBox 28">
              <a:extLst>
                <a:ext uri="{FF2B5EF4-FFF2-40B4-BE49-F238E27FC236}">
                  <a16:creationId xmlns:a16="http://schemas.microsoft.com/office/drawing/2014/main" xmlns="" id="{32A26958-8721-B68A-A119-C81DB8CDC626}"/>
                </a:ext>
              </a:extLst>
            </p:cNvPr>
            <p:cNvSpPr txBox="1"/>
            <p:nvPr/>
          </p:nvSpPr>
          <p:spPr>
            <a:xfrm flipH="1">
              <a:off x="10450266" y="2837457"/>
              <a:ext cx="958096" cy="64633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ctr" rtl="0"/>
              <a:r>
                <a:rPr lang="en-US" altLang="ko-KR" sz="3600" b="1" dirty="0">
                  <a:solidFill>
                    <a:srgbClr val="2B5474"/>
                  </a:solidFill>
                  <a:cs typeface="Arial" pitchFamily="34" charset="0"/>
                </a:rPr>
                <a:t>05</a:t>
              </a:r>
              <a:endParaRPr lang="ko-KR" altLang="en-US" sz="3600" b="1" dirty="0">
                <a:solidFill>
                  <a:srgbClr val="2B5474"/>
                </a:solidFill>
                <a:cs typeface="Arial" pitchFamily="34" charset="0"/>
              </a:endParaRPr>
            </a:p>
          </p:txBody>
        </p:sp>
        <p:sp>
          <p:nvSpPr>
            <p:cNvPr id="75" name="TextBox 29">
              <a:extLst>
                <a:ext uri="{FF2B5EF4-FFF2-40B4-BE49-F238E27FC236}">
                  <a16:creationId xmlns:a16="http://schemas.microsoft.com/office/drawing/2014/main" xmlns="" id="{C1D0D88F-4B4D-3D31-BBEB-D3A8744372DB}"/>
                </a:ext>
              </a:extLst>
            </p:cNvPr>
            <p:cNvSpPr txBox="1"/>
            <p:nvPr/>
          </p:nvSpPr>
          <p:spPr>
            <a:xfrm flipH="1">
              <a:off x="5196114" y="2875158"/>
              <a:ext cx="5254152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ar-SA" sz="28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الدعم النفسي</a:t>
              </a:r>
              <a:endParaRPr lang="en-US" sz="28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cxnSp>
          <p:nvCxnSpPr>
            <p:cNvPr id="76" name="직선 연결선 30">
              <a:extLst>
                <a:ext uri="{FF2B5EF4-FFF2-40B4-BE49-F238E27FC236}">
                  <a16:creationId xmlns:a16="http://schemas.microsoft.com/office/drawing/2014/main" xmlns="" id="{5977F30E-BC64-768E-AB0E-F132E1BDF6A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384800" y="3485940"/>
              <a:ext cx="5933338" cy="0"/>
            </a:xfrm>
            <a:prstGeom prst="line">
              <a:avLst/>
            </a:prstGeom>
            <a:ln w="38100">
              <a:solidFill>
                <a:srgbClr val="2B54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8035781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حشد الطاقات نحو تحقيق الأهداف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Group 2">
            <a:extLst>
              <a:ext uri="{FF2B5EF4-FFF2-40B4-BE49-F238E27FC236}">
                <a16:creationId xmlns:a16="http://schemas.microsoft.com/office/drawing/2014/main" xmlns="" id="{A2BB0B5C-3AC4-E65D-4BF7-56313C1F7672}"/>
              </a:ext>
            </a:extLst>
          </p:cNvPr>
          <p:cNvGrpSpPr/>
          <p:nvPr/>
        </p:nvGrpSpPr>
        <p:grpSpPr>
          <a:xfrm>
            <a:off x="9565267" y="1047455"/>
            <a:ext cx="1947889" cy="5214732"/>
            <a:chOff x="5080487" y="736157"/>
            <a:chExt cx="1947889" cy="5214732"/>
          </a:xfrm>
        </p:grpSpPr>
        <p:sp>
          <p:nvSpPr>
            <p:cNvPr id="10" name="Shape">
              <a:extLst>
                <a:ext uri="{FF2B5EF4-FFF2-40B4-BE49-F238E27FC236}">
                  <a16:creationId xmlns:a16="http://schemas.microsoft.com/office/drawing/2014/main" xmlns="" id="{3F1DC084-AD7D-54BF-B904-BB5B12F3BDE1}"/>
                </a:ext>
              </a:extLst>
            </p:cNvPr>
            <p:cNvSpPr/>
            <p:nvPr/>
          </p:nvSpPr>
          <p:spPr>
            <a:xfrm>
              <a:off x="5080487" y="3555304"/>
              <a:ext cx="1947889" cy="23955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1" h="21600" extrusionOk="0">
                  <a:moveTo>
                    <a:pt x="10791" y="21600"/>
                  </a:moveTo>
                  <a:cubicBezTo>
                    <a:pt x="14767" y="21600"/>
                    <a:pt x="18412" y="19831"/>
                    <a:pt x="20301" y="16982"/>
                  </a:cubicBezTo>
                  <a:cubicBezTo>
                    <a:pt x="21144" y="15712"/>
                    <a:pt x="21591" y="14269"/>
                    <a:pt x="21591" y="12818"/>
                  </a:cubicBezTo>
                  <a:cubicBezTo>
                    <a:pt x="21591" y="12335"/>
                    <a:pt x="21536" y="11855"/>
                    <a:pt x="21439" y="11387"/>
                  </a:cubicBezTo>
                  <a:cubicBezTo>
                    <a:pt x="21393" y="11154"/>
                    <a:pt x="21324" y="10926"/>
                    <a:pt x="21250" y="10697"/>
                  </a:cubicBezTo>
                  <a:lnTo>
                    <a:pt x="21153" y="10405"/>
                  </a:lnTo>
                  <a:cubicBezTo>
                    <a:pt x="21084" y="10191"/>
                    <a:pt x="21010" y="9981"/>
                    <a:pt x="20918" y="9771"/>
                  </a:cubicBezTo>
                  <a:cubicBezTo>
                    <a:pt x="20803" y="9509"/>
                    <a:pt x="20669" y="9250"/>
                    <a:pt x="20522" y="8995"/>
                  </a:cubicBezTo>
                  <a:cubicBezTo>
                    <a:pt x="19393" y="6994"/>
                    <a:pt x="18532" y="5356"/>
                    <a:pt x="17891" y="3999"/>
                  </a:cubicBezTo>
                  <a:cubicBezTo>
                    <a:pt x="17145" y="2421"/>
                    <a:pt x="16656" y="1143"/>
                    <a:pt x="16366" y="0"/>
                  </a:cubicBezTo>
                  <a:lnTo>
                    <a:pt x="5225" y="0"/>
                  </a:lnTo>
                  <a:cubicBezTo>
                    <a:pt x="4686" y="2110"/>
                    <a:pt x="3442" y="4783"/>
                    <a:pt x="1069" y="8995"/>
                  </a:cubicBezTo>
                  <a:cubicBezTo>
                    <a:pt x="1023" y="9078"/>
                    <a:pt x="972" y="9164"/>
                    <a:pt x="912" y="9273"/>
                  </a:cubicBezTo>
                  <a:cubicBezTo>
                    <a:pt x="820" y="9441"/>
                    <a:pt x="737" y="9610"/>
                    <a:pt x="664" y="9782"/>
                  </a:cubicBezTo>
                  <a:cubicBezTo>
                    <a:pt x="576" y="9985"/>
                    <a:pt x="502" y="10187"/>
                    <a:pt x="433" y="10393"/>
                  </a:cubicBezTo>
                  <a:lnTo>
                    <a:pt x="341" y="10678"/>
                  </a:lnTo>
                  <a:cubicBezTo>
                    <a:pt x="244" y="10971"/>
                    <a:pt x="161" y="11267"/>
                    <a:pt x="106" y="11566"/>
                  </a:cubicBezTo>
                  <a:cubicBezTo>
                    <a:pt x="106" y="11566"/>
                    <a:pt x="106" y="11570"/>
                    <a:pt x="106" y="11570"/>
                  </a:cubicBezTo>
                  <a:cubicBezTo>
                    <a:pt x="32" y="11982"/>
                    <a:pt x="0" y="12402"/>
                    <a:pt x="0" y="12818"/>
                  </a:cubicBezTo>
                  <a:cubicBezTo>
                    <a:pt x="-9" y="17657"/>
                    <a:pt x="4833" y="21600"/>
                    <a:pt x="10791" y="21600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lang="en-US" noProof="1"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xmlns="" id="{7BDE7A96-94C4-C382-9DE1-FCD7F7A88E2A}"/>
                </a:ext>
              </a:extLst>
            </p:cNvPr>
            <p:cNvSpPr/>
            <p:nvPr/>
          </p:nvSpPr>
          <p:spPr>
            <a:xfrm>
              <a:off x="5633362" y="3484868"/>
              <a:ext cx="842139" cy="13812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882" h="21349" extrusionOk="0">
                  <a:moveTo>
                    <a:pt x="13400" y="92"/>
                  </a:moveTo>
                  <a:cubicBezTo>
                    <a:pt x="11270" y="5277"/>
                    <a:pt x="8611" y="11760"/>
                    <a:pt x="12369" y="16925"/>
                  </a:cubicBezTo>
                  <a:cubicBezTo>
                    <a:pt x="13312" y="18223"/>
                    <a:pt x="15206" y="19746"/>
                    <a:pt x="17610" y="19803"/>
                  </a:cubicBezTo>
                  <a:cubicBezTo>
                    <a:pt x="19465" y="19848"/>
                    <a:pt x="20819" y="18769"/>
                    <a:pt x="19072" y="17889"/>
                  </a:cubicBezTo>
                  <a:cubicBezTo>
                    <a:pt x="16658" y="16662"/>
                    <a:pt x="12330" y="16681"/>
                    <a:pt x="9474" y="16874"/>
                  </a:cubicBezTo>
                  <a:cubicBezTo>
                    <a:pt x="6589" y="17066"/>
                    <a:pt x="2359" y="17401"/>
                    <a:pt x="475" y="19084"/>
                  </a:cubicBezTo>
                  <a:cubicBezTo>
                    <a:pt x="-781" y="20202"/>
                    <a:pt x="652" y="21178"/>
                    <a:pt x="2477" y="21333"/>
                  </a:cubicBezTo>
                  <a:cubicBezTo>
                    <a:pt x="4548" y="21506"/>
                    <a:pt x="5657" y="20260"/>
                    <a:pt x="6246" y="19142"/>
                  </a:cubicBezTo>
                  <a:cubicBezTo>
                    <a:pt x="6805" y="18075"/>
                    <a:pt x="6844" y="17028"/>
                    <a:pt x="6874" y="15910"/>
                  </a:cubicBezTo>
                  <a:cubicBezTo>
                    <a:pt x="6923" y="13970"/>
                    <a:pt x="7001" y="12036"/>
                    <a:pt x="6952" y="10096"/>
                  </a:cubicBezTo>
                  <a:cubicBezTo>
                    <a:pt x="6884" y="6967"/>
                    <a:pt x="6962" y="3581"/>
                    <a:pt x="4165" y="889"/>
                  </a:cubicBezTo>
                  <a:cubicBezTo>
                    <a:pt x="3998" y="728"/>
                    <a:pt x="3086" y="735"/>
                    <a:pt x="3213" y="850"/>
                  </a:cubicBezTo>
                  <a:cubicBezTo>
                    <a:pt x="5274" y="2836"/>
                    <a:pt x="5686" y="5123"/>
                    <a:pt x="5863" y="7468"/>
                  </a:cubicBezTo>
                  <a:cubicBezTo>
                    <a:pt x="6049" y="10044"/>
                    <a:pt x="5991" y="12614"/>
                    <a:pt x="5922" y="15190"/>
                  </a:cubicBezTo>
                  <a:cubicBezTo>
                    <a:pt x="5883" y="16758"/>
                    <a:pt x="5951" y="18332"/>
                    <a:pt x="4823" y="19771"/>
                  </a:cubicBezTo>
                  <a:cubicBezTo>
                    <a:pt x="4617" y="20035"/>
                    <a:pt x="4244" y="20517"/>
                    <a:pt x="3822" y="20703"/>
                  </a:cubicBezTo>
                  <a:cubicBezTo>
                    <a:pt x="2448" y="21300"/>
                    <a:pt x="544" y="20523"/>
                    <a:pt x="1182" y="19508"/>
                  </a:cubicBezTo>
                  <a:cubicBezTo>
                    <a:pt x="1761" y="18589"/>
                    <a:pt x="3606" y="18075"/>
                    <a:pt x="4931" y="17812"/>
                  </a:cubicBezTo>
                  <a:cubicBezTo>
                    <a:pt x="6825" y="17439"/>
                    <a:pt x="8797" y="17176"/>
                    <a:pt x="10770" y="17092"/>
                  </a:cubicBezTo>
                  <a:cubicBezTo>
                    <a:pt x="11997" y="17041"/>
                    <a:pt x="20819" y="17266"/>
                    <a:pt x="18680" y="19193"/>
                  </a:cubicBezTo>
                  <a:cubicBezTo>
                    <a:pt x="17109" y="20613"/>
                    <a:pt x="14097" y="17908"/>
                    <a:pt x="13596" y="17311"/>
                  </a:cubicBezTo>
                  <a:cubicBezTo>
                    <a:pt x="12899" y="16482"/>
                    <a:pt x="12477" y="15550"/>
                    <a:pt x="12183" y="14625"/>
                  </a:cubicBezTo>
                  <a:cubicBezTo>
                    <a:pt x="10623" y="9781"/>
                    <a:pt x="12458" y="4866"/>
                    <a:pt x="14371" y="189"/>
                  </a:cubicBezTo>
                  <a:cubicBezTo>
                    <a:pt x="14440" y="35"/>
                    <a:pt x="13478" y="-94"/>
                    <a:pt x="13400" y="92"/>
                  </a:cubicBezTo>
                  <a:lnTo>
                    <a:pt x="13400" y="92"/>
                  </a:lnTo>
                  <a:close/>
                </a:path>
              </a:pathLst>
            </a:custGeom>
            <a:solidFill>
              <a:schemeClr val="bg2">
                <a:lumMod val="50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lang="en-US" noProof="1"/>
            </a:p>
          </p:txBody>
        </p:sp>
        <p:sp>
          <p:nvSpPr>
            <p:cNvPr id="12" name="Shape">
              <a:extLst>
                <a:ext uri="{FF2B5EF4-FFF2-40B4-BE49-F238E27FC236}">
                  <a16:creationId xmlns:a16="http://schemas.microsoft.com/office/drawing/2014/main" xmlns="" id="{7FB485E4-2069-B951-75F6-5A7FB9BE50F3}"/>
                </a:ext>
              </a:extLst>
            </p:cNvPr>
            <p:cNvSpPr/>
            <p:nvPr/>
          </p:nvSpPr>
          <p:spPr>
            <a:xfrm>
              <a:off x="5526514" y="2861348"/>
              <a:ext cx="1055835" cy="698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0" y="17655"/>
                  </a:moveTo>
                  <a:cubicBezTo>
                    <a:pt x="128" y="18169"/>
                    <a:pt x="0" y="18786"/>
                    <a:pt x="0" y="19441"/>
                  </a:cubicBezTo>
                  <a:cubicBezTo>
                    <a:pt x="0" y="20277"/>
                    <a:pt x="196" y="21035"/>
                    <a:pt x="510" y="21587"/>
                  </a:cubicBezTo>
                  <a:cubicBezTo>
                    <a:pt x="510" y="21587"/>
                    <a:pt x="510" y="21600"/>
                    <a:pt x="510" y="21600"/>
                  </a:cubicBezTo>
                  <a:lnTo>
                    <a:pt x="21090" y="21600"/>
                  </a:lnTo>
                  <a:cubicBezTo>
                    <a:pt x="21090" y="21600"/>
                    <a:pt x="21090" y="21587"/>
                    <a:pt x="21090" y="21587"/>
                  </a:cubicBezTo>
                  <a:cubicBezTo>
                    <a:pt x="21404" y="21022"/>
                    <a:pt x="21600" y="20264"/>
                    <a:pt x="21600" y="19441"/>
                  </a:cubicBezTo>
                  <a:cubicBezTo>
                    <a:pt x="21600" y="18773"/>
                    <a:pt x="21472" y="18156"/>
                    <a:pt x="21260" y="17655"/>
                  </a:cubicBezTo>
                  <a:cubicBezTo>
                    <a:pt x="21472" y="17141"/>
                    <a:pt x="21600" y="16524"/>
                    <a:pt x="21600" y="15856"/>
                  </a:cubicBezTo>
                  <a:cubicBezTo>
                    <a:pt x="21600" y="15188"/>
                    <a:pt x="21472" y="14571"/>
                    <a:pt x="21260" y="14057"/>
                  </a:cubicBezTo>
                  <a:cubicBezTo>
                    <a:pt x="21472" y="13556"/>
                    <a:pt x="21600" y="12939"/>
                    <a:pt x="21600" y="12258"/>
                  </a:cubicBezTo>
                  <a:cubicBezTo>
                    <a:pt x="21600" y="11590"/>
                    <a:pt x="21472" y="10973"/>
                    <a:pt x="21260" y="10459"/>
                  </a:cubicBezTo>
                  <a:cubicBezTo>
                    <a:pt x="21472" y="9945"/>
                    <a:pt x="21600" y="9329"/>
                    <a:pt x="21600" y="8661"/>
                  </a:cubicBezTo>
                  <a:cubicBezTo>
                    <a:pt x="21600" y="7992"/>
                    <a:pt x="21472" y="7376"/>
                    <a:pt x="21260" y="6862"/>
                  </a:cubicBezTo>
                  <a:lnTo>
                    <a:pt x="18717" y="6862"/>
                  </a:lnTo>
                  <a:cubicBezTo>
                    <a:pt x="17084" y="2660"/>
                    <a:pt x="14066" y="0"/>
                    <a:pt x="10800" y="0"/>
                  </a:cubicBezTo>
                  <a:cubicBezTo>
                    <a:pt x="7543" y="0"/>
                    <a:pt x="4524" y="2660"/>
                    <a:pt x="2883" y="6862"/>
                  </a:cubicBezTo>
                  <a:lnTo>
                    <a:pt x="340" y="6862"/>
                  </a:lnTo>
                  <a:cubicBezTo>
                    <a:pt x="128" y="7376"/>
                    <a:pt x="0" y="7992"/>
                    <a:pt x="0" y="8661"/>
                  </a:cubicBezTo>
                  <a:cubicBezTo>
                    <a:pt x="0" y="9329"/>
                    <a:pt x="128" y="9945"/>
                    <a:pt x="340" y="10459"/>
                  </a:cubicBezTo>
                  <a:cubicBezTo>
                    <a:pt x="128" y="10973"/>
                    <a:pt x="0" y="11590"/>
                    <a:pt x="0" y="12258"/>
                  </a:cubicBezTo>
                  <a:cubicBezTo>
                    <a:pt x="0" y="12927"/>
                    <a:pt x="128" y="13543"/>
                    <a:pt x="340" y="14057"/>
                  </a:cubicBezTo>
                  <a:cubicBezTo>
                    <a:pt x="128" y="14571"/>
                    <a:pt x="0" y="15188"/>
                    <a:pt x="0" y="15856"/>
                  </a:cubicBezTo>
                  <a:cubicBezTo>
                    <a:pt x="0" y="16524"/>
                    <a:pt x="128" y="17154"/>
                    <a:pt x="340" y="17655"/>
                  </a:cubicBez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lang="en-US" noProof="1"/>
            </a:p>
          </p:txBody>
        </p:sp>
        <p:sp>
          <p:nvSpPr>
            <p:cNvPr id="13" name="Rectangle">
              <a:extLst>
                <a:ext uri="{FF2B5EF4-FFF2-40B4-BE49-F238E27FC236}">
                  <a16:creationId xmlns:a16="http://schemas.microsoft.com/office/drawing/2014/main" xmlns="" id="{046A6B26-367C-E5DC-3192-44A69EBBB81F}"/>
                </a:ext>
              </a:extLst>
            </p:cNvPr>
            <p:cNvSpPr/>
            <p:nvPr/>
          </p:nvSpPr>
          <p:spPr>
            <a:xfrm>
              <a:off x="6012863" y="736157"/>
              <a:ext cx="83136" cy="2160715"/>
            </a:xfrm>
            <a:prstGeom prst="rect">
              <a:avLst/>
            </a:prstGeom>
            <a:solidFill>
              <a:schemeClr val="bg2">
                <a:lumMod val="2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defRPr sz="3000">
                  <a:solidFill>
                    <a:srgbClr val="FFFFFF"/>
                  </a:solidFill>
                </a:defRPr>
              </a:pPr>
              <a:endParaRPr lang="en-US" noProof="1"/>
            </a:p>
          </p:txBody>
        </p:sp>
      </p:grpSp>
      <p:grpSp>
        <p:nvGrpSpPr>
          <p:cNvPr id="14" name="مجموعة 13">
            <a:extLst>
              <a:ext uri="{FF2B5EF4-FFF2-40B4-BE49-F238E27FC236}">
                <a16:creationId xmlns:a16="http://schemas.microsoft.com/office/drawing/2014/main" xmlns="" id="{3E7A23F4-E44D-FFA0-F306-35F2FAEDD53D}"/>
              </a:ext>
            </a:extLst>
          </p:cNvPr>
          <p:cNvGrpSpPr/>
          <p:nvPr/>
        </p:nvGrpSpPr>
        <p:grpSpPr>
          <a:xfrm>
            <a:off x="6571081" y="1943997"/>
            <a:ext cx="1771462" cy="1770532"/>
            <a:chOff x="1667348" y="123990"/>
            <a:chExt cx="1629500" cy="1629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Shape">
              <a:extLst>
                <a:ext uri="{FF2B5EF4-FFF2-40B4-BE49-F238E27FC236}">
                  <a16:creationId xmlns:a16="http://schemas.microsoft.com/office/drawing/2014/main" xmlns="" id="{F2EA4176-3D9E-020D-58B6-BE6FC0A612B3}"/>
                </a:ext>
              </a:extLst>
            </p:cNvPr>
            <p:cNvSpPr/>
            <p:nvPr/>
          </p:nvSpPr>
          <p:spPr>
            <a:xfrm>
              <a:off x="1667348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solidFill>
                <a:srgbClr val="31394C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6" name="Rectangle 83">
              <a:extLst>
                <a:ext uri="{FF2B5EF4-FFF2-40B4-BE49-F238E27FC236}">
                  <a16:creationId xmlns:a16="http://schemas.microsoft.com/office/drawing/2014/main" xmlns="" id="{64FC0519-018B-B1D3-E307-979CABCA7D9C}"/>
                </a:ext>
              </a:extLst>
            </p:cNvPr>
            <p:cNvSpPr/>
            <p:nvPr/>
          </p:nvSpPr>
          <p:spPr>
            <a:xfrm>
              <a:off x="1693738" y="571683"/>
              <a:ext cx="1603110" cy="10917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A" sz="2400" b="1" dirty="0">
                  <a:solidFill>
                    <a:srgbClr val="FFFFF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تحديد الأهداف</a:t>
              </a:r>
              <a:endParaRPr lang="en-US" sz="2400" dirty="0">
                <a:solidFill>
                  <a:srgbClr val="000000"/>
                </a:solidFill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7" name="مجموعة 16">
            <a:extLst>
              <a:ext uri="{FF2B5EF4-FFF2-40B4-BE49-F238E27FC236}">
                <a16:creationId xmlns:a16="http://schemas.microsoft.com/office/drawing/2014/main" xmlns="" id="{6505DDE1-F276-9F41-E7F6-7B20E8DB4234}"/>
              </a:ext>
            </a:extLst>
          </p:cNvPr>
          <p:cNvGrpSpPr/>
          <p:nvPr/>
        </p:nvGrpSpPr>
        <p:grpSpPr>
          <a:xfrm>
            <a:off x="1965975" y="1939362"/>
            <a:ext cx="1837285" cy="1770530"/>
            <a:chOff x="5873649" y="123990"/>
            <a:chExt cx="1659458" cy="1629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Shape">
              <a:extLst>
                <a:ext uri="{FF2B5EF4-FFF2-40B4-BE49-F238E27FC236}">
                  <a16:creationId xmlns:a16="http://schemas.microsoft.com/office/drawing/2014/main" xmlns="" id="{F4B69AE8-E0E5-9541-848C-EE9FE8C173E4}"/>
                </a:ext>
              </a:extLst>
            </p:cNvPr>
            <p:cNvSpPr/>
            <p:nvPr/>
          </p:nvSpPr>
          <p:spPr>
            <a:xfrm>
              <a:off x="5903607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solidFill>
                <a:srgbClr val="579DA5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9" name="Rectangle 83">
              <a:extLst>
                <a:ext uri="{FF2B5EF4-FFF2-40B4-BE49-F238E27FC236}">
                  <a16:creationId xmlns:a16="http://schemas.microsoft.com/office/drawing/2014/main" xmlns="" id="{C4175C01-8D93-EA6C-7E00-6E4F3A0948B2}"/>
                </a:ext>
              </a:extLst>
            </p:cNvPr>
            <p:cNvSpPr/>
            <p:nvPr/>
          </p:nvSpPr>
          <p:spPr>
            <a:xfrm>
              <a:off x="5873649" y="650311"/>
              <a:ext cx="1629500" cy="99755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ar-SY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التخطيط الجيد</a:t>
              </a:r>
              <a:endParaRPr lang="en-US" sz="2400" b="1" dirty="0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/>
              <a:endParaRPr lang="en-US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/>
              <a:endParaRPr lang="en-US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/>
              <a:endParaRPr lang="en-US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0" name="مجموعة 19">
            <a:extLst>
              <a:ext uri="{FF2B5EF4-FFF2-40B4-BE49-F238E27FC236}">
                <a16:creationId xmlns:a16="http://schemas.microsoft.com/office/drawing/2014/main" xmlns="" id="{5C1B5331-8E8B-8AC4-B848-B03FFFFFC983}"/>
              </a:ext>
            </a:extLst>
          </p:cNvPr>
          <p:cNvGrpSpPr/>
          <p:nvPr/>
        </p:nvGrpSpPr>
        <p:grpSpPr>
          <a:xfrm>
            <a:off x="6571442" y="4077810"/>
            <a:ext cx="1771462" cy="1940350"/>
            <a:chOff x="1667348" y="123990"/>
            <a:chExt cx="1629500" cy="178578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Shape">
              <a:extLst>
                <a:ext uri="{FF2B5EF4-FFF2-40B4-BE49-F238E27FC236}">
                  <a16:creationId xmlns:a16="http://schemas.microsoft.com/office/drawing/2014/main" xmlns="" id="{18A072D4-27B7-105B-F146-195FCA3FF227}"/>
                </a:ext>
              </a:extLst>
            </p:cNvPr>
            <p:cNvSpPr/>
            <p:nvPr/>
          </p:nvSpPr>
          <p:spPr>
            <a:xfrm>
              <a:off x="1667348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solidFill>
                <a:srgbClr val="31394C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2" name="Rectangle 83">
              <a:extLst>
                <a:ext uri="{FF2B5EF4-FFF2-40B4-BE49-F238E27FC236}">
                  <a16:creationId xmlns:a16="http://schemas.microsoft.com/office/drawing/2014/main" xmlns="" id="{85C47A08-6146-D05E-2720-56B1390A196C}"/>
                </a:ext>
              </a:extLst>
            </p:cNvPr>
            <p:cNvSpPr/>
            <p:nvPr/>
          </p:nvSpPr>
          <p:spPr>
            <a:xfrm>
              <a:off x="1693406" y="670790"/>
              <a:ext cx="1603110" cy="123898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ar-SY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التواصل والتعاون</a:t>
              </a:r>
              <a:endParaRPr lang="en-US" sz="2400" b="1" dirty="0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3" name="مجموعة 22">
            <a:extLst>
              <a:ext uri="{FF2B5EF4-FFF2-40B4-BE49-F238E27FC236}">
                <a16:creationId xmlns:a16="http://schemas.microsoft.com/office/drawing/2014/main" xmlns="" id="{4B8B6427-3270-2800-0D0C-6FDB4E748E26}"/>
              </a:ext>
            </a:extLst>
          </p:cNvPr>
          <p:cNvGrpSpPr/>
          <p:nvPr/>
        </p:nvGrpSpPr>
        <p:grpSpPr>
          <a:xfrm>
            <a:off x="1998389" y="4076706"/>
            <a:ext cx="1771462" cy="1770530"/>
            <a:chOff x="5903607" y="123990"/>
            <a:chExt cx="1629500" cy="1629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Shape">
              <a:extLst>
                <a:ext uri="{FF2B5EF4-FFF2-40B4-BE49-F238E27FC236}">
                  <a16:creationId xmlns:a16="http://schemas.microsoft.com/office/drawing/2014/main" xmlns="" id="{63E7FE04-6AA8-B7FF-68C6-A44CEDDAF5F0}"/>
                </a:ext>
              </a:extLst>
            </p:cNvPr>
            <p:cNvSpPr/>
            <p:nvPr/>
          </p:nvSpPr>
          <p:spPr>
            <a:xfrm>
              <a:off x="5903607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solidFill>
                <a:srgbClr val="579DA5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5" name="Rectangle 83">
              <a:extLst>
                <a:ext uri="{FF2B5EF4-FFF2-40B4-BE49-F238E27FC236}">
                  <a16:creationId xmlns:a16="http://schemas.microsoft.com/office/drawing/2014/main" xmlns="" id="{6E3AC76E-A9BE-08CD-2042-49DE0FF89F00}"/>
                </a:ext>
              </a:extLst>
            </p:cNvPr>
            <p:cNvSpPr/>
            <p:nvPr/>
          </p:nvSpPr>
          <p:spPr>
            <a:xfrm>
              <a:off x="6019353" y="658197"/>
              <a:ext cx="1368412" cy="99755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ar-SY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تقييم الأداء</a:t>
              </a:r>
              <a:endParaRPr lang="en-US" sz="2400" b="1" dirty="0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/>
              <a:endParaRPr lang="en-US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  <a:p>
              <a:pPr algn="ctr"/>
              <a:endParaRPr lang="en-US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xmlns="" id="{BED445F2-1D1D-E286-C116-F5CA78311222}"/>
              </a:ext>
            </a:extLst>
          </p:cNvPr>
          <p:cNvGrpSpPr/>
          <p:nvPr/>
        </p:nvGrpSpPr>
        <p:grpSpPr>
          <a:xfrm>
            <a:off x="4322726" y="1943997"/>
            <a:ext cx="1771462" cy="1770532"/>
            <a:chOff x="1667348" y="123990"/>
            <a:chExt cx="1629500" cy="1629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7" name="Shape">
              <a:extLst>
                <a:ext uri="{FF2B5EF4-FFF2-40B4-BE49-F238E27FC236}">
                  <a16:creationId xmlns:a16="http://schemas.microsoft.com/office/drawing/2014/main" xmlns="" id="{811F424B-5EC0-24BB-4A51-51784475DE79}"/>
                </a:ext>
              </a:extLst>
            </p:cNvPr>
            <p:cNvSpPr/>
            <p:nvPr/>
          </p:nvSpPr>
          <p:spPr>
            <a:xfrm>
              <a:off x="1667348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29506F"/>
            </a:solidFill>
            <a:ln w="12700">
              <a:solidFill>
                <a:srgbClr val="29506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8" name="Rectangle 83">
              <a:extLst>
                <a:ext uri="{FF2B5EF4-FFF2-40B4-BE49-F238E27FC236}">
                  <a16:creationId xmlns:a16="http://schemas.microsoft.com/office/drawing/2014/main" xmlns="" id="{69A007BA-4E24-3BF4-B03A-A33C5CB484C2}"/>
                </a:ext>
              </a:extLst>
            </p:cNvPr>
            <p:cNvSpPr/>
            <p:nvPr/>
          </p:nvSpPr>
          <p:spPr>
            <a:xfrm>
              <a:off x="1680542" y="624685"/>
              <a:ext cx="1603110" cy="109179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ar-SY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توفير الإمكانيات</a:t>
              </a:r>
              <a:endParaRPr lang="en-US" sz="2400" b="1" dirty="0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xmlns="" id="{95B6B6D4-C227-67C3-2E5F-47AC35B635D7}"/>
              </a:ext>
            </a:extLst>
          </p:cNvPr>
          <p:cNvGrpSpPr/>
          <p:nvPr/>
        </p:nvGrpSpPr>
        <p:grpSpPr>
          <a:xfrm>
            <a:off x="4323087" y="4077810"/>
            <a:ext cx="1771462" cy="1855808"/>
            <a:chOff x="1667348" y="123990"/>
            <a:chExt cx="1629500" cy="170798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0" name="Shape">
              <a:extLst>
                <a:ext uri="{FF2B5EF4-FFF2-40B4-BE49-F238E27FC236}">
                  <a16:creationId xmlns:a16="http://schemas.microsoft.com/office/drawing/2014/main" xmlns="" id="{93906FF4-2978-DF75-7E3D-B2E24E87BA5D}"/>
                </a:ext>
              </a:extLst>
            </p:cNvPr>
            <p:cNvSpPr/>
            <p:nvPr/>
          </p:nvSpPr>
          <p:spPr>
            <a:xfrm>
              <a:off x="1667348" y="123990"/>
              <a:ext cx="1629500" cy="16295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08" y="0"/>
                  </a:moveTo>
                  <a:lnTo>
                    <a:pt x="2992" y="0"/>
                  </a:lnTo>
                  <a:cubicBezTo>
                    <a:pt x="1340" y="0"/>
                    <a:pt x="0" y="1340"/>
                    <a:pt x="0" y="2992"/>
                  </a:cubicBezTo>
                  <a:lnTo>
                    <a:pt x="0" y="18608"/>
                  </a:lnTo>
                  <a:cubicBezTo>
                    <a:pt x="0" y="20260"/>
                    <a:pt x="1340" y="21600"/>
                    <a:pt x="2992" y="21600"/>
                  </a:cubicBezTo>
                  <a:lnTo>
                    <a:pt x="18608" y="21600"/>
                  </a:lnTo>
                  <a:cubicBezTo>
                    <a:pt x="20260" y="21600"/>
                    <a:pt x="21600" y="20260"/>
                    <a:pt x="21600" y="18608"/>
                  </a:cubicBezTo>
                  <a:lnTo>
                    <a:pt x="21600" y="2992"/>
                  </a:lnTo>
                  <a:cubicBezTo>
                    <a:pt x="21600" y="1337"/>
                    <a:pt x="20260" y="0"/>
                    <a:pt x="18608" y="0"/>
                  </a:cubicBezTo>
                  <a:close/>
                </a:path>
              </a:pathLst>
            </a:custGeom>
            <a:solidFill>
              <a:srgbClr val="29506F"/>
            </a:solidFill>
            <a:ln w="12700">
              <a:solidFill>
                <a:srgbClr val="29506F"/>
              </a:solidFill>
              <a:miter lim="400000"/>
            </a:ln>
          </p:spPr>
          <p:txBody>
            <a:bodyPr lIns="38100" tIns="38100" rIns="38100" bIns="38100" anchor="ctr"/>
            <a:lstStyle/>
            <a:p>
              <a:pPr algn="ctr"/>
              <a:endParaRPr lang="ar-SA" sz="36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1" name="Rectangle 83">
              <a:extLst>
                <a:ext uri="{FF2B5EF4-FFF2-40B4-BE49-F238E27FC236}">
                  <a16:creationId xmlns:a16="http://schemas.microsoft.com/office/drawing/2014/main" xmlns="" id="{7DB45E80-44AA-E8A2-4E8B-509B5D05BD63}"/>
                </a:ext>
              </a:extLst>
            </p:cNvPr>
            <p:cNvSpPr/>
            <p:nvPr/>
          </p:nvSpPr>
          <p:spPr>
            <a:xfrm>
              <a:off x="1680210" y="592982"/>
              <a:ext cx="1603110" cy="1238989"/>
            </a:xfrm>
            <a:prstGeom prst="rect">
              <a:avLst/>
            </a:prstGeom>
          </p:spPr>
          <p:txBody>
            <a:bodyPr wrap="square">
              <a:noAutofit/>
            </a:bodyPr>
            <a:lstStyle/>
            <a:p>
              <a:pPr algn="ctr"/>
              <a:r>
                <a:rPr lang="ar-SY" sz="2400" b="1" dirty="0">
                  <a:solidFill>
                    <a:srgbClr val="FFFFF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التحفيز والإلهام</a:t>
              </a:r>
              <a:endParaRPr lang="en-US" sz="2400" b="1" dirty="0">
                <a:solidFill>
                  <a:srgbClr val="FFFFF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33" name="صورة الشريحة 32">
                <a:extLst>
                  <a:ext uri="{FF2B5EF4-FFF2-40B4-BE49-F238E27FC236}">
                    <a16:creationId xmlns:a16="http://schemas.microsoft.com/office/drawing/2014/main" id="{4F44CA20-D9B5-16B6-124D-EA7FCDD5BDE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632153848"/>
                  </p:ext>
                </p:extLst>
              </p:nvPr>
            </p:nvGraphicFramePr>
            <p:xfrm>
              <a:off x="11250260" y="174384"/>
              <a:ext cx="421429" cy="421429"/>
            </p:xfrm>
            <a:graphic>
              <a:graphicData uri="http://schemas.microsoft.com/office/powerpoint/2016/slidezoom">
                <pslz:sldZm>
                  <pslz:sldZmObj sldId="287" cId="2346360312">
                    <pslz:zmPr id="{CE733A2D-6C9D-4BF9-BDC0-29A6FFE597BD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21429" cy="421429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3" name="صورة الشريحة 3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F44CA20-D9B5-16B6-124D-EA7FCDD5BDE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250260" y="174384"/>
                <a:ext cx="421429" cy="421429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2" name="TextBox 3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87676019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نشاط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32" name="TextBox 2912">
            <a:extLst>
              <a:ext uri="{FF2B5EF4-FFF2-40B4-BE49-F238E27FC236}">
                <a16:creationId xmlns:a16="http://schemas.microsoft.com/office/drawing/2014/main" xmlns="" id="{7398649D-62B6-B463-23AC-A7850C034526}"/>
              </a:ext>
            </a:extLst>
          </p:cNvPr>
          <p:cNvSpPr txBox="1"/>
          <p:nvPr/>
        </p:nvSpPr>
        <p:spPr>
          <a:xfrm>
            <a:off x="4687638" y="1518658"/>
            <a:ext cx="4303962" cy="52322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ar-SA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راجع دليل المدرب صفحة (44)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3" name="مجموعة 32">
            <a:extLst>
              <a:ext uri="{FF2B5EF4-FFF2-40B4-BE49-F238E27FC236}">
                <a16:creationId xmlns:a16="http://schemas.microsoft.com/office/drawing/2014/main" xmlns="" id="{AF596D54-0A44-3FB5-7522-248013DA3431}"/>
              </a:ext>
            </a:extLst>
          </p:cNvPr>
          <p:cNvGrpSpPr/>
          <p:nvPr/>
        </p:nvGrpSpPr>
        <p:grpSpPr>
          <a:xfrm>
            <a:off x="1064737" y="1780268"/>
            <a:ext cx="3356686" cy="3233549"/>
            <a:chOff x="1064737" y="1780268"/>
            <a:chExt cx="3356686" cy="3233549"/>
          </a:xfrm>
        </p:grpSpPr>
        <p:grpSp>
          <p:nvGrpSpPr>
            <p:cNvPr id="34" name="Group 2902">
              <a:extLst>
                <a:ext uri="{FF2B5EF4-FFF2-40B4-BE49-F238E27FC236}">
                  <a16:creationId xmlns:a16="http://schemas.microsoft.com/office/drawing/2014/main" xmlns="" id="{DB7581B9-7F30-5C9A-7FE9-A9333DE796FF}"/>
                </a:ext>
              </a:extLst>
            </p:cNvPr>
            <p:cNvGrpSpPr/>
            <p:nvPr/>
          </p:nvGrpSpPr>
          <p:grpSpPr>
            <a:xfrm>
              <a:off x="1064737" y="2835044"/>
              <a:ext cx="3190672" cy="2178773"/>
              <a:chOff x="3366914" y="2916559"/>
              <a:chExt cx="2424286" cy="1655441"/>
            </a:xfrm>
          </p:grpSpPr>
          <p:sp>
            <p:nvSpPr>
              <p:cNvPr id="38" name="Rectangle 2903">
                <a:extLst>
                  <a:ext uri="{FF2B5EF4-FFF2-40B4-BE49-F238E27FC236}">
                    <a16:creationId xmlns:a16="http://schemas.microsoft.com/office/drawing/2014/main" xmlns="" id="{EA65F46F-EE4E-96BF-FEA1-8DA14D4B45EA}"/>
                  </a:ext>
                </a:extLst>
              </p:cNvPr>
              <p:cNvSpPr/>
              <p:nvPr/>
            </p:nvSpPr>
            <p:spPr>
              <a:xfrm>
                <a:off x="3366914" y="3203451"/>
                <a:ext cx="242428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9" name="Rectangle 2904">
                <a:extLst>
                  <a:ext uri="{FF2B5EF4-FFF2-40B4-BE49-F238E27FC236}">
                    <a16:creationId xmlns:a16="http://schemas.microsoft.com/office/drawing/2014/main" xmlns="" id="{795EFCBC-F682-70F3-5610-13020932CE34}"/>
                  </a:ext>
                </a:extLst>
              </p:cNvPr>
              <p:cNvSpPr/>
              <p:nvPr/>
            </p:nvSpPr>
            <p:spPr>
              <a:xfrm>
                <a:off x="3419872" y="3140968"/>
                <a:ext cx="230425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0" name="Rectangle 3">
                <a:extLst>
                  <a:ext uri="{FF2B5EF4-FFF2-40B4-BE49-F238E27FC236}">
                    <a16:creationId xmlns:a16="http://schemas.microsoft.com/office/drawing/2014/main" xmlns="" id="{53B10D10-A598-9F19-CC64-19D2316C7221}"/>
                  </a:ext>
                </a:extLst>
              </p:cNvPr>
              <p:cNvSpPr/>
              <p:nvPr/>
            </p:nvSpPr>
            <p:spPr>
              <a:xfrm>
                <a:off x="457200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1" name="Rectangle 3">
                <a:extLst>
                  <a:ext uri="{FF2B5EF4-FFF2-40B4-BE49-F238E27FC236}">
                    <a16:creationId xmlns:a16="http://schemas.microsoft.com/office/drawing/2014/main" xmlns="" id="{015A9CD1-D19D-6A6E-9378-5A7E05CE948A}"/>
                  </a:ext>
                </a:extLst>
              </p:cNvPr>
              <p:cNvSpPr/>
              <p:nvPr/>
            </p:nvSpPr>
            <p:spPr>
              <a:xfrm flipH="1">
                <a:off x="349188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2" name="Oval 7">
                <a:extLst>
                  <a:ext uri="{FF2B5EF4-FFF2-40B4-BE49-F238E27FC236}">
                    <a16:creationId xmlns:a16="http://schemas.microsoft.com/office/drawing/2014/main" xmlns="" id="{6F88C9D9-33BC-1E98-261C-9C9A6F66D1F0}"/>
                  </a:ext>
                </a:extLst>
              </p:cNvPr>
              <p:cNvSpPr/>
              <p:nvPr/>
            </p:nvSpPr>
            <p:spPr>
              <a:xfrm>
                <a:off x="4439051" y="4449847"/>
                <a:ext cx="257915" cy="122153"/>
              </a:xfrm>
              <a:custGeom>
                <a:avLst/>
                <a:gdLst/>
                <a:ahLst/>
                <a:cxnLst/>
                <a:rect l="l" t="t" r="r" b="b"/>
                <a:pathLst>
                  <a:path w="900094" h="360040">
                    <a:moveTo>
                      <a:pt x="0" y="0"/>
                    </a:moveTo>
                    <a:lnTo>
                      <a:pt x="900094" y="0"/>
                    </a:lnTo>
                    <a:cubicBezTo>
                      <a:pt x="900094" y="198845"/>
                      <a:pt x="698601" y="360040"/>
                      <a:pt x="450047" y="360040"/>
                    </a:cubicBezTo>
                    <a:cubicBezTo>
                      <a:pt x="201493" y="360040"/>
                      <a:pt x="0" y="198845"/>
                      <a:pt x="0" y="0"/>
                    </a:cubicBezTo>
                    <a:close/>
                  </a:path>
                </a:pathLst>
              </a:custGeom>
              <a:solidFill>
                <a:srgbClr val="343C4F"/>
              </a:solidFill>
              <a:ln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cxnSp>
          <p:nvCxnSpPr>
            <p:cNvPr id="35" name="Elbow Connector 34">
              <a:extLst>
                <a:ext uri="{FF2B5EF4-FFF2-40B4-BE49-F238E27FC236}">
                  <a16:creationId xmlns:a16="http://schemas.microsoft.com/office/drawing/2014/main" xmlns="" id="{D884A09F-3EB4-1BF9-A4EB-24617BE403DF}"/>
                </a:ext>
              </a:extLst>
            </p:cNvPr>
            <p:cNvCxnSpPr/>
            <p:nvPr/>
          </p:nvCxnSpPr>
          <p:spPr>
            <a:xfrm rot="5400000">
              <a:off x="3017423" y="1924268"/>
              <a:ext cx="1548000" cy="1260000"/>
            </a:xfrm>
            <a:prstGeom prst="bentConnector3">
              <a:avLst>
                <a:gd name="adj1" fmla="val -25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صورة 35">
              <a:extLst>
                <a:ext uri="{FF2B5EF4-FFF2-40B4-BE49-F238E27FC236}">
                  <a16:creationId xmlns:a16="http://schemas.microsoft.com/office/drawing/2014/main" xmlns="" id="{13E2951B-48CA-B477-0AB7-F280903A7BC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130" y="3396729"/>
              <a:ext cx="758823" cy="758823"/>
            </a:xfrm>
            <a:prstGeom prst="rect">
              <a:avLst/>
            </a:prstGeom>
          </p:spPr>
        </p:pic>
        <p:pic>
          <p:nvPicPr>
            <p:cNvPr id="37" name="صورة 36">
              <a:extLst>
                <a:ext uri="{FF2B5EF4-FFF2-40B4-BE49-F238E27FC236}">
                  <a16:creationId xmlns:a16="http://schemas.microsoft.com/office/drawing/2014/main" xmlns="" id="{29F29FAC-67C2-9FEA-5F76-FFC0C262BBB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466" y="3478965"/>
              <a:ext cx="691457" cy="691457"/>
            </a:xfrm>
            <a:prstGeom prst="rect">
              <a:avLst/>
            </a:prstGeom>
          </p:spPr>
        </p:pic>
      </p:grpSp>
      <p:grpSp>
        <p:nvGrpSpPr>
          <p:cNvPr id="43" name="مجموعة 42">
            <a:extLst>
              <a:ext uri="{FF2B5EF4-FFF2-40B4-BE49-F238E27FC236}">
                <a16:creationId xmlns:a16="http://schemas.microsoft.com/office/drawing/2014/main" xmlns="" id="{098776AB-3360-85C5-5539-C5EB4DC82622}"/>
              </a:ext>
            </a:extLst>
          </p:cNvPr>
          <p:cNvGrpSpPr/>
          <p:nvPr/>
        </p:nvGrpSpPr>
        <p:grpSpPr>
          <a:xfrm>
            <a:off x="6839619" y="2878455"/>
            <a:ext cx="3270904" cy="3407355"/>
            <a:chOff x="890071" y="2059011"/>
            <a:chExt cx="3468370" cy="3576798"/>
          </a:xfrm>
        </p:grpSpPr>
        <p:grpSp>
          <p:nvGrpSpPr>
            <p:cNvPr id="44" name="그룹 6">
              <a:extLst>
                <a:ext uri="{FF2B5EF4-FFF2-40B4-BE49-F238E27FC236}">
                  <a16:creationId xmlns:a16="http://schemas.microsoft.com/office/drawing/2014/main" xmlns="" id="{FDE3FB2C-3EF7-07EC-55B5-18B9EA6BFDEE}"/>
                </a:ext>
              </a:extLst>
            </p:cNvPr>
            <p:cNvGrpSpPr/>
            <p:nvPr/>
          </p:nvGrpSpPr>
          <p:grpSpPr>
            <a:xfrm>
              <a:off x="890071" y="3036796"/>
              <a:ext cx="3007581" cy="2599013"/>
              <a:chOff x="0" y="0"/>
              <a:chExt cx="7934952" cy="6857020"/>
            </a:xfrm>
          </p:grpSpPr>
          <p:grpSp>
            <p:nvGrpSpPr>
              <p:cNvPr id="69" name="그룹 7">
                <a:extLst>
                  <a:ext uri="{FF2B5EF4-FFF2-40B4-BE49-F238E27FC236}">
                    <a16:creationId xmlns:a16="http://schemas.microsoft.com/office/drawing/2014/main" xmlns="" id="{0A0E3E04-3D86-8493-7EAD-94304B6C3FE6}"/>
                  </a:ext>
                </a:extLst>
              </p:cNvPr>
              <p:cNvGrpSpPr/>
              <p:nvPr/>
            </p:nvGrpSpPr>
            <p:grpSpPr>
              <a:xfrm>
                <a:off x="3259917" y="0"/>
                <a:ext cx="4144327" cy="5931604"/>
                <a:chOff x="3259917" y="0"/>
                <a:chExt cx="4144327" cy="5931604"/>
              </a:xfrm>
            </p:grpSpPr>
            <p:sp>
              <p:nvSpPr>
                <p:cNvPr id="80" name="자유형: 도형 18">
                  <a:extLst>
                    <a:ext uri="{FF2B5EF4-FFF2-40B4-BE49-F238E27FC236}">
                      <a16:creationId xmlns:a16="http://schemas.microsoft.com/office/drawing/2014/main" xmlns="" id="{16C08060-427F-4697-B0A0-1F56F5D2EA4E}"/>
                    </a:ext>
                  </a:extLst>
                </p:cNvPr>
                <p:cNvSpPr/>
                <p:nvPr/>
              </p:nvSpPr>
              <p:spPr>
                <a:xfrm>
                  <a:off x="3493537" y="3918148"/>
                  <a:ext cx="3823851" cy="2013456"/>
                </a:xfrm>
                <a:custGeom>
                  <a:avLst/>
                  <a:gdLst>
                    <a:gd name="connsiteX0" fmla="*/ 3823851 w 3823851"/>
                    <a:gd name="connsiteY0" fmla="*/ 1995749 h 2013456"/>
                    <a:gd name="connsiteX1" fmla="*/ 3724061 w 3823851"/>
                    <a:gd name="connsiteY1" fmla="*/ 1540267 h 2013456"/>
                    <a:gd name="connsiteX2" fmla="*/ 3456907 w 3823851"/>
                    <a:gd name="connsiteY2" fmla="*/ 901904 h 2013456"/>
                    <a:gd name="connsiteX3" fmla="*/ 2927278 w 3823851"/>
                    <a:gd name="connsiteY3" fmla="*/ 186907 h 2013456"/>
                    <a:gd name="connsiteX4" fmla="*/ 2686181 w 3823851"/>
                    <a:gd name="connsiteY4" fmla="*/ 2369 h 2013456"/>
                    <a:gd name="connsiteX5" fmla="*/ 2668948 w 3823851"/>
                    <a:gd name="connsiteY5" fmla="*/ 20254 h 2013456"/>
                    <a:gd name="connsiteX6" fmla="*/ 2644430 w 3823851"/>
                    <a:gd name="connsiteY6" fmla="*/ 68995 h 2013456"/>
                    <a:gd name="connsiteX7" fmla="*/ 2549495 w 3823851"/>
                    <a:gd name="connsiteY7" fmla="*/ 0 h 2013456"/>
                    <a:gd name="connsiteX8" fmla="*/ 1593343 w 3823851"/>
                    <a:gd name="connsiteY8" fmla="*/ 240267 h 2013456"/>
                    <a:gd name="connsiteX9" fmla="*/ 1473654 w 3823851"/>
                    <a:gd name="connsiteY9" fmla="*/ 245952 h 2013456"/>
                    <a:gd name="connsiteX10" fmla="*/ 1400395 w 3823851"/>
                    <a:gd name="connsiteY10" fmla="*/ 283263 h 2013456"/>
                    <a:gd name="connsiteX11" fmla="*/ 1241204 w 3823851"/>
                    <a:gd name="connsiteY11" fmla="*/ 441210 h 2013456"/>
                    <a:gd name="connsiteX12" fmla="*/ 1073426 w 3823851"/>
                    <a:gd name="connsiteY12" fmla="*/ 658025 h 2013456"/>
                    <a:gd name="connsiteX13" fmla="*/ 1021665 w 3823851"/>
                    <a:gd name="connsiteY13" fmla="*/ 525247 h 2013456"/>
                    <a:gd name="connsiteX14" fmla="*/ 996614 w 3823851"/>
                    <a:gd name="connsiteY14" fmla="*/ 516364 h 2013456"/>
                    <a:gd name="connsiteX15" fmla="*/ 642166 w 3823851"/>
                    <a:gd name="connsiteY15" fmla="*/ 424805 h 2013456"/>
                    <a:gd name="connsiteX16" fmla="*/ 595616 w 3823851"/>
                    <a:gd name="connsiteY16" fmla="*/ 427648 h 2013456"/>
                    <a:gd name="connsiteX17" fmla="*/ 479362 w 3823851"/>
                    <a:gd name="connsiteY17" fmla="*/ 511330 h 2013456"/>
                    <a:gd name="connsiteX18" fmla="*/ 435893 w 3823851"/>
                    <a:gd name="connsiteY18" fmla="*/ 588379 h 2013456"/>
                    <a:gd name="connsiteX19" fmla="*/ 169627 w 3823851"/>
                    <a:gd name="connsiteY19" fmla="*/ 1071104 h 2013456"/>
                    <a:gd name="connsiteX20" fmla="*/ 168679 w 3823851"/>
                    <a:gd name="connsiteY20" fmla="*/ 1995690 h 2013456"/>
                    <a:gd name="connsiteX21" fmla="*/ 895817 w 3823851"/>
                    <a:gd name="connsiteY21" fmla="*/ 1714678 h 2013456"/>
                    <a:gd name="connsiteX22" fmla="*/ 1023501 w 3823851"/>
                    <a:gd name="connsiteY22" fmla="*/ 1629160 h 2013456"/>
                    <a:gd name="connsiteX23" fmla="*/ 1304751 w 3823851"/>
                    <a:gd name="connsiteY23" fmla="*/ 1394223 h 2013456"/>
                    <a:gd name="connsiteX24" fmla="*/ 1427105 w 3823851"/>
                    <a:gd name="connsiteY24" fmla="*/ 1306870 h 2013456"/>
                    <a:gd name="connsiteX25" fmla="*/ 1465600 w 3823851"/>
                    <a:gd name="connsiteY25" fmla="*/ 1336540 h 2013456"/>
                    <a:gd name="connsiteX26" fmla="*/ 1454525 w 3823851"/>
                    <a:gd name="connsiteY26" fmla="*/ 2013457 h 2013456"/>
                    <a:gd name="connsiteX27" fmla="*/ 3823851 w 3823851"/>
                    <a:gd name="connsiteY27" fmla="*/ 1995749 h 201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23851" h="2013456">
                      <a:moveTo>
                        <a:pt x="3823851" y="1995749"/>
                      </a:moveTo>
                      <a:cubicBezTo>
                        <a:pt x="3823851" y="1995749"/>
                        <a:pt x="3726963" y="1551756"/>
                        <a:pt x="3724061" y="1540267"/>
                      </a:cubicBezTo>
                      <a:cubicBezTo>
                        <a:pt x="3666674" y="1314213"/>
                        <a:pt x="3570378" y="1104268"/>
                        <a:pt x="3456907" y="901904"/>
                      </a:cubicBezTo>
                      <a:cubicBezTo>
                        <a:pt x="3310745" y="641205"/>
                        <a:pt x="3143145" y="395964"/>
                        <a:pt x="2927278" y="186907"/>
                      </a:cubicBezTo>
                      <a:cubicBezTo>
                        <a:pt x="2854256" y="116136"/>
                        <a:pt x="2776260" y="51169"/>
                        <a:pt x="2686181" y="2369"/>
                      </a:cubicBezTo>
                      <a:cubicBezTo>
                        <a:pt x="2674752" y="2843"/>
                        <a:pt x="2672797" y="12614"/>
                        <a:pt x="2668948" y="20254"/>
                      </a:cubicBezTo>
                      <a:cubicBezTo>
                        <a:pt x="2660775" y="36481"/>
                        <a:pt x="2653135" y="53004"/>
                        <a:pt x="2644430" y="68995"/>
                      </a:cubicBezTo>
                      <a:lnTo>
                        <a:pt x="2549495" y="0"/>
                      </a:lnTo>
                      <a:lnTo>
                        <a:pt x="1593343" y="240267"/>
                      </a:lnTo>
                      <a:cubicBezTo>
                        <a:pt x="1553486" y="243051"/>
                        <a:pt x="1513629" y="244886"/>
                        <a:pt x="1473654" y="245952"/>
                      </a:cubicBezTo>
                      <a:cubicBezTo>
                        <a:pt x="1445878" y="251875"/>
                        <a:pt x="1422308" y="266384"/>
                        <a:pt x="1400395" y="283263"/>
                      </a:cubicBezTo>
                      <a:cubicBezTo>
                        <a:pt x="1340758" y="329220"/>
                        <a:pt x="1289412" y="383823"/>
                        <a:pt x="1241204" y="441210"/>
                      </a:cubicBezTo>
                      <a:cubicBezTo>
                        <a:pt x="1180975" y="512929"/>
                        <a:pt x="1120035" y="584292"/>
                        <a:pt x="1073426" y="658025"/>
                      </a:cubicBezTo>
                      <a:cubicBezTo>
                        <a:pt x="1106295" y="599986"/>
                        <a:pt x="1089416" y="551542"/>
                        <a:pt x="1021665" y="525247"/>
                      </a:cubicBezTo>
                      <a:cubicBezTo>
                        <a:pt x="1013374" y="522049"/>
                        <a:pt x="1004906" y="519384"/>
                        <a:pt x="996614" y="516364"/>
                      </a:cubicBezTo>
                      <a:cubicBezTo>
                        <a:pt x="880538" y="477987"/>
                        <a:pt x="761263" y="451692"/>
                        <a:pt x="642166" y="424805"/>
                      </a:cubicBezTo>
                      <a:cubicBezTo>
                        <a:pt x="626768" y="421311"/>
                        <a:pt x="610837" y="421311"/>
                        <a:pt x="595616" y="427648"/>
                      </a:cubicBezTo>
                      <a:cubicBezTo>
                        <a:pt x="543974" y="437657"/>
                        <a:pt x="506486" y="467801"/>
                        <a:pt x="479362" y="511330"/>
                      </a:cubicBezTo>
                      <a:cubicBezTo>
                        <a:pt x="463787" y="536322"/>
                        <a:pt x="448863" y="561965"/>
                        <a:pt x="435893" y="588379"/>
                      </a:cubicBezTo>
                      <a:cubicBezTo>
                        <a:pt x="354995" y="753669"/>
                        <a:pt x="245136" y="902911"/>
                        <a:pt x="169627" y="1071104"/>
                      </a:cubicBezTo>
                      <a:cubicBezTo>
                        <a:pt x="-139279" y="1652198"/>
                        <a:pt x="44312" y="1995690"/>
                        <a:pt x="168679" y="1995690"/>
                      </a:cubicBezTo>
                      <a:cubicBezTo>
                        <a:pt x="512646" y="1995690"/>
                        <a:pt x="883617" y="1719652"/>
                        <a:pt x="895817" y="1714678"/>
                      </a:cubicBezTo>
                      <a:cubicBezTo>
                        <a:pt x="941656" y="1691048"/>
                        <a:pt x="982045" y="1659245"/>
                        <a:pt x="1023501" y="1629160"/>
                      </a:cubicBezTo>
                      <a:cubicBezTo>
                        <a:pt x="1122522" y="1557204"/>
                        <a:pt x="1212718" y="1474530"/>
                        <a:pt x="1304751" y="1394223"/>
                      </a:cubicBezTo>
                      <a:cubicBezTo>
                        <a:pt x="1342890" y="1360940"/>
                        <a:pt x="1386893" y="1336718"/>
                        <a:pt x="1427105" y="1306870"/>
                      </a:cubicBezTo>
                      <a:cubicBezTo>
                        <a:pt x="1435100" y="1296683"/>
                        <a:pt x="1471403" y="1317115"/>
                        <a:pt x="1465600" y="1336540"/>
                      </a:cubicBezTo>
                      <a:cubicBezTo>
                        <a:pt x="1472825" y="1449005"/>
                        <a:pt x="1454525" y="2013457"/>
                        <a:pt x="1454525" y="2013457"/>
                      </a:cubicBezTo>
                      <a:lnTo>
                        <a:pt x="3823851" y="19957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1" name="자유형: 도형 19">
                  <a:extLst>
                    <a:ext uri="{FF2B5EF4-FFF2-40B4-BE49-F238E27FC236}">
                      <a16:creationId xmlns:a16="http://schemas.microsoft.com/office/drawing/2014/main" xmlns="" id="{8588A496-2BB7-E860-A042-716EC37253B6}"/>
                    </a:ext>
                  </a:extLst>
                </p:cNvPr>
                <p:cNvSpPr/>
                <p:nvPr/>
              </p:nvSpPr>
              <p:spPr>
                <a:xfrm>
                  <a:off x="5699748" y="4458189"/>
                  <a:ext cx="390758" cy="833175"/>
                </a:xfrm>
                <a:custGeom>
                  <a:avLst/>
                  <a:gdLst>
                    <a:gd name="connsiteX0" fmla="*/ 10630 w 390758"/>
                    <a:gd name="connsiteY0" fmla="*/ 39276 h 833175"/>
                    <a:gd name="connsiteX1" fmla="*/ 1569 w 390758"/>
                    <a:gd name="connsiteY1" fmla="*/ 5578 h 833175"/>
                    <a:gd name="connsiteX2" fmla="*/ 11045 w 390758"/>
                    <a:gd name="connsiteY2" fmla="*/ 4275 h 833175"/>
                    <a:gd name="connsiteX3" fmla="*/ 43617 w 390758"/>
                    <a:gd name="connsiteY3" fmla="*/ 18963 h 833175"/>
                    <a:gd name="connsiteX4" fmla="*/ 173256 w 390758"/>
                    <a:gd name="connsiteY4" fmla="*/ 314662 h 833175"/>
                    <a:gd name="connsiteX5" fmla="*/ 207013 w 390758"/>
                    <a:gd name="connsiteY5" fmla="*/ 131071 h 833175"/>
                    <a:gd name="connsiteX6" fmla="*/ 213054 w 390758"/>
                    <a:gd name="connsiteY6" fmla="*/ 90385 h 833175"/>
                    <a:gd name="connsiteX7" fmla="*/ 242073 w 390758"/>
                    <a:gd name="connsiteY7" fmla="*/ 60063 h 833175"/>
                    <a:gd name="connsiteX8" fmla="*/ 253562 w 390758"/>
                    <a:gd name="connsiteY8" fmla="*/ 94768 h 833175"/>
                    <a:gd name="connsiteX9" fmla="*/ 216252 w 390758"/>
                    <a:gd name="connsiteY9" fmla="*/ 270363 h 833175"/>
                    <a:gd name="connsiteX10" fmla="*/ 202038 w 390758"/>
                    <a:gd name="connsiteY10" fmla="*/ 336515 h 833175"/>
                    <a:gd name="connsiteX11" fmla="*/ 225964 w 390758"/>
                    <a:gd name="connsiteY11" fmla="*/ 420079 h 833175"/>
                    <a:gd name="connsiteX12" fmla="*/ 385629 w 390758"/>
                    <a:gd name="connsiteY12" fmla="*/ 788444 h 833175"/>
                    <a:gd name="connsiteX13" fmla="*/ 390130 w 390758"/>
                    <a:gd name="connsiteY13" fmla="*/ 802362 h 833175"/>
                    <a:gd name="connsiteX14" fmla="*/ 378286 w 390758"/>
                    <a:gd name="connsiteY14" fmla="*/ 832092 h 833175"/>
                    <a:gd name="connsiteX15" fmla="*/ 351694 w 390758"/>
                    <a:gd name="connsiteY15" fmla="*/ 814858 h 833175"/>
                    <a:gd name="connsiteX16" fmla="*/ 302776 w 390758"/>
                    <a:gd name="connsiteY16" fmla="*/ 704111 h 833175"/>
                    <a:gd name="connsiteX17" fmla="*/ 154127 w 390758"/>
                    <a:gd name="connsiteY17" fmla="*/ 366364 h 833175"/>
                    <a:gd name="connsiteX18" fmla="*/ 10630 w 390758"/>
                    <a:gd name="connsiteY18" fmla="*/ 39276 h 83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0758" h="833175">
                      <a:moveTo>
                        <a:pt x="10630" y="39276"/>
                      </a:moveTo>
                      <a:cubicBezTo>
                        <a:pt x="5359" y="28675"/>
                        <a:pt x="-3642" y="19022"/>
                        <a:pt x="1569" y="5578"/>
                      </a:cubicBezTo>
                      <a:cubicBezTo>
                        <a:pt x="4708" y="5164"/>
                        <a:pt x="7847" y="4749"/>
                        <a:pt x="11045" y="4275"/>
                      </a:cubicBezTo>
                      <a:cubicBezTo>
                        <a:pt x="28279" y="-4904"/>
                        <a:pt x="35978" y="1018"/>
                        <a:pt x="43617" y="18963"/>
                      </a:cubicBezTo>
                      <a:cubicBezTo>
                        <a:pt x="84836" y="115614"/>
                        <a:pt x="127773" y="211496"/>
                        <a:pt x="173256" y="314662"/>
                      </a:cubicBezTo>
                      <a:cubicBezTo>
                        <a:pt x="185397" y="248747"/>
                        <a:pt x="196294" y="189939"/>
                        <a:pt x="207013" y="131071"/>
                      </a:cubicBezTo>
                      <a:cubicBezTo>
                        <a:pt x="209441" y="117569"/>
                        <a:pt x="211218" y="103948"/>
                        <a:pt x="213054" y="90385"/>
                      </a:cubicBezTo>
                      <a:cubicBezTo>
                        <a:pt x="215363" y="72974"/>
                        <a:pt x="224365" y="57576"/>
                        <a:pt x="242073" y="60063"/>
                      </a:cubicBezTo>
                      <a:cubicBezTo>
                        <a:pt x="260669" y="62669"/>
                        <a:pt x="255931" y="82627"/>
                        <a:pt x="253562" y="94768"/>
                      </a:cubicBezTo>
                      <a:cubicBezTo>
                        <a:pt x="242132" y="153517"/>
                        <a:pt x="228866" y="211851"/>
                        <a:pt x="216252" y="270363"/>
                      </a:cubicBezTo>
                      <a:cubicBezTo>
                        <a:pt x="211514" y="292394"/>
                        <a:pt x="206954" y="314485"/>
                        <a:pt x="202038" y="336515"/>
                      </a:cubicBezTo>
                      <a:cubicBezTo>
                        <a:pt x="194872" y="368673"/>
                        <a:pt x="214712" y="393606"/>
                        <a:pt x="225964" y="420079"/>
                      </a:cubicBezTo>
                      <a:cubicBezTo>
                        <a:pt x="278199" y="543262"/>
                        <a:pt x="332269" y="665735"/>
                        <a:pt x="385629" y="788444"/>
                      </a:cubicBezTo>
                      <a:cubicBezTo>
                        <a:pt x="387583" y="792945"/>
                        <a:pt x="389893" y="797683"/>
                        <a:pt x="390130" y="802362"/>
                      </a:cubicBezTo>
                      <a:cubicBezTo>
                        <a:pt x="390663" y="813851"/>
                        <a:pt x="393861" y="827413"/>
                        <a:pt x="378286" y="832092"/>
                      </a:cubicBezTo>
                      <a:cubicBezTo>
                        <a:pt x="363420" y="836593"/>
                        <a:pt x="356787" y="826347"/>
                        <a:pt x="351694" y="814858"/>
                      </a:cubicBezTo>
                      <a:cubicBezTo>
                        <a:pt x="335349" y="777962"/>
                        <a:pt x="319062" y="741066"/>
                        <a:pt x="302776" y="704111"/>
                      </a:cubicBezTo>
                      <a:cubicBezTo>
                        <a:pt x="253207" y="591529"/>
                        <a:pt x="203578" y="479005"/>
                        <a:pt x="154127" y="366364"/>
                      </a:cubicBezTo>
                      <a:cubicBezTo>
                        <a:pt x="106156" y="257394"/>
                        <a:pt x="58423" y="148305"/>
                        <a:pt x="10630" y="39276"/>
                      </a:cubicBezTo>
                      <a:close/>
                    </a:path>
                  </a:pathLst>
                </a:custGeom>
                <a:solidFill>
                  <a:srgbClr val="212F99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2" name="자유형: 도형 20">
                  <a:extLst>
                    <a:ext uri="{FF2B5EF4-FFF2-40B4-BE49-F238E27FC236}">
                      <a16:creationId xmlns:a16="http://schemas.microsoft.com/office/drawing/2014/main" xmlns="" id="{344DCD0E-53FD-8350-E7FB-A66B1C78B6CC}"/>
                    </a:ext>
                  </a:extLst>
                </p:cNvPr>
                <p:cNvSpPr/>
                <p:nvPr/>
              </p:nvSpPr>
              <p:spPr>
                <a:xfrm>
                  <a:off x="4335640" y="4608271"/>
                  <a:ext cx="2323335" cy="1014093"/>
                </a:xfrm>
                <a:custGeom>
                  <a:avLst/>
                  <a:gdLst>
                    <a:gd name="connsiteX0" fmla="*/ 177195 w 2323335"/>
                    <a:gd name="connsiteY0" fmla="*/ 68284 h 1014093"/>
                    <a:gd name="connsiteX1" fmla="*/ 0 w 2323335"/>
                    <a:gd name="connsiteY1" fmla="*/ 648667 h 1014093"/>
                    <a:gd name="connsiteX2" fmla="*/ 177195 w 2323335"/>
                    <a:gd name="connsiteY2" fmla="*/ 68284 h 1014093"/>
                    <a:gd name="connsiteX3" fmla="*/ 703389 w 2323335"/>
                    <a:gd name="connsiteY3" fmla="*/ 62243 h 1014093"/>
                    <a:gd name="connsiteX4" fmla="*/ 630545 w 2323335"/>
                    <a:gd name="connsiteY4" fmla="*/ 641619 h 1014093"/>
                    <a:gd name="connsiteX5" fmla="*/ 576652 w 2323335"/>
                    <a:gd name="connsiteY5" fmla="*/ 617990 h 1014093"/>
                    <a:gd name="connsiteX6" fmla="*/ 677271 w 2323335"/>
                    <a:gd name="connsiteY6" fmla="*/ 274201 h 1014093"/>
                    <a:gd name="connsiteX7" fmla="*/ 703389 w 2323335"/>
                    <a:gd name="connsiteY7" fmla="*/ 62243 h 1014093"/>
                    <a:gd name="connsiteX8" fmla="*/ 2308385 w 2323335"/>
                    <a:gd name="connsiteY8" fmla="*/ 60052 h 1014093"/>
                    <a:gd name="connsiteX9" fmla="*/ 2322777 w 2323335"/>
                    <a:gd name="connsiteY9" fmla="*/ 90196 h 1014093"/>
                    <a:gd name="connsiteX10" fmla="*/ 2246379 w 2323335"/>
                    <a:gd name="connsiteY10" fmla="*/ 615562 h 1014093"/>
                    <a:gd name="connsiteX11" fmla="*/ 2139127 w 2323335"/>
                    <a:gd name="connsiteY11" fmla="*/ 902556 h 1014093"/>
                    <a:gd name="connsiteX12" fmla="*/ 2104185 w 2323335"/>
                    <a:gd name="connsiteY12" fmla="*/ 914518 h 1014093"/>
                    <a:gd name="connsiteX13" fmla="*/ 2308385 w 2323335"/>
                    <a:gd name="connsiteY13" fmla="*/ 60052 h 1014093"/>
                    <a:gd name="connsiteX14" fmla="*/ 851386 w 2323335"/>
                    <a:gd name="connsiteY14" fmla="*/ 0 h 1014093"/>
                    <a:gd name="connsiteX15" fmla="*/ 883722 w 2323335"/>
                    <a:gd name="connsiteY15" fmla="*/ 2310 h 1014093"/>
                    <a:gd name="connsiteX16" fmla="*/ 869331 w 2323335"/>
                    <a:gd name="connsiteY16" fmla="*/ 216341 h 1014093"/>
                    <a:gd name="connsiteX17" fmla="*/ 1070689 w 2323335"/>
                    <a:gd name="connsiteY17" fmla="*/ 738804 h 1014093"/>
                    <a:gd name="connsiteX18" fmla="*/ 1178356 w 2323335"/>
                    <a:gd name="connsiteY18" fmla="*/ 994232 h 1014093"/>
                    <a:gd name="connsiteX19" fmla="*/ 1180132 w 2323335"/>
                    <a:gd name="connsiteY19" fmla="*/ 1014072 h 1014093"/>
                    <a:gd name="connsiteX20" fmla="*/ 1152653 w 2323335"/>
                    <a:gd name="connsiteY20" fmla="*/ 987422 h 1014093"/>
                    <a:gd name="connsiteX21" fmla="*/ 829060 w 2323335"/>
                    <a:gd name="connsiteY21" fmla="*/ 282493 h 1014093"/>
                    <a:gd name="connsiteX22" fmla="*/ 790269 w 2323335"/>
                    <a:gd name="connsiteY22" fmla="*/ 116491 h 1014093"/>
                    <a:gd name="connsiteX23" fmla="*/ 798441 w 2323335"/>
                    <a:gd name="connsiteY23" fmla="*/ 43766 h 1014093"/>
                    <a:gd name="connsiteX24" fmla="*/ 841970 w 2323335"/>
                    <a:gd name="connsiteY24" fmla="*/ 3850 h 1014093"/>
                    <a:gd name="connsiteX25" fmla="*/ 851386 w 2323335"/>
                    <a:gd name="connsiteY25" fmla="*/ 0 h 1014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23335" h="1014093">
                      <a:moveTo>
                        <a:pt x="177195" y="68284"/>
                      </a:moveTo>
                      <a:cubicBezTo>
                        <a:pt x="188802" y="283263"/>
                        <a:pt x="129046" y="476507"/>
                        <a:pt x="0" y="648667"/>
                      </a:cubicBezTo>
                      <a:cubicBezTo>
                        <a:pt x="76753" y="460635"/>
                        <a:pt x="136686" y="267450"/>
                        <a:pt x="177195" y="68284"/>
                      </a:cubicBezTo>
                      <a:close/>
                      <a:moveTo>
                        <a:pt x="703389" y="62243"/>
                      </a:moveTo>
                      <a:cubicBezTo>
                        <a:pt x="720800" y="260639"/>
                        <a:pt x="718609" y="456607"/>
                        <a:pt x="630545" y="641619"/>
                      </a:cubicBezTo>
                      <a:cubicBezTo>
                        <a:pt x="618759" y="619707"/>
                        <a:pt x="599630" y="614496"/>
                        <a:pt x="576652" y="617990"/>
                      </a:cubicBezTo>
                      <a:cubicBezTo>
                        <a:pt x="627228" y="508368"/>
                        <a:pt x="656662" y="392647"/>
                        <a:pt x="677271" y="274201"/>
                      </a:cubicBezTo>
                      <a:cubicBezTo>
                        <a:pt x="689471" y="203963"/>
                        <a:pt x="693854" y="132777"/>
                        <a:pt x="703389" y="62243"/>
                      </a:cubicBezTo>
                      <a:close/>
                      <a:moveTo>
                        <a:pt x="2308385" y="60052"/>
                      </a:moveTo>
                      <a:cubicBezTo>
                        <a:pt x="2327573" y="70712"/>
                        <a:pt x="2322836" y="81668"/>
                        <a:pt x="2322777" y="90196"/>
                      </a:cubicBezTo>
                      <a:cubicBezTo>
                        <a:pt x="2321532" y="268812"/>
                        <a:pt x="2295238" y="443697"/>
                        <a:pt x="2246379" y="615562"/>
                      </a:cubicBezTo>
                      <a:cubicBezTo>
                        <a:pt x="2218367" y="714286"/>
                        <a:pt x="2177147" y="807740"/>
                        <a:pt x="2139127" y="902556"/>
                      </a:cubicBezTo>
                      <a:cubicBezTo>
                        <a:pt x="2127993" y="908004"/>
                        <a:pt x="2117451" y="915348"/>
                        <a:pt x="2104185" y="914518"/>
                      </a:cubicBezTo>
                      <a:cubicBezTo>
                        <a:pt x="2192723" y="635934"/>
                        <a:pt x="2241641" y="347460"/>
                        <a:pt x="2308385" y="60052"/>
                      </a:cubicBezTo>
                      <a:close/>
                      <a:moveTo>
                        <a:pt x="851386" y="0"/>
                      </a:moveTo>
                      <a:cubicBezTo>
                        <a:pt x="861869" y="4797"/>
                        <a:pt x="872944" y="1658"/>
                        <a:pt x="883722" y="2310"/>
                      </a:cubicBezTo>
                      <a:cubicBezTo>
                        <a:pt x="834686" y="70712"/>
                        <a:pt x="846530" y="142075"/>
                        <a:pt x="869331" y="216341"/>
                      </a:cubicBezTo>
                      <a:cubicBezTo>
                        <a:pt x="924231" y="395312"/>
                        <a:pt x="986947" y="570789"/>
                        <a:pt x="1070689" y="738804"/>
                      </a:cubicBezTo>
                      <a:cubicBezTo>
                        <a:pt x="1111789" y="821361"/>
                        <a:pt x="1143059" y="908833"/>
                        <a:pt x="1178356" y="994232"/>
                      </a:cubicBezTo>
                      <a:cubicBezTo>
                        <a:pt x="1180725" y="999977"/>
                        <a:pt x="1184752" y="1006669"/>
                        <a:pt x="1180132" y="1014072"/>
                      </a:cubicBezTo>
                      <a:cubicBezTo>
                        <a:pt x="1161714" y="1014783"/>
                        <a:pt x="1158220" y="997963"/>
                        <a:pt x="1152653" y="987422"/>
                      </a:cubicBezTo>
                      <a:cubicBezTo>
                        <a:pt x="1031602" y="758526"/>
                        <a:pt x="912623" y="528564"/>
                        <a:pt x="829060" y="282493"/>
                      </a:cubicBezTo>
                      <a:cubicBezTo>
                        <a:pt x="810700" y="228482"/>
                        <a:pt x="798441" y="172871"/>
                        <a:pt x="790269" y="116491"/>
                      </a:cubicBezTo>
                      <a:cubicBezTo>
                        <a:pt x="786715" y="91795"/>
                        <a:pt x="791275" y="67632"/>
                        <a:pt x="798441" y="43766"/>
                      </a:cubicBezTo>
                      <a:cubicBezTo>
                        <a:pt x="805133" y="21498"/>
                        <a:pt x="821953" y="11134"/>
                        <a:pt x="841970" y="3850"/>
                      </a:cubicBezTo>
                      <a:cubicBezTo>
                        <a:pt x="845109" y="2547"/>
                        <a:pt x="848248" y="1303"/>
                        <a:pt x="85138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3" name="자유형: 도형 21">
                  <a:extLst>
                    <a:ext uri="{FF2B5EF4-FFF2-40B4-BE49-F238E27FC236}">
                      <a16:creationId xmlns:a16="http://schemas.microsoft.com/office/drawing/2014/main" xmlns="" id="{1D74E6F6-FD96-E392-52EE-64F1E126FD66}"/>
                    </a:ext>
                  </a:extLst>
                </p:cNvPr>
                <p:cNvSpPr/>
                <p:nvPr/>
              </p:nvSpPr>
              <p:spPr>
                <a:xfrm>
                  <a:off x="3259917" y="0"/>
                  <a:ext cx="4144327" cy="4617073"/>
                </a:xfrm>
                <a:custGeom>
                  <a:avLst/>
                  <a:gdLst>
                    <a:gd name="connsiteX0" fmla="*/ 4113438 w 4144327"/>
                    <a:gd name="connsiteY0" fmla="*/ 1843337 h 4617073"/>
                    <a:gd name="connsiteX1" fmla="*/ 4046635 w 4144327"/>
                    <a:gd name="connsiteY1" fmla="*/ 1551072 h 4617073"/>
                    <a:gd name="connsiteX2" fmla="*/ 3703202 w 4144327"/>
                    <a:gd name="connsiteY2" fmla="*/ 1060944 h 4617073"/>
                    <a:gd name="connsiteX3" fmla="*/ 3297466 w 4144327"/>
                    <a:gd name="connsiteY3" fmla="*/ 717215 h 4617073"/>
                    <a:gd name="connsiteX4" fmla="*/ 3363144 w 4144327"/>
                    <a:gd name="connsiteY4" fmla="*/ 333215 h 4617073"/>
                    <a:gd name="connsiteX5" fmla="*/ 3362671 w 4144327"/>
                    <a:gd name="connsiteY5" fmla="*/ 447159 h 4617073"/>
                    <a:gd name="connsiteX6" fmla="*/ 3327788 w 4144327"/>
                    <a:gd name="connsiteY6" fmla="*/ 620031 h 4617073"/>
                    <a:gd name="connsiteX7" fmla="*/ 3270934 w 4144327"/>
                    <a:gd name="connsiteY7" fmla="*/ 689203 h 4617073"/>
                    <a:gd name="connsiteX8" fmla="*/ 3177244 w 4144327"/>
                    <a:gd name="connsiteY8" fmla="*/ 684228 h 4617073"/>
                    <a:gd name="connsiteX9" fmla="*/ 3169486 w 4144327"/>
                    <a:gd name="connsiteY9" fmla="*/ 630276 h 4617073"/>
                    <a:gd name="connsiteX10" fmla="*/ 3126371 w 4144327"/>
                    <a:gd name="connsiteY10" fmla="*/ 312960 h 4617073"/>
                    <a:gd name="connsiteX11" fmla="*/ 2692742 w 4144327"/>
                    <a:gd name="connsiteY11" fmla="*/ 86 h 4617073"/>
                    <a:gd name="connsiteX12" fmla="*/ 2874320 w 4144327"/>
                    <a:gd name="connsiteY12" fmla="*/ 124513 h 4617073"/>
                    <a:gd name="connsiteX13" fmla="*/ 3081303 w 4144327"/>
                    <a:gd name="connsiteY13" fmla="*/ 385212 h 4617073"/>
                    <a:gd name="connsiteX14" fmla="*/ 3081007 w 4144327"/>
                    <a:gd name="connsiteY14" fmla="*/ 630513 h 4617073"/>
                    <a:gd name="connsiteX15" fmla="*/ 2788505 w 4144327"/>
                    <a:gd name="connsiteY15" fmla="*/ 380830 h 4617073"/>
                    <a:gd name="connsiteX16" fmla="*/ 1909580 w 4144327"/>
                    <a:gd name="connsiteY16" fmla="*/ 207721 h 4617073"/>
                    <a:gd name="connsiteX17" fmla="*/ 1712427 w 4144327"/>
                    <a:gd name="connsiteY17" fmla="*/ 222468 h 4617073"/>
                    <a:gd name="connsiteX18" fmla="*/ 1473404 w 4144327"/>
                    <a:gd name="connsiteY18" fmla="*/ 344645 h 4617073"/>
                    <a:gd name="connsiteX19" fmla="*/ 1489749 w 4144327"/>
                    <a:gd name="connsiteY19" fmla="*/ 343401 h 4617073"/>
                    <a:gd name="connsiteX20" fmla="*/ 1962347 w 4144327"/>
                    <a:gd name="connsiteY20" fmla="*/ 238458 h 4617073"/>
                    <a:gd name="connsiteX21" fmla="*/ 2309334 w 4144327"/>
                    <a:gd name="connsiteY21" fmla="*/ 264694 h 4617073"/>
                    <a:gd name="connsiteX22" fmla="*/ 2414099 w 4144327"/>
                    <a:gd name="connsiteY22" fmla="*/ 319889 h 4617073"/>
                    <a:gd name="connsiteX23" fmla="*/ 2403143 w 4144327"/>
                    <a:gd name="connsiteY23" fmla="*/ 319830 h 4617073"/>
                    <a:gd name="connsiteX24" fmla="*/ 2043068 w 4144327"/>
                    <a:gd name="connsiteY24" fmla="*/ 321962 h 4617073"/>
                    <a:gd name="connsiteX25" fmla="*/ 1789772 w 4144327"/>
                    <a:gd name="connsiteY25" fmla="*/ 364188 h 4617073"/>
                    <a:gd name="connsiteX26" fmla="*/ 1356380 w 4144327"/>
                    <a:gd name="connsiteY26" fmla="*/ 463919 h 4617073"/>
                    <a:gd name="connsiteX27" fmla="*/ 1188898 w 4144327"/>
                    <a:gd name="connsiteY27" fmla="*/ 528235 h 4617073"/>
                    <a:gd name="connsiteX28" fmla="*/ 817807 w 4144327"/>
                    <a:gd name="connsiteY28" fmla="*/ 440585 h 4617073"/>
                    <a:gd name="connsiteX29" fmla="*/ 784347 w 4144327"/>
                    <a:gd name="connsiteY29" fmla="*/ 411981 h 4617073"/>
                    <a:gd name="connsiteX30" fmla="*/ 875609 w 4144327"/>
                    <a:gd name="connsiteY30" fmla="*/ 556781 h 4617073"/>
                    <a:gd name="connsiteX31" fmla="*/ 1033556 w 4144327"/>
                    <a:gd name="connsiteY31" fmla="*/ 603152 h 4617073"/>
                    <a:gd name="connsiteX32" fmla="*/ 1000214 w 4144327"/>
                    <a:gd name="connsiteY32" fmla="*/ 642891 h 4617073"/>
                    <a:gd name="connsiteX33" fmla="*/ 497827 w 4144327"/>
                    <a:gd name="connsiteY33" fmla="*/ 927456 h 4617073"/>
                    <a:gd name="connsiteX34" fmla="*/ 247255 w 4144327"/>
                    <a:gd name="connsiteY34" fmla="*/ 1167901 h 4617073"/>
                    <a:gd name="connsiteX35" fmla="*/ 166712 w 4144327"/>
                    <a:gd name="connsiteY35" fmla="*/ 1401357 h 4617073"/>
                    <a:gd name="connsiteX36" fmla="*/ 392588 w 4144327"/>
                    <a:gd name="connsiteY36" fmla="*/ 1087535 h 4617073"/>
                    <a:gd name="connsiteX37" fmla="*/ 372689 w 4144327"/>
                    <a:gd name="connsiteY37" fmla="*/ 1108796 h 4617073"/>
                    <a:gd name="connsiteX38" fmla="*/ 265081 w 4144327"/>
                    <a:gd name="connsiteY38" fmla="*/ 1324249 h 4617073"/>
                    <a:gd name="connsiteX39" fmla="*/ 221197 w 4144327"/>
                    <a:gd name="connsiteY39" fmla="*/ 1619297 h 4617073"/>
                    <a:gd name="connsiteX40" fmla="*/ 109740 w 4144327"/>
                    <a:gd name="connsiteY40" fmla="*/ 1746034 h 4617073"/>
                    <a:gd name="connsiteX41" fmla="*/ 0 w 4144327"/>
                    <a:gd name="connsiteY41" fmla="*/ 1758411 h 4617073"/>
                    <a:gd name="connsiteX42" fmla="*/ 126855 w 4144327"/>
                    <a:gd name="connsiteY42" fmla="*/ 1797617 h 4617073"/>
                    <a:gd name="connsiteX43" fmla="*/ 237128 w 4144327"/>
                    <a:gd name="connsiteY43" fmla="*/ 1747870 h 4617073"/>
                    <a:gd name="connsiteX44" fmla="*/ 383823 w 4144327"/>
                    <a:gd name="connsiteY44" fmla="*/ 2452206 h 4617073"/>
                    <a:gd name="connsiteX45" fmla="*/ 438900 w 4144327"/>
                    <a:gd name="connsiteY45" fmla="*/ 1968593 h 4617073"/>
                    <a:gd name="connsiteX46" fmla="*/ 425634 w 4144327"/>
                    <a:gd name="connsiteY46" fmla="*/ 2176583 h 4617073"/>
                    <a:gd name="connsiteX47" fmla="*/ 532413 w 4144327"/>
                    <a:gd name="connsiteY47" fmla="*/ 2479212 h 4617073"/>
                    <a:gd name="connsiteX48" fmla="*/ 532413 w 4144327"/>
                    <a:gd name="connsiteY48" fmla="*/ 2479212 h 4617073"/>
                    <a:gd name="connsiteX49" fmla="*/ 526728 w 4144327"/>
                    <a:gd name="connsiteY49" fmla="*/ 2573258 h 4617073"/>
                    <a:gd name="connsiteX50" fmla="*/ 337985 w 4144327"/>
                    <a:gd name="connsiteY50" fmla="*/ 2976328 h 4617073"/>
                    <a:gd name="connsiteX51" fmla="*/ 669277 w 4144327"/>
                    <a:gd name="connsiteY51" fmla="*/ 3279194 h 4617073"/>
                    <a:gd name="connsiteX52" fmla="*/ 669277 w 4144327"/>
                    <a:gd name="connsiteY52" fmla="*/ 3279194 h 4617073"/>
                    <a:gd name="connsiteX53" fmla="*/ 715411 w 4144327"/>
                    <a:gd name="connsiteY53" fmla="*/ 3392487 h 4617073"/>
                    <a:gd name="connsiteX54" fmla="*/ 686451 w 4144327"/>
                    <a:gd name="connsiteY54" fmla="*/ 3402318 h 4617073"/>
                    <a:gd name="connsiteX55" fmla="*/ 604073 w 4144327"/>
                    <a:gd name="connsiteY55" fmla="*/ 3509393 h 4617073"/>
                    <a:gd name="connsiteX56" fmla="*/ 666967 w 4144327"/>
                    <a:gd name="connsiteY56" fmla="*/ 3810067 h 4617073"/>
                    <a:gd name="connsiteX57" fmla="*/ 862284 w 4144327"/>
                    <a:gd name="connsiteY57" fmla="*/ 4173043 h 4617073"/>
                    <a:gd name="connsiteX58" fmla="*/ 860744 w 4144327"/>
                    <a:gd name="connsiteY58" fmla="*/ 4299484 h 4617073"/>
                    <a:gd name="connsiteX59" fmla="*/ 829415 w 4144327"/>
                    <a:gd name="connsiteY59" fmla="*/ 4345856 h 4617073"/>
                    <a:gd name="connsiteX60" fmla="*/ 887750 w 4144327"/>
                    <a:gd name="connsiteY60" fmla="*/ 4354384 h 4617073"/>
                    <a:gd name="connsiteX61" fmla="*/ 1230709 w 4144327"/>
                    <a:gd name="connsiteY61" fmla="*/ 4442625 h 4617073"/>
                    <a:gd name="connsiteX62" fmla="*/ 1248535 w 4144327"/>
                    <a:gd name="connsiteY62" fmla="*/ 4423793 h 4617073"/>
                    <a:gd name="connsiteX63" fmla="*/ 1334526 w 4144327"/>
                    <a:gd name="connsiteY63" fmla="*/ 4341414 h 4617073"/>
                    <a:gd name="connsiteX64" fmla="*/ 1482110 w 4144327"/>
                    <a:gd name="connsiteY64" fmla="*/ 4174346 h 4617073"/>
                    <a:gd name="connsiteX65" fmla="*/ 1489157 w 4144327"/>
                    <a:gd name="connsiteY65" fmla="*/ 4147933 h 4617073"/>
                    <a:gd name="connsiteX66" fmla="*/ 1489572 w 4144327"/>
                    <a:gd name="connsiteY66" fmla="*/ 4148051 h 4617073"/>
                    <a:gd name="connsiteX67" fmla="*/ 1700050 w 4144327"/>
                    <a:gd name="connsiteY67" fmla="*/ 4171918 h 4617073"/>
                    <a:gd name="connsiteX68" fmla="*/ 1960038 w 4144327"/>
                    <a:gd name="connsiteY68" fmla="*/ 4155276 h 4617073"/>
                    <a:gd name="connsiteX69" fmla="*/ 1948845 w 4144327"/>
                    <a:gd name="connsiteY69" fmla="*/ 4175886 h 4617073"/>
                    <a:gd name="connsiteX70" fmla="*/ 1917634 w 4144327"/>
                    <a:gd name="connsiteY70" fmla="*/ 4612299 h 4617073"/>
                    <a:gd name="connsiteX71" fmla="*/ 1926695 w 4144327"/>
                    <a:gd name="connsiteY71" fmla="*/ 4607561 h 4617073"/>
                    <a:gd name="connsiteX72" fmla="*/ 1927051 w 4144327"/>
                    <a:gd name="connsiteY72" fmla="*/ 4608390 h 4617073"/>
                    <a:gd name="connsiteX73" fmla="*/ 1959386 w 4144327"/>
                    <a:gd name="connsiteY73" fmla="*/ 4610700 h 4617073"/>
                    <a:gd name="connsiteX74" fmla="*/ 2247031 w 4144327"/>
                    <a:gd name="connsiteY74" fmla="*/ 4545377 h 4617073"/>
                    <a:gd name="connsiteX75" fmla="*/ 2450343 w 4144327"/>
                    <a:gd name="connsiteY75" fmla="*/ 4497584 h 4617073"/>
                    <a:gd name="connsiteX76" fmla="*/ 2442467 w 4144327"/>
                    <a:gd name="connsiteY76" fmla="*/ 4465604 h 4617073"/>
                    <a:gd name="connsiteX77" fmla="*/ 2450758 w 4144327"/>
                    <a:gd name="connsiteY77" fmla="*/ 4462584 h 4617073"/>
                    <a:gd name="connsiteX78" fmla="*/ 2440631 w 4144327"/>
                    <a:gd name="connsiteY78" fmla="*/ 4444639 h 4617073"/>
                    <a:gd name="connsiteX79" fmla="*/ 2478830 w 4144327"/>
                    <a:gd name="connsiteY79" fmla="*/ 4348994 h 4617073"/>
                    <a:gd name="connsiteX80" fmla="*/ 2569914 w 4144327"/>
                    <a:gd name="connsiteY80" fmla="*/ 4307893 h 4617073"/>
                    <a:gd name="connsiteX81" fmla="*/ 2919743 w 4144327"/>
                    <a:gd name="connsiteY81" fmla="*/ 3920576 h 4617073"/>
                    <a:gd name="connsiteX82" fmla="*/ 2938872 w 4144327"/>
                    <a:gd name="connsiteY82" fmla="*/ 3796860 h 4617073"/>
                    <a:gd name="connsiteX83" fmla="*/ 2951131 w 4144327"/>
                    <a:gd name="connsiteY83" fmla="*/ 3717146 h 4617073"/>
                    <a:gd name="connsiteX84" fmla="*/ 2961318 w 4144327"/>
                    <a:gd name="connsiteY84" fmla="*/ 3639090 h 4617073"/>
                    <a:gd name="connsiteX85" fmla="*/ 2971563 w 4144327"/>
                    <a:gd name="connsiteY85" fmla="*/ 3487362 h 4617073"/>
                    <a:gd name="connsiteX86" fmla="*/ 2971563 w 4144327"/>
                    <a:gd name="connsiteY86" fmla="*/ 3487362 h 4617073"/>
                    <a:gd name="connsiteX87" fmla="*/ 2985362 w 4144327"/>
                    <a:gd name="connsiteY87" fmla="*/ 3461777 h 4617073"/>
                    <a:gd name="connsiteX88" fmla="*/ 3043697 w 4144327"/>
                    <a:gd name="connsiteY88" fmla="*/ 3349373 h 4617073"/>
                    <a:gd name="connsiteX89" fmla="*/ 3202236 w 4144327"/>
                    <a:gd name="connsiteY89" fmla="*/ 3283694 h 4617073"/>
                    <a:gd name="connsiteX90" fmla="*/ 3467495 w 4144327"/>
                    <a:gd name="connsiteY90" fmla="*/ 3246325 h 4617073"/>
                    <a:gd name="connsiteX91" fmla="*/ 3654106 w 4144327"/>
                    <a:gd name="connsiteY91" fmla="*/ 2988765 h 4617073"/>
                    <a:gd name="connsiteX92" fmla="*/ 3654106 w 4144327"/>
                    <a:gd name="connsiteY92" fmla="*/ 2988765 h 4617073"/>
                    <a:gd name="connsiteX93" fmla="*/ 3718896 w 4144327"/>
                    <a:gd name="connsiteY93" fmla="*/ 2957318 h 4617073"/>
                    <a:gd name="connsiteX94" fmla="*/ 3771249 w 4144327"/>
                    <a:gd name="connsiteY94" fmla="*/ 2886132 h 4617073"/>
                    <a:gd name="connsiteX95" fmla="*/ 3865827 w 4144327"/>
                    <a:gd name="connsiteY95" fmla="*/ 2673877 h 4617073"/>
                    <a:gd name="connsiteX96" fmla="*/ 3902605 w 4144327"/>
                    <a:gd name="connsiteY96" fmla="*/ 2571363 h 4617073"/>
                    <a:gd name="connsiteX97" fmla="*/ 3940389 w 4144327"/>
                    <a:gd name="connsiteY97" fmla="*/ 2465768 h 4617073"/>
                    <a:gd name="connsiteX98" fmla="*/ 3906395 w 4144327"/>
                    <a:gd name="connsiteY98" fmla="*/ 2758092 h 4617073"/>
                    <a:gd name="connsiteX99" fmla="*/ 3915220 w 4144327"/>
                    <a:gd name="connsiteY99" fmla="*/ 2758566 h 4617073"/>
                    <a:gd name="connsiteX100" fmla="*/ 4103074 w 4144327"/>
                    <a:gd name="connsiteY100" fmla="*/ 2576870 h 4617073"/>
                    <a:gd name="connsiteX101" fmla="*/ 4143879 w 4144327"/>
                    <a:gd name="connsiteY101" fmla="*/ 2306400 h 4617073"/>
                    <a:gd name="connsiteX102" fmla="*/ 4113438 w 4144327"/>
                    <a:gd name="connsiteY102" fmla="*/ 1843337 h 4617073"/>
                    <a:gd name="connsiteX103" fmla="*/ 262712 w 4144327"/>
                    <a:gd name="connsiteY103" fmla="*/ 1656015 h 4617073"/>
                    <a:gd name="connsiteX104" fmla="*/ 275327 w 4144327"/>
                    <a:gd name="connsiteY104" fmla="*/ 1491790 h 4617073"/>
                    <a:gd name="connsiteX105" fmla="*/ 484087 w 4144327"/>
                    <a:gd name="connsiteY105" fmla="*/ 1170329 h 4617073"/>
                    <a:gd name="connsiteX106" fmla="*/ 602592 w 4144327"/>
                    <a:gd name="connsiteY106" fmla="*/ 1070361 h 4617073"/>
                    <a:gd name="connsiteX107" fmla="*/ 262712 w 4144327"/>
                    <a:gd name="connsiteY107" fmla="*/ 1656015 h 461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4144327" h="4617073">
                      <a:moveTo>
                        <a:pt x="4113438" y="1843337"/>
                      </a:moveTo>
                      <a:cubicBezTo>
                        <a:pt x="4102778" y="1743250"/>
                        <a:pt x="4085011" y="1645000"/>
                        <a:pt x="4046635" y="1551072"/>
                      </a:cubicBezTo>
                      <a:cubicBezTo>
                        <a:pt x="3969290" y="1361500"/>
                        <a:pt x="3845514" y="1204737"/>
                        <a:pt x="3703202" y="1060944"/>
                      </a:cubicBezTo>
                      <a:cubicBezTo>
                        <a:pt x="3578123" y="934504"/>
                        <a:pt x="3440489" y="822869"/>
                        <a:pt x="3297466" y="717215"/>
                      </a:cubicBezTo>
                      <a:cubicBezTo>
                        <a:pt x="3462698" y="596223"/>
                        <a:pt x="3425032" y="441652"/>
                        <a:pt x="3363144" y="333215"/>
                      </a:cubicBezTo>
                      <a:cubicBezTo>
                        <a:pt x="3363144" y="376566"/>
                        <a:pt x="3365158" y="412040"/>
                        <a:pt x="3362671" y="447159"/>
                      </a:cubicBezTo>
                      <a:cubicBezTo>
                        <a:pt x="3358585" y="506145"/>
                        <a:pt x="3350945" y="564776"/>
                        <a:pt x="3327788" y="620031"/>
                      </a:cubicBezTo>
                      <a:cubicBezTo>
                        <a:pt x="3315825" y="648635"/>
                        <a:pt x="3300131" y="675049"/>
                        <a:pt x="3270934" y="689203"/>
                      </a:cubicBezTo>
                      <a:cubicBezTo>
                        <a:pt x="3239191" y="704601"/>
                        <a:pt x="3206381" y="700574"/>
                        <a:pt x="3177244" y="684228"/>
                      </a:cubicBezTo>
                      <a:cubicBezTo>
                        <a:pt x="3155924" y="672265"/>
                        <a:pt x="3169308" y="648221"/>
                        <a:pt x="3169486" y="630276"/>
                      </a:cubicBezTo>
                      <a:cubicBezTo>
                        <a:pt x="3170552" y="522313"/>
                        <a:pt x="3163031" y="415712"/>
                        <a:pt x="3126371" y="312960"/>
                      </a:cubicBezTo>
                      <a:cubicBezTo>
                        <a:pt x="3062352" y="133456"/>
                        <a:pt x="2873372" y="-3941"/>
                        <a:pt x="2692742" y="86"/>
                      </a:cubicBezTo>
                      <a:cubicBezTo>
                        <a:pt x="2757236" y="38877"/>
                        <a:pt x="2818117" y="78438"/>
                        <a:pt x="2874320" y="124513"/>
                      </a:cubicBezTo>
                      <a:cubicBezTo>
                        <a:pt x="2962087" y="196410"/>
                        <a:pt x="3039906" y="276420"/>
                        <a:pt x="3081303" y="385212"/>
                      </a:cubicBezTo>
                      <a:cubicBezTo>
                        <a:pt x="3112276" y="466644"/>
                        <a:pt x="3112099" y="569750"/>
                        <a:pt x="3081007" y="630513"/>
                      </a:cubicBezTo>
                      <a:cubicBezTo>
                        <a:pt x="2980269" y="497795"/>
                        <a:pt x="2923415" y="448107"/>
                        <a:pt x="2788505" y="380830"/>
                      </a:cubicBezTo>
                      <a:cubicBezTo>
                        <a:pt x="2511521" y="242544"/>
                        <a:pt x="2217124" y="189777"/>
                        <a:pt x="1909580" y="207721"/>
                      </a:cubicBezTo>
                      <a:cubicBezTo>
                        <a:pt x="1843902" y="211571"/>
                        <a:pt x="1777572" y="205708"/>
                        <a:pt x="1712427" y="222468"/>
                      </a:cubicBezTo>
                      <a:cubicBezTo>
                        <a:pt x="1623593" y="245269"/>
                        <a:pt x="1545656" y="287198"/>
                        <a:pt x="1473404" y="344645"/>
                      </a:cubicBezTo>
                      <a:cubicBezTo>
                        <a:pt x="1481221" y="348612"/>
                        <a:pt x="1485189" y="344941"/>
                        <a:pt x="1489749" y="343401"/>
                      </a:cubicBezTo>
                      <a:cubicBezTo>
                        <a:pt x="1643729" y="292588"/>
                        <a:pt x="1796761" y="237688"/>
                        <a:pt x="1962347" y="238458"/>
                      </a:cubicBezTo>
                      <a:cubicBezTo>
                        <a:pt x="2078661" y="238991"/>
                        <a:pt x="2195211" y="236563"/>
                        <a:pt x="2309334" y="264694"/>
                      </a:cubicBezTo>
                      <a:cubicBezTo>
                        <a:pt x="2347236" y="274051"/>
                        <a:pt x="2384369" y="286310"/>
                        <a:pt x="2414099" y="319889"/>
                      </a:cubicBezTo>
                      <a:cubicBezTo>
                        <a:pt x="2407999" y="319889"/>
                        <a:pt x="2405512" y="320126"/>
                        <a:pt x="2403143" y="319830"/>
                      </a:cubicBezTo>
                      <a:cubicBezTo>
                        <a:pt x="2283039" y="306801"/>
                        <a:pt x="2163172" y="308282"/>
                        <a:pt x="2043068" y="321962"/>
                      </a:cubicBezTo>
                      <a:cubicBezTo>
                        <a:pt x="1957787" y="331675"/>
                        <a:pt x="1874342" y="351041"/>
                        <a:pt x="1789772" y="364188"/>
                      </a:cubicBezTo>
                      <a:cubicBezTo>
                        <a:pt x="1642781" y="387048"/>
                        <a:pt x="1497626" y="416186"/>
                        <a:pt x="1356380" y="463919"/>
                      </a:cubicBezTo>
                      <a:cubicBezTo>
                        <a:pt x="1299526" y="483167"/>
                        <a:pt x="1246699" y="515384"/>
                        <a:pt x="1188898" y="528235"/>
                      </a:cubicBezTo>
                      <a:cubicBezTo>
                        <a:pt x="1052804" y="558498"/>
                        <a:pt x="926896" y="531611"/>
                        <a:pt x="817807" y="440585"/>
                      </a:cubicBezTo>
                      <a:cubicBezTo>
                        <a:pt x="808509" y="432827"/>
                        <a:pt x="799389" y="424832"/>
                        <a:pt x="784347" y="411981"/>
                      </a:cubicBezTo>
                      <a:cubicBezTo>
                        <a:pt x="799034" y="476948"/>
                        <a:pt x="825980" y="523971"/>
                        <a:pt x="875609" y="556781"/>
                      </a:cubicBezTo>
                      <a:cubicBezTo>
                        <a:pt x="923461" y="588465"/>
                        <a:pt x="978479" y="596282"/>
                        <a:pt x="1033556" y="603152"/>
                      </a:cubicBezTo>
                      <a:cubicBezTo>
                        <a:pt x="1029233" y="624058"/>
                        <a:pt x="1017566" y="634718"/>
                        <a:pt x="1000214" y="642891"/>
                      </a:cubicBezTo>
                      <a:cubicBezTo>
                        <a:pt x="825684" y="725269"/>
                        <a:pt x="655063" y="814637"/>
                        <a:pt x="497827" y="927456"/>
                      </a:cubicBezTo>
                      <a:cubicBezTo>
                        <a:pt x="402893" y="995562"/>
                        <a:pt x="314355" y="1070598"/>
                        <a:pt x="247255" y="1167901"/>
                      </a:cubicBezTo>
                      <a:cubicBezTo>
                        <a:pt x="199936" y="1236481"/>
                        <a:pt x="170976" y="1311398"/>
                        <a:pt x="166712" y="1401357"/>
                      </a:cubicBezTo>
                      <a:cubicBezTo>
                        <a:pt x="203549" y="1259459"/>
                        <a:pt x="290251" y="1139237"/>
                        <a:pt x="392588" y="1087535"/>
                      </a:cubicBezTo>
                      <a:cubicBezTo>
                        <a:pt x="384178" y="1096478"/>
                        <a:pt x="378375" y="1102637"/>
                        <a:pt x="372689" y="1108796"/>
                      </a:cubicBezTo>
                      <a:cubicBezTo>
                        <a:pt x="316131" y="1170270"/>
                        <a:pt x="276689" y="1239856"/>
                        <a:pt x="265081" y="1324249"/>
                      </a:cubicBezTo>
                      <a:cubicBezTo>
                        <a:pt x="251460" y="1422736"/>
                        <a:pt x="234167" y="1520750"/>
                        <a:pt x="221197" y="1619297"/>
                      </a:cubicBezTo>
                      <a:cubicBezTo>
                        <a:pt x="212136" y="1687936"/>
                        <a:pt x="171154" y="1724891"/>
                        <a:pt x="109740" y="1746034"/>
                      </a:cubicBezTo>
                      <a:cubicBezTo>
                        <a:pt x="76160" y="1757582"/>
                        <a:pt x="41219" y="1757286"/>
                        <a:pt x="0" y="1758411"/>
                      </a:cubicBezTo>
                      <a:cubicBezTo>
                        <a:pt x="42403" y="1786957"/>
                        <a:pt x="82557" y="1800637"/>
                        <a:pt x="126855" y="1797617"/>
                      </a:cubicBezTo>
                      <a:cubicBezTo>
                        <a:pt x="168666" y="1794774"/>
                        <a:pt x="213084" y="1795189"/>
                        <a:pt x="237128" y="1747870"/>
                      </a:cubicBezTo>
                      <a:cubicBezTo>
                        <a:pt x="176365" y="2005193"/>
                        <a:pt x="217999" y="2239241"/>
                        <a:pt x="383823" y="2452206"/>
                      </a:cubicBezTo>
                      <a:cubicBezTo>
                        <a:pt x="308669" y="2183868"/>
                        <a:pt x="366707" y="2056006"/>
                        <a:pt x="438900" y="1968593"/>
                      </a:cubicBezTo>
                      <a:cubicBezTo>
                        <a:pt x="426641" y="2038831"/>
                        <a:pt x="423621" y="2107530"/>
                        <a:pt x="425634" y="2176583"/>
                      </a:cubicBezTo>
                      <a:cubicBezTo>
                        <a:pt x="428891" y="2288929"/>
                        <a:pt x="458681" y="2391799"/>
                        <a:pt x="532413" y="2479212"/>
                      </a:cubicBezTo>
                      <a:cubicBezTo>
                        <a:pt x="532413" y="2479212"/>
                        <a:pt x="532413" y="2479212"/>
                        <a:pt x="532413" y="2479212"/>
                      </a:cubicBezTo>
                      <a:cubicBezTo>
                        <a:pt x="520746" y="2509949"/>
                        <a:pt x="533005" y="2542166"/>
                        <a:pt x="526728" y="2573258"/>
                      </a:cubicBezTo>
                      <a:cubicBezTo>
                        <a:pt x="378611" y="2660967"/>
                        <a:pt x="305708" y="2816723"/>
                        <a:pt x="337985" y="2976328"/>
                      </a:cubicBezTo>
                      <a:cubicBezTo>
                        <a:pt x="368188" y="3125747"/>
                        <a:pt x="514113" y="3259117"/>
                        <a:pt x="669277" y="3279194"/>
                      </a:cubicBezTo>
                      <a:cubicBezTo>
                        <a:pt x="669277" y="3279194"/>
                        <a:pt x="669277" y="3279194"/>
                        <a:pt x="669277" y="3279194"/>
                      </a:cubicBezTo>
                      <a:cubicBezTo>
                        <a:pt x="684675" y="3317096"/>
                        <a:pt x="700132" y="3354999"/>
                        <a:pt x="715411" y="3392487"/>
                      </a:cubicBezTo>
                      <a:cubicBezTo>
                        <a:pt x="705758" y="3400008"/>
                        <a:pt x="693913" y="3394145"/>
                        <a:pt x="686451" y="3402318"/>
                      </a:cubicBezTo>
                      <a:cubicBezTo>
                        <a:pt x="634631" y="3413392"/>
                        <a:pt x="607211" y="3449518"/>
                        <a:pt x="604073" y="3509393"/>
                      </a:cubicBezTo>
                      <a:cubicBezTo>
                        <a:pt x="598565" y="3615224"/>
                        <a:pt x="630427" y="3713297"/>
                        <a:pt x="666967" y="3810067"/>
                      </a:cubicBezTo>
                      <a:cubicBezTo>
                        <a:pt x="715885" y="3939646"/>
                        <a:pt x="788433" y="4056789"/>
                        <a:pt x="862284" y="4173043"/>
                      </a:cubicBezTo>
                      <a:cubicBezTo>
                        <a:pt x="889941" y="4216631"/>
                        <a:pt x="889112" y="4257673"/>
                        <a:pt x="860744" y="4299484"/>
                      </a:cubicBezTo>
                      <a:cubicBezTo>
                        <a:pt x="850262" y="4314941"/>
                        <a:pt x="839839" y="4330398"/>
                        <a:pt x="829415" y="4345856"/>
                      </a:cubicBezTo>
                      <a:cubicBezTo>
                        <a:pt x="848899" y="4348639"/>
                        <a:pt x="868621" y="4350119"/>
                        <a:pt x="887750" y="4354384"/>
                      </a:cubicBezTo>
                      <a:cubicBezTo>
                        <a:pt x="1003057" y="4379909"/>
                        <a:pt x="1117534" y="4408750"/>
                        <a:pt x="1230709" y="4442625"/>
                      </a:cubicBezTo>
                      <a:cubicBezTo>
                        <a:pt x="1239355" y="4438895"/>
                        <a:pt x="1244153" y="4431551"/>
                        <a:pt x="1248535" y="4423793"/>
                      </a:cubicBezTo>
                      <a:cubicBezTo>
                        <a:pt x="1268967" y="4387726"/>
                        <a:pt x="1299289" y="4361549"/>
                        <a:pt x="1334526" y="4341414"/>
                      </a:cubicBezTo>
                      <a:cubicBezTo>
                        <a:pt x="1402810" y="4302327"/>
                        <a:pt x="1447168" y="4242571"/>
                        <a:pt x="1482110" y="4174346"/>
                      </a:cubicBezTo>
                      <a:cubicBezTo>
                        <a:pt x="1486314" y="4166114"/>
                        <a:pt x="1492296" y="4157764"/>
                        <a:pt x="1489157" y="4147933"/>
                      </a:cubicBezTo>
                      <a:cubicBezTo>
                        <a:pt x="1489276" y="4147992"/>
                        <a:pt x="1489453" y="4147992"/>
                        <a:pt x="1489572" y="4148051"/>
                      </a:cubicBezTo>
                      <a:cubicBezTo>
                        <a:pt x="1559218" y="4160370"/>
                        <a:pt x="1627739" y="4182933"/>
                        <a:pt x="1700050" y="4171918"/>
                      </a:cubicBezTo>
                      <a:cubicBezTo>
                        <a:pt x="1786989" y="4170970"/>
                        <a:pt x="1873809" y="4167476"/>
                        <a:pt x="1960038" y="4155276"/>
                      </a:cubicBezTo>
                      <a:cubicBezTo>
                        <a:pt x="1956307" y="4162146"/>
                        <a:pt x="1952398" y="4168898"/>
                        <a:pt x="1948845" y="4175886"/>
                      </a:cubicBezTo>
                      <a:cubicBezTo>
                        <a:pt x="1876593" y="4316895"/>
                        <a:pt x="1855924" y="4461636"/>
                        <a:pt x="1917634" y="4612299"/>
                      </a:cubicBezTo>
                      <a:cubicBezTo>
                        <a:pt x="1922194" y="4612832"/>
                        <a:pt x="1924978" y="4610878"/>
                        <a:pt x="1926695" y="4607561"/>
                      </a:cubicBezTo>
                      <a:cubicBezTo>
                        <a:pt x="1926814" y="4607857"/>
                        <a:pt x="1926932" y="4608153"/>
                        <a:pt x="1927051" y="4608390"/>
                      </a:cubicBezTo>
                      <a:cubicBezTo>
                        <a:pt x="1937000" y="4620827"/>
                        <a:pt x="1948016" y="4618340"/>
                        <a:pt x="1959386" y="4610700"/>
                      </a:cubicBezTo>
                      <a:cubicBezTo>
                        <a:pt x="2055268" y="4589024"/>
                        <a:pt x="2151328" y="4567882"/>
                        <a:pt x="2247031" y="4545377"/>
                      </a:cubicBezTo>
                      <a:cubicBezTo>
                        <a:pt x="2314782" y="4529446"/>
                        <a:pt x="2384073" y="4519852"/>
                        <a:pt x="2450343" y="4497584"/>
                      </a:cubicBezTo>
                      <a:cubicBezTo>
                        <a:pt x="2455851" y="4484733"/>
                        <a:pt x="2449040" y="4475198"/>
                        <a:pt x="2442467" y="4465604"/>
                      </a:cubicBezTo>
                      <a:cubicBezTo>
                        <a:pt x="2445369" y="4465663"/>
                        <a:pt x="2448152" y="4464834"/>
                        <a:pt x="2450758" y="4462584"/>
                      </a:cubicBezTo>
                      <a:cubicBezTo>
                        <a:pt x="2447382" y="4456602"/>
                        <a:pt x="2444125" y="4450561"/>
                        <a:pt x="2440631" y="4444639"/>
                      </a:cubicBezTo>
                      <a:cubicBezTo>
                        <a:pt x="2405452" y="4385298"/>
                        <a:pt x="2413092" y="4366465"/>
                        <a:pt x="2478830" y="4348994"/>
                      </a:cubicBezTo>
                      <a:cubicBezTo>
                        <a:pt x="2511402" y="4340348"/>
                        <a:pt x="2542613" y="4327674"/>
                        <a:pt x="2569914" y="4307893"/>
                      </a:cubicBezTo>
                      <a:cubicBezTo>
                        <a:pt x="2714003" y="4203721"/>
                        <a:pt x="2849150" y="4091257"/>
                        <a:pt x="2919743" y="3920576"/>
                      </a:cubicBezTo>
                      <a:cubicBezTo>
                        <a:pt x="2929456" y="3879831"/>
                        <a:pt x="2942129" y="3839027"/>
                        <a:pt x="2938872" y="3796860"/>
                      </a:cubicBezTo>
                      <a:cubicBezTo>
                        <a:pt x="2936681" y="3768552"/>
                        <a:pt x="2942129" y="3742967"/>
                        <a:pt x="2951131" y="3717146"/>
                      </a:cubicBezTo>
                      <a:cubicBezTo>
                        <a:pt x="2959956" y="3691799"/>
                        <a:pt x="2960785" y="3665622"/>
                        <a:pt x="2961318" y="3639090"/>
                      </a:cubicBezTo>
                      <a:cubicBezTo>
                        <a:pt x="2962384" y="3588396"/>
                        <a:pt x="2963568" y="3537642"/>
                        <a:pt x="2971563" y="3487362"/>
                      </a:cubicBezTo>
                      <a:cubicBezTo>
                        <a:pt x="2971563" y="3487362"/>
                        <a:pt x="2971563" y="3487362"/>
                        <a:pt x="2971563" y="3487362"/>
                      </a:cubicBezTo>
                      <a:cubicBezTo>
                        <a:pt x="2979499" y="3480610"/>
                        <a:pt x="2981868" y="3471016"/>
                        <a:pt x="2985362" y="3461777"/>
                      </a:cubicBezTo>
                      <a:cubicBezTo>
                        <a:pt x="3000227" y="3421980"/>
                        <a:pt x="3017106" y="3382952"/>
                        <a:pt x="3043697" y="3349373"/>
                      </a:cubicBezTo>
                      <a:cubicBezTo>
                        <a:pt x="3084146" y="3298322"/>
                        <a:pt x="3133064" y="3266520"/>
                        <a:pt x="3202236" y="3283694"/>
                      </a:cubicBezTo>
                      <a:cubicBezTo>
                        <a:pt x="3295571" y="3306910"/>
                        <a:pt x="3383991" y="3291512"/>
                        <a:pt x="3467495" y="3246325"/>
                      </a:cubicBezTo>
                      <a:cubicBezTo>
                        <a:pt x="3570602" y="3190537"/>
                        <a:pt x="3636695" y="3107092"/>
                        <a:pt x="3654106" y="2988765"/>
                      </a:cubicBezTo>
                      <a:cubicBezTo>
                        <a:pt x="3654106" y="2988765"/>
                        <a:pt x="3654106" y="2988765"/>
                        <a:pt x="3654106" y="2988765"/>
                      </a:cubicBezTo>
                      <a:cubicBezTo>
                        <a:pt x="3680164" y="2987462"/>
                        <a:pt x="3700892" y="2975262"/>
                        <a:pt x="3718896" y="2957318"/>
                      </a:cubicBezTo>
                      <a:cubicBezTo>
                        <a:pt x="3740038" y="2936294"/>
                        <a:pt x="3756443" y="2911834"/>
                        <a:pt x="3771249" y="2886132"/>
                      </a:cubicBezTo>
                      <a:cubicBezTo>
                        <a:pt x="3810040" y="2818618"/>
                        <a:pt x="3838348" y="2746366"/>
                        <a:pt x="3865827" y="2673877"/>
                      </a:cubicBezTo>
                      <a:cubicBezTo>
                        <a:pt x="3878679" y="2639943"/>
                        <a:pt x="3890405" y="2605534"/>
                        <a:pt x="3902605" y="2571363"/>
                      </a:cubicBezTo>
                      <a:cubicBezTo>
                        <a:pt x="3914805" y="2537250"/>
                        <a:pt x="3927005" y="2503138"/>
                        <a:pt x="3940389" y="2465768"/>
                      </a:cubicBezTo>
                      <a:cubicBezTo>
                        <a:pt x="4004231" y="2574265"/>
                        <a:pt x="3976219" y="2668429"/>
                        <a:pt x="3906395" y="2758092"/>
                      </a:cubicBezTo>
                      <a:cubicBezTo>
                        <a:pt x="3911606" y="2758447"/>
                        <a:pt x="3913502" y="2758980"/>
                        <a:pt x="3915220" y="2758566"/>
                      </a:cubicBezTo>
                      <a:cubicBezTo>
                        <a:pt x="4015602" y="2737068"/>
                        <a:pt x="4070324" y="2668073"/>
                        <a:pt x="4103074" y="2576870"/>
                      </a:cubicBezTo>
                      <a:cubicBezTo>
                        <a:pt x="4134403" y="2489457"/>
                        <a:pt x="4141806" y="2398136"/>
                        <a:pt x="4143879" y="2306400"/>
                      </a:cubicBezTo>
                      <a:cubicBezTo>
                        <a:pt x="4147373" y="2151236"/>
                        <a:pt x="4129843" y="1997316"/>
                        <a:pt x="4113438" y="1843337"/>
                      </a:cubicBezTo>
                      <a:close/>
                      <a:moveTo>
                        <a:pt x="262712" y="1656015"/>
                      </a:moveTo>
                      <a:cubicBezTo>
                        <a:pt x="274202" y="1601826"/>
                        <a:pt x="261410" y="1546453"/>
                        <a:pt x="275327" y="1491790"/>
                      </a:cubicBezTo>
                      <a:cubicBezTo>
                        <a:pt x="308728" y="1360434"/>
                        <a:pt x="385896" y="1258689"/>
                        <a:pt x="484087" y="1170329"/>
                      </a:cubicBezTo>
                      <a:cubicBezTo>
                        <a:pt x="520568" y="1137519"/>
                        <a:pt x="559063" y="1106960"/>
                        <a:pt x="602592" y="1070361"/>
                      </a:cubicBezTo>
                      <a:cubicBezTo>
                        <a:pt x="492023" y="1273317"/>
                        <a:pt x="339347" y="1442517"/>
                        <a:pt x="262712" y="16560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 dirty="0"/>
                </a:p>
              </p:txBody>
            </p:sp>
            <p:sp>
              <p:nvSpPr>
                <p:cNvPr id="84" name="자유형: 도형 22">
                  <a:extLst>
                    <a:ext uri="{FF2B5EF4-FFF2-40B4-BE49-F238E27FC236}">
                      <a16:creationId xmlns:a16="http://schemas.microsoft.com/office/drawing/2014/main" xmlns="" id="{9DCF9FF5-8C3C-55CE-D73D-0112BCCB7127}"/>
                    </a:ext>
                  </a:extLst>
                </p:cNvPr>
                <p:cNvSpPr/>
                <p:nvPr/>
              </p:nvSpPr>
              <p:spPr>
                <a:xfrm>
                  <a:off x="3783291" y="2073713"/>
                  <a:ext cx="3130671" cy="2100345"/>
                </a:xfrm>
                <a:custGeom>
                  <a:avLst/>
                  <a:gdLst>
                    <a:gd name="connsiteX0" fmla="*/ 1436485 w 3130671"/>
                    <a:gd name="connsiteY0" fmla="*/ 2080734 h 2100345"/>
                    <a:gd name="connsiteX1" fmla="*/ 1176497 w 3130671"/>
                    <a:gd name="connsiteY1" fmla="*/ 2097375 h 2100345"/>
                    <a:gd name="connsiteX2" fmla="*/ 966019 w 3130671"/>
                    <a:gd name="connsiteY2" fmla="*/ 2073509 h 2100345"/>
                    <a:gd name="connsiteX3" fmla="*/ 636504 w 3130671"/>
                    <a:gd name="connsiteY3" fmla="*/ 1911179 h 2100345"/>
                    <a:gd name="connsiteX4" fmla="*/ 270981 w 3130671"/>
                    <a:gd name="connsiteY4" fmla="*/ 1490401 h 2100345"/>
                    <a:gd name="connsiteX5" fmla="*/ 215963 w 3130671"/>
                    <a:gd name="connsiteY5" fmla="*/ 1385813 h 2100345"/>
                    <a:gd name="connsiteX6" fmla="*/ 162840 w 3130671"/>
                    <a:gd name="connsiteY6" fmla="*/ 1327716 h 2100345"/>
                    <a:gd name="connsiteX7" fmla="*/ 191800 w 3130671"/>
                    <a:gd name="connsiteY7" fmla="*/ 1317885 h 2100345"/>
                    <a:gd name="connsiteX8" fmla="*/ 145665 w 3130671"/>
                    <a:gd name="connsiteY8" fmla="*/ 1204592 h 2100345"/>
                    <a:gd name="connsiteX9" fmla="*/ 124641 w 3130671"/>
                    <a:gd name="connsiteY9" fmla="*/ 1173500 h 2100345"/>
                    <a:gd name="connsiteX10" fmla="*/ 5248 w 3130671"/>
                    <a:gd name="connsiteY10" fmla="*/ 622372 h 2100345"/>
                    <a:gd name="connsiteX11" fmla="*/ 3057 w 3130671"/>
                    <a:gd name="connsiteY11" fmla="*/ 498597 h 2100345"/>
                    <a:gd name="connsiteX12" fmla="*/ 8742 w 3130671"/>
                    <a:gd name="connsiteY12" fmla="*/ 404551 h 2100345"/>
                    <a:gd name="connsiteX13" fmla="*/ 36577 w 3130671"/>
                    <a:gd name="connsiteY13" fmla="*/ 461405 h 2100345"/>
                    <a:gd name="connsiteX14" fmla="*/ 36044 w 3130671"/>
                    <a:gd name="connsiteY14" fmla="*/ 592761 h 2100345"/>
                    <a:gd name="connsiteX15" fmla="*/ 104091 w 3130671"/>
                    <a:gd name="connsiteY15" fmla="*/ 504282 h 2100345"/>
                    <a:gd name="connsiteX16" fmla="*/ 104091 w 3130671"/>
                    <a:gd name="connsiteY16" fmla="*/ 714108 h 2100345"/>
                    <a:gd name="connsiteX17" fmla="*/ 110309 w 3130671"/>
                    <a:gd name="connsiteY17" fmla="*/ 716418 h 2100345"/>
                    <a:gd name="connsiteX18" fmla="*/ 161123 w 3130671"/>
                    <a:gd name="connsiteY18" fmla="*/ 632618 h 2100345"/>
                    <a:gd name="connsiteX19" fmla="*/ 195827 w 3130671"/>
                    <a:gd name="connsiteY19" fmla="*/ 727019 h 2100345"/>
                    <a:gd name="connsiteX20" fmla="*/ 199617 w 3130671"/>
                    <a:gd name="connsiteY20" fmla="*/ 726486 h 2100345"/>
                    <a:gd name="connsiteX21" fmla="*/ 203940 w 3130671"/>
                    <a:gd name="connsiteY21" fmla="*/ 633625 h 2100345"/>
                    <a:gd name="connsiteX22" fmla="*/ 209744 w 3130671"/>
                    <a:gd name="connsiteY22" fmla="*/ 432445 h 2100345"/>
                    <a:gd name="connsiteX23" fmla="*/ 202519 w 3130671"/>
                    <a:gd name="connsiteY23" fmla="*/ 353856 h 2100345"/>
                    <a:gd name="connsiteX24" fmla="*/ 225498 w 3130671"/>
                    <a:gd name="connsiteY24" fmla="*/ 278288 h 2100345"/>
                    <a:gd name="connsiteX25" fmla="*/ 327953 w 3130671"/>
                    <a:gd name="connsiteY25" fmla="*/ 209649 h 2100345"/>
                    <a:gd name="connsiteX26" fmla="*/ 291827 w 3130671"/>
                    <a:gd name="connsiteY26" fmla="*/ 368958 h 2100345"/>
                    <a:gd name="connsiteX27" fmla="*/ 760161 w 3130671"/>
                    <a:gd name="connsiteY27" fmla="*/ 0 h 2100345"/>
                    <a:gd name="connsiteX28" fmla="*/ 642545 w 3130671"/>
                    <a:gd name="connsiteY28" fmla="*/ 225935 h 2100345"/>
                    <a:gd name="connsiteX29" fmla="*/ 410154 w 3130671"/>
                    <a:gd name="connsiteY29" fmla="*/ 341005 h 2100345"/>
                    <a:gd name="connsiteX30" fmla="*/ 671682 w 3130671"/>
                    <a:gd name="connsiteY30" fmla="*/ 278584 h 2100345"/>
                    <a:gd name="connsiteX31" fmla="*/ 599489 w 3130671"/>
                    <a:gd name="connsiteY31" fmla="*/ 378078 h 2100345"/>
                    <a:gd name="connsiteX32" fmla="*/ 780711 w 3130671"/>
                    <a:gd name="connsiteY32" fmla="*/ 408874 h 2100345"/>
                    <a:gd name="connsiteX33" fmla="*/ 1031520 w 3130671"/>
                    <a:gd name="connsiteY33" fmla="*/ 397385 h 2100345"/>
                    <a:gd name="connsiteX34" fmla="*/ 1130185 w 3130671"/>
                    <a:gd name="connsiteY34" fmla="*/ 346513 h 2100345"/>
                    <a:gd name="connsiteX35" fmla="*/ 1294410 w 3130671"/>
                    <a:gd name="connsiteY35" fmla="*/ 168903 h 2100345"/>
                    <a:gd name="connsiteX36" fmla="*/ 1315553 w 3130671"/>
                    <a:gd name="connsiteY36" fmla="*/ 148768 h 2100345"/>
                    <a:gd name="connsiteX37" fmla="*/ 1128231 w 3130671"/>
                    <a:gd name="connsiteY37" fmla="*/ 412783 h 2100345"/>
                    <a:gd name="connsiteX38" fmla="*/ 1519989 w 3130671"/>
                    <a:gd name="connsiteY38" fmla="*/ 440085 h 2100345"/>
                    <a:gd name="connsiteX39" fmla="*/ 1699079 w 3130671"/>
                    <a:gd name="connsiteY39" fmla="*/ 425042 h 2100345"/>
                    <a:gd name="connsiteX40" fmla="*/ 1983467 w 3130671"/>
                    <a:gd name="connsiteY40" fmla="*/ 218473 h 2100345"/>
                    <a:gd name="connsiteX41" fmla="*/ 2052343 w 3130671"/>
                    <a:gd name="connsiteY41" fmla="*/ 121762 h 2100345"/>
                    <a:gd name="connsiteX42" fmla="*/ 1575422 w 3130671"/>
                    <a:gd name="connsiteY42" fmla="*/ 498656 h 2100345"/>
                    <a:gd name="connsiteX43" fmla="*/ 1751847 w 3130671"/>
                    <a:gd name="connsiteY43" fmla="*/ 485982 h 2100345"/>
                    <a:gd name="connsiteX44" fmla="*/ 1933365 w 3130671"/>
                    <a:gd name="connsiteY44" fmla="*/ 461642 h 2100345"/>
                    <a:gd name="connsiteX45" fmla="*/ 2114409 w 3130671"/>
                    <a:gd name="connsiteY45" fmla="*/ 426759 h 2100345"/>
                    <a:gd name="connsiteX46" fmla="*/ 1907958 w 3130671"/>
                    <a:gd name="connsiteY46" fmla="*/ 518732 h 2100345"/>
                    <a:gd name="connsiteX47" fmla="*/ 2440015 w 3130671"/>
                    <a:gd name="connsiteY47" fmla="*/ 281723 h 2100345"/>
                    <a:gd name="connsiteX48" fmla="*/ 2214021 w 3130671"/>
                    <a:gd name="connsiteY48" fmla="*/ 787663 h 2100345"/>
                    <a:gd name="connsiteX49" fmla="*/ 2326249 w 3130671"/>
                    <a:gd name="connsiteY49" fmla="*/ 781859 h 2100345"/>
                    <a:gd name="connsiteX50" fmla="*/ 2423611 w 3130671"/>
                    <a:gd name="connsiteY50" fmla="*/ 775226 h 2100345"/>
                    <a:gd name="connsiteX51" fmla="*/ 2444102 w 3130671"/>
                    <a:gd name="connsiteY51" fmla="*/ 795658 h 2100345"/>
                    <a:gd name="connsiteX52" fmla="*/ 2443806 w 3130671"/>
                    <a:gd name="connsiteY52" fmla="*/ 963969 h 2100345"/>
                    <a:gd name="connsiteX53" fmla="*/ 2626627 w 3130671"/>
                    <a:gd name="connsiteY53" fmla="*/ 779846 h 2100345"/>
                    <a:gd name="connsiteX54" fmla="*/ 2757924 w 3130671"/>
                    <a:gd name="connsiteY54" fmla="*/ 705521 h 2100345"/>
                    <a:gd name="connsiteX55" fmla="*/ 2963072 w 3130671"/>
                    <a:gd name="connsiteY55" fmla="*/ 749583 h 2100345"/>
                    <a:gd name="connsiteX56" fmla="*/ 3063632 w 3130671"/>
                    <a:gd name="connsiteY56" fmla="*/ 865127 h 2100345"/>
                    <a:gd name="connsiteX57" fmla="*/ 3130672 w 3130671"/>
                    <a:gd name="connsiteY57" fmla="*/ 914282 h 2100345"/>
                    <a:gd name="connsiteX58" fmla="*/ 2944061 w 3130671"/>
                    <a:gd name="connsiteY58" fmla="*/ 1171842 h 2100345"/>
                    <a:gd name="connsiteX59" fmla="*/ 2678802 w 3130671"/>
                    <a:gd name="connsiteY59" fmla="*/ 1209211 h 2100345"/>
                    <a:gd name="connsiteX60" fmla="*/ 2520263 w 3130671"/>
                    <a:gd name="connsiteY60" fmla="*/ 1274889 h 2100345"/>
                    <a:gd name="connsiteX61" fmla="*/ 2461928 w 3130671"/>
                    <a:gd name="connsiteY61" fmla="*/ 1387294 h 2100345"/>
                    <a:gd name="connsiteX62" fmla="*/ 2448129 w 3130671"/>
                    <a:gd name="connsiteY62" fmla="*/ 1412878 h 2100345"/>
                    <a:gd name="connsiteX63" fmla="*/ 2435219 w 3130671"/>
                    <a:gd name="connsiteY63" fmla="*/ 1389367 h 2100345"/>
                    <a:gd name="connsiteX64" fmla="*/ 2399507 w 3130671"/>
                    <a:gd name="connsiteY64" fmla="*/ 1317056 h 2100345"/>
                    <a:gd name="connsiteX65" fmla="*/ 2279285 w 3130671"/>
                    <a:gd name="connsiteY65" fmla="*/ 1351168 h 2100345"/>
                    <a:gd name="connsiteX66" fmla="*/ 2267500 w 3130671"/>
                    <a:gd name="connsiteY66" fmla="*/ 1369409 h 2100345"/>
                    <a:gd name="connsiteX67" fmla="*/ 2249259 w 3130671"/>
                    <a:gd name="connsiteY67" fmla="*/ 1356261 h 2100345"/>
                    <a:gd name="connsiteX68" fmla="*/ 2227465 w 3130671"/>
                    <a:gd name="connsiteY68" fmla="*/ 1328308 h 2100345"/>
                    <a:gd name="connsiteX69" fmla="*/ 2164097 w 3130671"/>
                    <a:gd name="connsiteY69" fmla="*/ 1332809 h 2100345"/>
                    <a:gd name="connsiteX70" fmla="*/ 2146330 w 3130671"/>
                    <a:gd name="connsiteY70" fmla="*/ 1370060 h 2100345"/>
                    <a:gd name="connsiteX71" fmla="*/ 2107006 w 3130671"/>
                    <a:gd name="connsiteY71" fmla="*/ 1379122 h 2100345"/>
                    <a:gd name="connsiteX72" fmla="*/ 2100432 w 3130671"/>
                    <a:gd name="connsiteY72" fmla="*/ 1373199 h 2100345"/>
                    <a:gd name="connsiteX73" fmla="*/ 2047309 w 3130671"/>
                    <a:gd name="connsiteY73" fmla="*/ 1358571 h 2100345"/>
                    <a:gd name="connsiteX74" fmla="*/ 2013671 w 3130671"/>
                    <a:gd name="connsiteY74" fmla="*/ 1410806 h 2100345"/>
                    <a:gd name="connsiteX75" fmla="*/ 2014796 w 3130671"/>
                    <a:gd name="connsiteY75" fmla="*/ 1452084 h 2100345"/>
                    <a:gd name="connsiteX76" fmla="*/ 2013848 w 3130671"/>
                    <a:gd name="connsiteY76" fmla="*/ 1522263 h 2100345"/>
                    <a:gd name="connsiteX77" fmla="*/ 1830672 w 3130671"/>
                    <a:gd name="connsiteY77" fmla="*/ 1801735 h 2100345"/>
                    <a:gd name="connsiteX78" fmla="*/ 1570151 w 3130671"/>
                    <a:gd name="connsiteY78" fmla="*/ 1965131 h 2100345"/>
                    <a:gd name="connsiteX79" fmla="*/ 1458813 w 3130671"/>
                    <a:gd name="connsiteY79" fmla="*/ 2064270 h 2100345"/>
                    <a:gd name="connsiteX80" fmla="*/ 1436485 w 3130671"/>
                    <a:gd name="connsiteY80" fmla="*/ 2080734 h 210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3130671" h="2100345">
                      <a:moveTo>
                        <a:pt x="1436485" y="2080734"/>
                      </a:moveTo>
                      <a:cubicBezTo>
                        <a:pt x="1350257" y="2092934"/>
                        <a:pt x="1263436" y="2096428"/>
                        <a:pt x="1176497" y="2097375"/>
                      </a:cubicBezTo>
                      <a:cubicBezTo>
                        <a:pt x="1104186" y="2108450"/>
                        <a:pt x="1035666" y="2085886"/>
                        <a:pt x="966019" y="2073509"/>
                      </a:cubicBezTo>
                      <a:cubicBezTo>
                        <a:pt x="847396" y="2037264"/>
                        <a:pt x="736590" y="1985385"/>
                        <a:pt x="636504" y="1911179"/>
                      </a:cubicBezTo>
                      <a:cubicBezTo>
                        <a:pt x="483590" y="1797767"/>
                        <a:pt x="366270" y="1653738"/>
                        <a:pt x="270981" y="1490401"/>
                      </a:cubicBezTo>
                      <a:cubicBezTo>
                        <a:pt x="251082" y="1456348"/>
                        <a:pt x="232427" y="1421643"/>
                        <a:pt x="215963" y="1385813"/>
                      </a:cubicBezTo>
                      <a:cubicBezTo>
                        <a:pt x="204296" y="1360407"/>
                        <a:pt x="192037" y="1336599"/>
                        <a:pt x="162840" y="1327716"/>
                      </a:cubicBezTo>
                      <a:cubicBezTo>
                        <a:pt x="170243" y="1319543"/>
                        <a:pt x="182147" y="1325406"/>
                        <a:pt x="191800" y="1317885"/>
                      </a:cubicBezTo>
                      <a:cubicBezTo>
                        <a:pt x="176520" y="1280397"/>
                        <a:pt x="161123" y="1242494"/>
                        <a:pt x="145665" y="1204592"/>
                      </a:cubicBezTo>
                      <a:cubicBezTo>
                        <a:pt x="133939" y="1197426"/>
                        <a:pt x="128964" y="1185877"/>
                        <a:pt x="124641" y="1173500"/>
                      </a:cubicBezTo>
                      <a:cubicBezTo>
                        <a:pt x="62339" y="994647"/>
                        <a:pt x="21830" y="811175"/>
                        <a:pt x="5248" y="622372"/>
                      </a:cubicBezTo>
                      <a:cubicBezTo>
                        <a:pt x="1635" y="581035"/>
                        <a:pt x="-3280" y="539993"/>
                        <a:pt x="3057" y="498597"/>
                      </a:cubicBezTo>
                      <a:cubicBezTo>
                        <a:pt x="9334" y="467505"/>
                        <a:pt x="-2925" y="435288"/>
                        <a:pt x="8742" y="404551"/>
                      </a:cubicBezTo>
                      <a:cubicBezTo>
                        <a:pt x="30062" y="417639"/>
                        <a:pt x="37821" y="435939"/>
                        <a:pt x="36577" y="461405"/>
                      </a:cubicBezTo>
                      <a:cubicBezTo>
                        <a:pt x="34563" y="502446"/>
                        <a:pt x="36044" y="543606"/>
                        <a:pt x="36044" y="592761"/>
                      </a:cubicBezTo>
                      <a:cubicBezTo>
                        <a:pt x="60740" y="560662"/>
                        <a:pt x="81172" y="534130"/>
                        <a:pt x="104091" y="504282"/>
                      </a:cubicBezTo>
                      <a:cubicBezTo>
                        <a:pt x="104091" y="576238"/>
                        <a:pt x="104091" y="645173"/>
                        <a:pt x="104091" y="714108"/>
                      </a:cubicBezTo>
                      <a:cubicBezTo>
                        <a:pt x="106164" y="714878"/>
                        <a:pt x="108236" y="715648"/>
                        <a:pt x="110309" y="716418"/>
                      </a:cubicBezTo>
                      <a:cubicBezTo>
                        <a:pt x="126536" y="689649"/>
                        <a:pt x="142763" y="662940"/>
                        <a:pt x="161123" y="632618"/>
                      </a:cubicBezTo>
                      <a:cubicBezTo>
                        <a:pt x="173500" y="666257"/>
                        <a:pt x="184634" y="696638"/>
                        <a:pt x="195827" y="727019"/>
                      </a:cubicBezTo>
                      <a:cubicBezTo>
                        <a:pt x="197070" y="726841"/>
                        <a:pt x="198314" y="726664"/>
                        <a:pt x="199617" y="726486"/>
                      </a:cubicBezTo>
                      <a:cubicBezTo>
                        <a:pt x="201098" y="695513"/>
                        <a:pt x="202934" y="664598"/>
                        <a:pt x="203940" y="633625"/>
                      </a:cubicBezTo>
                      <a:cubicBezTo>
                        <a:pt x="206072" y="566584"/>
                        <a:pt x="207731" y="499544"/>
                        <a:pt x="209744" y="432445"/>
                      </a:cubicBezTo>
                      <a:cubicBezTo>
                        <a:pt x="210573" y="405913"/>
                        <a:pt x="210929" y="379974"/>
                        <a:pt x="202519" y="353856"/>
                      </a:cubicBezTo>
                      <a:cubicBezTo>
                        <a:pt x="193162" y="324719"/>
                        <a:pt x="206546" y="299786"/>
                        <a:pt x="225498" y="278288"/>
                      </a:cubicBezTo>
                      <a:cubicBezTo>
                        <a:pt x="253273" y="246781"/>
                        <a:pt x="289518" y="227475"/>
                        <a:pt x="327953" y="209649"/>
                      </a:cubicBezTo>
                      <a:cubicBezTo>
                        <a:pt x="285135" y="253947"/>
                        <a:pt x="272994" y="305175"/>
                        <a:pt x="291827" y="368958"/>
                      </a:cubicBezTo>
                      <a:cubicBezTo>
                        <a:pt x="412878" y="201180"/>
                        <a:pt x="558567" y="68047"/>
                        <a:pt x="760161" y="0"/>
                      </a:cubicBezTo>
                      <a:cubicBezTo>
                        <a:pt x="737538" y="86643"/>
                        <a:pt x="703011" y="162803"/>
                        <a:pt x="642545" y="225935"/>
                      </a:cubicBezTo>
                      <a:cubicBezTo>
                        <a:pt x="580953" y="290310"/>
                        <a:pt x="503371" y="323297"/>
                        <a:pt x="410154" y="341005"/>
                      </a:cubicBezTo>
                      <a:cubicBezTo>
                        <a:pt x="512550" y="366411"/>
                        <a:pt x="595107" y="341479"/>
                        <a:pt x="671682" y="278584"/>
                      </a:cubicBezTo>
                      <a:cubicBezTo>
                        <a:pt x="664220" y="325252"/>
                        <a:pt x="634194" y="351369"/>
                        <a:pt x="599489" y="378078"/>
                      </a:cubicBezTo>
                      <a:cubicBezTo>
                        <a:pt x="660430" y="398747"/>
                        <a:pt x="720541" y="404966"/>
                        <a:pt x="780711" y="408874"/>
                      </a:cubicBezTo>
                      <a:cubicBezTo>
                        <a:pt x="864630" y="414323"/>
                        <a:pt x="948430" y="408756"/>
                        <a:pt x="1031520" y="397385"/>
                      </a:cubicBezTo>
                      <a:cubicBezTo>
                        <a:pt x="1069363" y="392233"/>
                        <a:pt x="1100515" y="369550"/>
                        <a:pt x="1130185" y="346513"/>
                      </a:cubicBezTo>
                      <a:cubicBezTo>
                        <a:pt x="1194797" y="296469"/>
                        <a:pt x="1245373" y="233397"/>
                        <a:pt x="1294410" y="168903"/>
                      </a:cubicBezTo>
                      <a:cubicBezTo>
                        <a:pt x="1299325" y="162448"/>
                        <a:pt x="1301813" y="153505"/>
                        <a:pt x="1315553" y="148768"/>
                      </a:cubicBezTo>
                      <a:cubicBezTo>
                        <a:pt x="1265568" y="247255"/>
                        <a:pt x="1200364" y="330049"/>
                        <a:pt x="1128231" y="412783"/>
                      </a:cubicBezTo>
                      <a:cubicBezTo>
                        <a:pt x="1260949" y="434222"/>
                        <a:pt x="1390055" y="442631"/>
                        <a:pt x="1519989" y="440085"/>
                      </a:cubicBezTo>
                      <a:cubicBezTo>
                        <a:pt x="1579982" y="438900"/>
                        <a:pt x="1640508" y="442276"/>
                        <a:pt x="1699079" y="425042"/>
                      </a:cubicBezTo>
                      <a:cubicBezTo>
                        <a:pt x="1818295" y="389982"/>
                        <a:pt x="1908787" y="314769"/>
                        <a:pt x="1983467" y="218473"/>
                      </a:cubicBezTo>
                      <a:cubicBezTo>
                        <a:pt x="2008104" y="186670"/>
                        <a:pt x="2030194" y="152972"/>
                        <a:pt x="2052343" y="121762"/>
                      </a:cubicBezTo>
                      <a:cubicBezTo>
                        <a:pt x="1977367" y="323120"/>
                        <a:pt x="1826171" y="463300"/>
                        <a:pt x="1575422" y="498656"/>
                      </a:cubicBezTo>
                      <a:cubicBezTo>
                        <a:pt x="1634230" y="494570"/>
                        <a:pt x="1693216" y="492023"/>
                        <a:pt x="1751847" y="485982"/>
                      </a:cubicBezTo>
                      <a:cubicBezTo>
                        <a:pt x="1812550" y="479764"/>
                        <a:pt x="1873135" y="471532"/>
                        <a:pt x="1933365" y="461642"/>
                      </a:cubicBezTo>
                      <a:cubicBezTo>
                        <a:pt x="1992350" y="451988"/>
                        <a:pt x="2050863" y="439137"/>
                        <a:pt x="2114409" y="426759"/>
                      </a:cubicBezTo>
                      <a:cubicBezTo>
                        <a:pt x="2065846" y="511744"/>
                        <a:pt x="1985895" y="513402"/>
                        <a:pt x="1907958" y="518732"/>
                      </a:cubicBezTo>
                      <a:cubicBezTo>
                        <a:pt x="2047842" y="558590"/>
                        <a:pt x="2252635" y="516541"/>
                        <a:pt x="2440015" y="281723"/>
                      </a:cubicBezTo>
                      <a:cubicBezTo>
                        <a:pt x="2454644" y="373992"/>
                        <a:pt x="2409161" y="572684"/>
                        <a:pt x="2214021" y="787663"/>
                      </a:cubicBezTo>
                      <a:cubicBezTo>
                        <a:pt x="2253582" y="785650"/>
                        <a:pt x="2289945" y="783932"/>
                        <a:pt x="2326249" y="781859"/>
                      </a:cubicBezTo>
                      <a:cubicBezTo>
                        <a:pt x="2358762" y="780023"/>
                        <a:pt x="2391335" y="779076"/>
                        <a:pt x="2423611" y="775226"/>
                      </a:cubicBezTo>
                      <a:cubicBezTo>
                        <a:pt x="2442147" y="773035"/>
                        <a:pt x="2444339" y="779905"/>
                        <a:pt x="2444102" y="795658"/>
                      </a:cubicBezTo>
                      <a:cubicBezTo>
                        <a:pt x="2443273" y="849492"/>
                        <a:pt x="2443806" y="903325"/>
                        <a:pt x="2443806" y="963969"/>
                      </a:cubicBezTo>
                      <a:cubicBezTo>
                        <a:pt x="2507945" y="899713"/>
                        <a:pt x="2569062" y="841437"/>
                        <a:pt x="2626627" y="779846"/>
                      </a:cubicBezTo>
                      <a:cubicBezTo>
                        <a:pt x="2663345" y="740581"/>
                        <a:pt x="2707703" y="719083"/>
                        <a:pt x="2757924" y="705521"/>
                      </a:cubicBezTo>
                      <a:cubicBezTo>
                        <a:pt x="2833966" y="685030"/>
                        <a:pt x="2902072" y="700783"/>
                        <a:pt x="2963072" y="749583"/>
                      </a:cubicBezTo>
                      <a:cubicBezTo>
                        <a:pt x="3003580" y="781978"/>
                        <a:pt x="3035620" y="822012"/>
                        <a:pt x="3063632" y="865127"/>
                      </a:cubicBezTo>
                      <a:cubicBezTo>
                        <a:pt x="3080096" y="890474"/>
                        <a:pt x="3101120" y="907708"/>
                        <a:pt x="3130672" y="914282"/>
                      </a:cubicBezTo>
                      <a:cubicBezTo>
                        <a:pt x="3113261" y="1032609"/>
                        <a:pt x="3047108" y="1116054"/>
                        <a:pt x="2944061" y="1171842"/>
                      </a:cubicBezTo>
                      <a:cubicBezTo>
                        <a:pt x="2860616" y="1217028"/>
                        <a:pt x="2772197" y="1232427"/>
                        <a:pt x="2678802" y="1209211"/>
                      </a:cubicBezTo>
                      <a:cubicBezTo>
                        <a:pt x="2609630" y="1192037"/>
                        <a:pt x="2560712" y="1223780"/>
                        <a:pt x="2520263" y="1274889"/>
                      </a:cubicBezTo>
                      <a:cubicBezTo>
                        <a:pt x="2493672" y="1308468"/>
                        <a:pt x="2476853" y="1347496"/>
                        <a:pt x="2461928" y="1387294"/>
                      </a:cubicBezTo>
                      <a:cubicBezTo>
                        <a:pt x="2458493" y="1396533"/>
                        <a:pt x="2456065" y="1406127"/>
                        <a:pt x="2448129" y="1412878"/>
                      </a:cubicBezTo>
                      <a:cubicBezTo>
                        <a:pt x="2434982" y="1409976"/>
                        <a:pt x="2435692" y="1398842"/>
                        <a:pt x="2435219" y="1389367"/>
                      </a:cubicBezTo>
                      <a:cubicBezTo>
                        <a:pt x="2433738" y="1359992"/>
                        <a:pt x="2420176" y="1336599"/>
                        <a:pt x="2399507" y="1317056"/>
                      </a:cubicBezTo>
                      <a:cubicBezTo>
                        <a:pt x="2356689" y="1276606"/>
                        <a:pt x="2295216" y="1294196"/>
                        <a:pt x="2279285" y="1351168"/>
                      </a:cubicBezTo>
                      <a:cubicBezTo>
                        <a:pt x="2277212" y="1358571"/>
                        <a:pt x="2277390" y="1368284"/>
                        <a:pt x="2267500" y="1369409"/>
                      </a:cubicBezTo>
                      <a:cubicBezTo>
                        <a:pt x="2258676" y="1370356"/>
                        <a:pt x="2254175" y="1362361"/>
                        <a:pt x="2249259" y="1356261"/>
                      </a:cubicBezTo>
                      <a:cubicBezTo>
                        <a:pt x="2241856" y="1347082"/>
                        <a:pt x="2236053" y="1336718"/>
                        <a:pt x="2227465" y="1328308"/>
                      </a:cubicBezTo>
                      <a:cubicBezTo>
                        <a:pt x="2202888" y="1304264"/>
                        <a:pt x="2184233" y="1305270"/>
                        <a:pt x="2164097" y="1332809"/>
                      </a:cubicBezTo>
                      <a:cubicBezTo>
                        <a:pt x="2155865" y="1344061"/>
                        <a:pt x="2151482" y="1357209"/>
                        <a:pt x="2146330" y="1370060"/>
                      </a:cubicBezTo>
                      <a:cubicBezTo>
                        <a:pt x="2136440" y="1394460"/>
                        <a:pt x="2128089" y="1396059"/>
                        <a:pt x="2107006" y="1379122"/>
                      </a:cubicBezTo>
                      <a:cubicBezTo>
                        <a:pt x="2104696" y="1377285"/>
                        <a:pt x="2102742" y="1374976"/>
                        <a:pt x="2100432" y="1373199"/>
                      </a:cubicBezTo>
                      <a:cubicBezTo>
                        <a:pt x="2084738" y="1360940"/>
                        <a:pt x="2069281" y="1347437"/>
                        <a:pt x="2047309" y="1358571"/>
                      </a:cubicBezTo>
                      <a:cubicBezTo>
                        <a:pt x="2026048" y="1369350"/>
                        <a:pt x="2016040" y="1388064"/>
                        <a:pt x="2013671" y="1410806"/>
                      </a:cubicBezTo>
                      <a:cubicBezTo>
                        <a:pt x="2012249" y="1424486"/>
                        <a:pt x="2011420" y="1438640"/>
                        <a:pt x="2014796" y="1452084"/>
                      </a:cubicBezTo>
                      <a:cubicBezTo>
                        <a:pt x="2020777" y="1475714"/>
                        <a:pt x="2019238" y="1498692"/>
                        <a:pt x="2013848" y="1522263"/>
                      </a:cubicBezTo>
                      <a:cubicBezTo>
                        <a:pt x="1987317" y="1638162"/>
                        <a:pt x="1931943" y="1734458"/>
                        <a:pt x="1830672" y="1801735"/>
                      </a:cubicBezTo>
                      <a:cubicBezTo>
                        <a:pt x="1745214" y="1858470"/>
                        <a:pt x="1659696" y="1914969"/>
                        <a:pt x="1570151" y="1965131"/>
                      </a:cubicBezTo>
                      <a:cubicBezTo>
                        <a:pt x="1525616" y="1990123"/>
                        <a:pt x="1487121" y="2021156"/>
                        <a:pt x="1458813" y="2064270"/>
                      </a:cubicBezTo>
                      <a:cubicBezTo>
                        <a:pt x="1453601" y="2071969"/>
                        <a:pt x="1449159" y="2082570"/>
                        <a:pt x="1436485" y="2080734"/>
                      </a:cubicBezTo>
                      <a:close/>
                    </a:path>
                  </a:pathLst>
                </a:custGeom>
                <a:solidFill>
                  <a:srgbClr val="FDAAB4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5" name="자유형: 도형 23">
                  <a:extLst>
                    <a:ext uri="{FF2B5EF4-FFF2-40B4-BE49-F238E27FC236}">
                      <a16:creationId xmlns:a16="http://schemas.microsoft.com/office/drawing/2014/main" xmlns="" id="{A722F179-3A95-CC81-E265-470221A99A1E}"/>
                    </a:ext>
                  </a:extLst>
                </p:cNvPr>
                <p:cNvSpPr/>
                <p:nvPr/>
              </p:nvSpPr>
              <p:spPr>
                <a:xfrm>
                  <a:off x="3590033" y="2575742"/>
                  <a:ext cx="3160120" cy="1860131"/>
                </a:xfrm>
                <a:custGeom>
                  <a:avLst/>
                  <a:gdLst>
                    <a:gd name="connsiteX0" fmla="*/ 356097 w 3160120"/>
                    <a:gd name="connsiteY0" fmla="*/ 819823 h 1860131"/>
                    <a:gd name="connsiteX1" fmla="*/ 405015 w 3160120"/>
                    <a:gd name="connsiteY1" fmla="*/ 850442 h 1860131"/>
                    <a:gd name="connsiteX2" fmla="*/ 609511 w 3160120"/>
                    <a:gd name="connsiteY2" fmla="*/ 1180609 h 1860131"/>
                    <a:gd name="connsiteX3" fmla="*/ 948858 w 3160120"/>
                    <a:gd name="connsiteY3" fmla="*/ 1469438 h 1860131"/>
                    <a:gd name="connsiteX4" fmla="*/ 1138904 w 3160120"/>
                    <a:gd name="connsiteY4" fmla="*/ 1548501 h 1860131"/>
                    <a:gd name="connsiteX5" fmla="*/ 1157263 w 3160120"/>
                    <a:gd name="connsiteY5" fmla="*/ 1561648 h 1860131"/>
                    <a:gd name="connsiteX6" fmla="*/ 1151814 w 3160120"/>
                    <a:gd name="connsiteY6" fmla="*/ 1591852 h 1860131"/>
                    <a:gd name="connsiteX7" fmla="*/ 1004231 w 3160120"/>
                    <a:gd name="connsiteY7" fmla="*/ 1758919 h 1860131"/>
                    <a:gd name="connsiteX8" fmla="*/ 918240 w 3160120"/>
                    <a:gd name="connsiteY8" fmla="*/ 1841299 h 1860131"/>
                    <a:gd name="connsiteX9" fmla="*/ 900414 w 3160120"/>
                    <a:gd name="connsiteY9" fmla="*/ 1860131 h 1860131"/>
                    <a:gd name="connsiteX10" fmla="*/ 557455 w 3160120"/>
                    <a:gd name="connsiteY10" fmla="*/ 1771889 h 1860131"/>
                    <a:gd name="connsiteX11" fmla="*/ 499120 w 3160120"/>
                    <a:gd name="connsiteY11" fmla="*/ 1763361 h 1860131"/>
                    <a:gd name="connsiteX12" fmla="*/ 530449 w 3160120"/>
                    <a:gd name="connsiteY12" fmla="*/ 1716990 h 1860131"/>
                    <a:gd name="connsiteX13" fmla="*/ 531989 w 3160120"/>
                    <a:gd name="connsiteY13" fmla="*/ 1590549 h 1860131"/>
                    <a:gd name="connsiteX14" fmla="*/ 336672 w 3160120"/>
                    <a:gd name="connsiteY14" fmla="*/ 1227573 h 1860131"/>
                    <a:gd name="connsiteX15" fmla="*/ 273777 w 3160120"/>
                    <a:gd name="connsiteY15" fmla="*/ 926898 h 1860131"/>
                    <a:gd name="connsiteX16" fmla="*/ 356097 w 3160120"/>
                    <a:gd name="connsiteY16" fmla="*/ 819823 h 1860131"/>
                    <a:gd name="connsiteX17" fmla="*/ 2979540 w 3160120"/>
                    <a:gd name="connsiteY17" fmla="*/ 264066 h 1860131"/>
                    <a:gd name="connsiteX18" fmla="*/ 3160120 w 3160120"/>
                    <a:gd name="connsiteY18" fmla="*/ 336389 h 1860131"/>
                    <a:gd name="connsiteX19" fmla="*/ 2918491 w 3160120"/>
                    <a:gd name="connsiteY19" fmla="*/ 281844 h 1860131"/>
                    <a:gd name="connsiteX20" fmla="*/ 2979540 w 3160120"/>
                    <a:gd name="connsiteY20" fmla="*/ 264066 h 1860131"/>
                    <a:gd name="connsiteX21" fmla="*/ 196314 w 3160120"/>
                    <a:gd name="connsiteY21" fmla="*/ 0 h 1860131"/>
                    <a:gd name="connsiteX22" fmla="*/ 202533 w 3160120"/>
                    <a:gd name="connsiteY22" fmla="*/ 27657 h 1860131"/>
                    <a:gd name="connsiteX23" fmla="*/ 284734 w 3160120"/>
                    <a:gd name="connsiteY23" fmla="*/ 537506 h 1860131"/>
                    <a:gd name="connsiteX24" fmla="*/ 338804 w 3160120"/>
                    <a:gd name="connsiteY24" fmla="*/ 705995 h 1860131"/>
                    <a:gd name="connsiteX25" fmla="*/ 7512 w 3160120"/>
                    <a:gd name="connsiteY25" fmla="*/ 403130 h 1860131"/>
                    <a:gd name="connsiteX26" fmla="*/ 196314 w 3160120"/>
                    <a:gd name="connsiteY26" fmla="*/ 0 h 186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160120" h="1860131">
                      <a:moveTo>
                        <a:pt x="356097" y="819823"/>
                      </a:moveTo>
                      <a:cubicBezTo>
                        <a:pt x="381030" y="816330"/>
                        <a:pt x="394355" y="826990"/>
                        <a:pt x="405015" y="850442"/>
                      </a:cubicBezTo>
                      <a:cubicBezTo>
                        <a:pt x="458848" y="969243"/>
                        <a:pt x="527073" y="1079930"/>
                        <a:pt x="609511" y="1180609"/>
                      </a:cubicBezTo>
                      <a:cubicBezTo>
                        <a:pt x="704801" y="1296982"/>
                        <a:pt x="815192" y="1396890"/>
                        <a:pt x="948858" y="1469438"/>
                      </a:cubicBezTo>
                      <a:cubicBezTo>
                        <a:pt x="1009739" y="1502426"/>
                        <a:pt x="1072515" y="1529550"/>
                        <a:pt x="1138904" y="1548501"/>
                      </a:cubicBezTo>
                      <a:cubicBezTo>
                        <a:pt x="1147077" y="1550810"/>
                        <a:pt x="1153473" y="1553949"/>
                        <a:pt x="1157263" y="1561648"/>
                      </a:cubicBezTo>
                      <a:cubicBezTo>
                        <a:pt x="1163600" y="1573197"/>
                        <a:pt x="1156552" y="1582613"/>
                        <a:pt x="1151814" y="1591852"/>
                      </a:cubicBezTo>
                      <a:cubicBezTo>
                        <a:pt x="1116873" y="1660077"/>
                        <a:pt x="1072515" y="1719833"/>
                        <a:pt x="1004231" y="1758919"/>
                      </a:cubicBezTo>
                      <a:cubicBezTo>
                        <a:pt x="968994" y="1779115"/>
                        <a:pt x="938672" y="1805291"/>
                        <a:pt x="918240" y="1841299"/>
                      </a:cubicBezTo>
                      <a:cubicBezTo>
                        <a:pt x="913857" y="1849057"/>
                        <a:pt x="909060" y="1856400"/>
                        <a:pt x="900414" y="1860131"/>
                      </a:cubicBezTo>
                      <a:cubicBezTo>
                        <a:pt x="787239" y="1826315"/>
                        <a:pt x="672761" y="1797414"/>
                        <a:pt x="557455" y="1771889"/>
                      </a:cubicBezTo>
                      <a:cubicBezTo>
                        <a:pt x="538326" y="1767625"/>
                        <a:pt x="518545" y="1766145"/>
                        <a:pt x="499120" y="1763361"/>
                      </a:cubicBezTo>
                      <a:cubicBezTo>
                        <a:pt x="509543" y="1747904"/>
                        <a:pt x="519966" y="1732388"/>
                        <a:pt x="530449" y="1716990"/>
                      </a:cubicBezTo>
                      <a:cubicBezTo>
                        <a:pt x="558876" y="1675178"/>
                        <a:pt x="559705" y="1634137"/>
                        <a:pt x="531989" y="1590549"/>
                      </a:cubicBezTo>
                      <a:cubicBezTo>
                        <a:pt x="458197" y="1474295"/>
                        <a:pt x="385590" y="1357093"/>
                        <a:pt x="336672" y="1227573"/>
                      </a:cubicBezTo>
                      <a:cubicBezTo>
                        <a:pt x="300131" y="1130802"/>
                        <a:pt x="268210" y="1032670"/>
                        <a:pt x="273777" y="926898"/>
                      </a:cubicBezTo>
                      <a:cubicBezTo>
                        <a:pt x="276857" y="866965"/>
                        <a:pt x="304277" y="830839"/>
                        <a:pt x="356097" y="819823"/>
                      </a:cubicBezTo>
                      <a:close/>
                      <a:moveTo>
                        <a:pt x="2979540" y="264066"/>
                      </a:moveTo>
                      <a:cubicBezTo>
                        <a:pt x="3045180" y="257426"/>
                        <a:pt x="3119790" y="283532"/>
                        <a:pt x="3160120" y="336389"/>
                      </a:cubicBezTo>
                      <a:lnTo>
                        <a:pt x="2918491" y="281844"/>
                      </a:lnTo>
                      <a:cubicBezTo>
                        <a:pt x="2936776" y="272132"/>
                        <a:pt x="2957660" y="266280"/>
                        <a:pt x="2979540" y="264066"/>
                      </a:cubicBezTo>
                      <a:close/>
                      <a:moveTo>
                        <a:pt x="196314" y="0"/>
                      </a:moveTo>
                      <a:cubicBezTo>
                        <a:pt x="205375" y="7640"/>
                        <a:pt x="202296" y="18122"/>
                        <a:pt x="202533" y="27657"/>
                      </a:cubicBezTo>
                      <a:cubicBezTo>
                        <a:pt x="207093" y="201298"/>
                        <a:pt x="238007" y="370794"/>
                        <a:pt x="284734" y="537506"/>
                      </a:cubicBezTo>
                      <a:cubicBezTo>
                        <a:pt x="300665" y="594242"/>
                        <a:pt x="320682" y="649852"/>
                        <a:pt x="338804" y="705995"/>
                      </a:cubicBezTo>
                      <a:cubicBezTo>
                        <a:pt x="183581" y="685919"/>
                        <a:pt x="37716" y="552549"/>
                        <a:pt x="7512" y="403130"/>
                      </a:cubicBezTo>
                      <a:cubicBezTo>
                        <a:pt x="-24705" y="243406"/>
                        <a:pt x="48257" y="87650"/>
                        <a:pt x="196314" y="0"/>
                      </a:cubicBezTo>
                      <a:close/>
                    </a:path>
                  </a:pathLst>
                </a:custGeom>
                <a:solidFill>
                  <a:srgbClr val="FC839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6" name="자유형: 도형 24">
                  <a:extLst>
                    <a:ext uri="{FF2B5EF4-FFF2-40B4-BE49-F238E27FC236}">
                      <a16:creationId xmlns:a16="http://schemas.microsoft.com/office/drawing/2014/main" xmlns="" id="{679B89E4-62FA-62F7-9EEE-F14A6B29239A}"/>
                    </a:ext>
                  </a:extLst>
                </p:cNvPr>
                <p:cNvSpPr/>
                <p:nvPr/>
              </p:nvSpPr>
              <p:spPr>
                <a:xfrm>
                  <a:off x="5167795" y="3389530"/>
                  <a:ext cx="1068683" cy="1244480"/>
                </a:xfrm>
                <a:custGeom>
                  <a:avLst/>
                  <a:gdLst>
                    <a:gd name="connsiteX0" fmla="*/ 36762 w 1068683"/>
                    <a:gd name="connsiteY0" fmla="*/ 1235797 h 1244480"/>
                    <a:gd name="connsiteX1" fmla="*/ 31491 w 1068683"/>
                    <a:gd name="connsiteY1" fmla="*/ 887567 h 1244480"/>
                    <a:gd name="connsiteX2" fmla="*/ 222070 w 1068683"/>
                    <a:gd name="connsiteY2" fmla="*/ 657131 h 1244480"/>
                    <a:gd name="connsiteX3" fmla="*/ 492363 w 1068683"/>
                    <a:gd name="connsiteY3" fmla="*/ 483075 h 1244480"/>
                    <a:gd name="connsiteX4" fmla="*/ 649718 w 1068683"/>
                    <a:gd name="connsiteY4" fmla="*/ 144202 h 1244480"/>
                    <a:gd name="connsiteX5" fmla="*/ 655403 w 1068683"/>
                    <a:gd name="connsiteY5" fmla="*/ 86164 h 1244480"/>
                    <a:gd name="connsiteX6" fmla="*/ 724931 w 1068683"/>
                    <a:gd name="connsiteY6" fmla="*/ 69996 h 1244480"/>
                    <a:gd name="connsiteX7" fmla="*/ 758332 w 1068683"/>
                    <a:gd name="connsiteY7" fmla="*/ 133660 h 1244480"/>
                    <a:gd name="connsiteX8" fmla="*/ 689516 w 1068683"/>
                    <a:gd name="connsiteY8" fmla="*/ 459386 h 1244480"/>
                    <a:gd name="connsiteX9" fmla="*/ 785753 w 1068683"/>
                    <a:gd name="connsiteY9" fmla="*/ 307183 h 1244480"/>
                    <a:gd name="connsiteX10" fmla="*/ 783916 w 1068683"/>
                    <a:gd name="connsiteY10" fmla="*/ 109142 h 1244480"/>
                    <a:gd name="connsiteX11" fmla="*/ 803875 w 1068683"/>
                    <a:gd name="connsiteY11" fmla="*/ 28185 h 1244480"/>
                    <a:gd name="connsiteX12" fmla="*/ 855991 w 1068683"/>
                    <a:gd name="connsiteY12" fmla="*/ 27356 h 1244480"/>
                    <a:gd name="connsiteX13" fmla="*/ 905323 w 1068683"/>
                    <a:gd name="connsiteY13" fmla="*/ 140057 h 1244480"/>
                    <a:gd name="connsiteX14" fmla="*/ 868961 w 1068683"/>
                    <a:gd name="connsiteY14" fmla="*/ 431374 h 1244480"/>
                    <a:gd name="connsiteX15" fmla="*/ 866769 w 1068683"/>
                    <a:gd name="connsiteY15" fmla="*/ 458557 h 1244480"/>
                    <a:gd name="connsiteX16" fmla="*/ 940087 w 1068683"/>
                    <a:gd name="connsiteY16" fmla="*/ 293325 h 1244480"/>
                    <a:gd name="connsiteX17" fmla="*/ 920010 w 1068683"/>
                    <a:gd name="connsiteY17" fmla="*/ 90250 h 1244480"/>
                    <a:gd name="connsiteX18" fmla="*/ 936593 w 1068683"/>
                    <a:gd name="connsiteY18" fmla="*/ 13853 h 1244480"/>
                    <a:gd name="connsiteX19" fmla="*/ 1032534 w 1068683"/>
                    <a:gd name="connsiteY19" fmla="*/ 18058 h 1244480"/>
                    <a:gd name="connsiteX20" fmla="*/ 1068601 w 1068683"/>
                    <a:gd name="connsiteY20" fmla="*/ 93448 h 1244480"/>
                    <a:gd name="connsiteX21" fmla="*/ 1050300 w 1068683"/>
                    <a:gd name="connsiteY21" fmla="*/ 346093 h 1244480"/>
                    <a:gd name="connsiteX22" fmla="*/ 979529 w 1068683"/>
                    <a:gd name="connsiteY22" fmla="*/ 501020 h 1244480"/>
                    <a:gd name="connsiteX23" fmla="*/ 968099 w 1068683"/>
                    <a:gd name="connsiteY23" fmla="*/ 526722 h 1244480"/>
                    <a:gd name="connsiteX24" fmla="*/ 1038634 w 1068683"/>
                    <a:gd name="connsiteY24" fmla="*/ 414495 h 1244480"/>
                    <a:gd name="connsiteX25" fmla="*/ 982787 w 1068683"/>
                    <a:gd name="connsiteY25" fmla="*/ 621183 h 1244480"/>
                    <a:gd name="connsiteX26" fmla="*/ 752943 w 1068683"/>
                    <a:gd name="connsiteY26" fmla="*/ 869208 h 1244480"/>
                    <a:gd name="connsiteX27" fmla="*/ 563667 w 1068683"/>
                    <a:gd name="connsiteY27" fmla="*/ 973499 h 1244480"/>
                    <a:gd name="connsiteX28" fmla="*/ 529377 w 1068683"/>
                    <a:gd name="connsiteY28" fmla="*/ 1052917 h 1244480"/>
                    <a:gd name="connsiteX29" fmla="*/ 551230 w 1068683"/>
                    <a:gd name="connsiteY29" fmla="*/ 1091352 h 1244480"/>
                    <a:gd name="connsiteX30" fmla="*/ 560291 w 1068683"/>
                    <a:gd name="connsiteY30" fmla="*/ 1124991 h 1244480"/>
                    <a:gd name="connsiteX31" fmla="*/ 356979 w 1068683"/>
                    <a:gd name="connsiteY31" fmla="*/ 1172784 h 1244480"/>
                    <a:gd name="connsiteX32" fmla="*/ 69334 w 1068683"/>
                    <a:gd name="connsiteY32" fmla="*/ 1238107 h 1244480"/>
                    <a:gd name="connsiteX33" fmla="*/ 36762 w 1068683"/>
                    <a:gd name="connsiteY33" fmla="*/ 1235797 h 1244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68683" h="1244480">
                      <a:moveTo>
                        <a:pt x="36762" y="1235797"/>
                      </a:moveTo>
                      <a:cubicBezTo>
                        <a:pt x="-15828" y="1120490"/>
                        <a:pt x="-6886" y="1003229"/>
                        <a:pt x="31491" y="887567"/>
                      </a:cubicBezTo>
                      <a:cubicBezTo>
                        <a:pt x="64715" y="787362"/>
                        <a:pt x="125418" y="708359"/>
                        <a:pt x="222070" y="657131"/>
                      </a:cubicBezTo>
                      <a:cubicBezTo>
                        <a:pt x="316826" y="606910"/>
                        <a:pt x="408029" y="549701"/>
                        <a:pt x="492363" y="483075"/>
                      </a:cubicBezTo>
                      <a:cubicBezTo>
                        <a:pt x="601155" y="397143"/>
                        <a:pt x="655818" y="284382"/>
                        <a:pt x="649718" y="144202"/>
                      </a:cubicBezTo>
                      <a:cubicBezTo>
                        <a:pt x="648888" y="124659"/>
                        <a:pt x="646105" y="104878"/>
                        <a:pt x="655403" y="86164"/>
                      </a:cubicBezTo>
                      <a:cubicBezTo>
                        <a:pt x="670979" y="54835"/>
                        <a:pt x="696918" y="49268"/>
                        <a:pt x="724931" y="69996"/>
                      </a:cubicBezTo>
                      <a:cubicBezTo>
                        <a:pt x="746843" y="86164"/>
                        <a:pt x="756437" y="104997"/>
                        <a:pt x="758332" y="133660"/>
                      </a:cubicBezTo>
                      <a:cubicBezTo>
                        <a:pt x="765676" y="247901"/>
                        <a:pt x="755608" y="357641"/>
                        <a:pt x="689516" y="459386"/>
                      </a:cubicBezTo>
                      <a:cubicBezTo>
                        <a:pt x="727003" y="434216"/>
                        <a:pt x="767986" y="368301"/>
                        <a:pt x="785753" y="307183"/>
                      </a:cubicBezTo>
                      <a:cubicBezTo>
                        <a:pt x="804941" y="241031"/>
                        <a:pt x="804881" y="174465"/>
                        <a:pt x="783916" y="109142"/>
                      </a:cubicBezTo>
                      <a:cubicBezTo>
                        <a:pt x="773375" y="76273"/>
                        <a:pt x="784153" y="51459"/>
                        <a:pt x="803875" y="28185"/>
                      </a:cubicBezTo>
                      <a:cubicBezTo>
                        <a:pt x="821819" y="6983"/>
                        <a:pt x="836151" y="7042"/>
                        <a:pt x="855991" y="27356"/>
                      </a:cubicBezTo>
                      <a:cubicBezTo>
                        <a:pt x="886550" y="58566"/>
                        <a:pt x="902658" y="95107"/>
                        <a:pt x="905323" y="140057"/>
                      </a:cubicBezTo>
                      <a:cubicBezTo>
                        <a:pt x="911186" y="239729"/>
                        <a:pt x="900289" y="336617"/>
                        <a:pt x="868961" y="431374"/>
                      </a:cubicBezTo>
                      <a:cubicBezTo>
                        <a:pt x="866414" y="439132"/>
                        <a:pt x="859485" y="446712"/>
                        <a:pt x="866769" y="458557"/>
                      </a:cubicBezTo>
                      <a:cubicBezTo>
                        <a:pt x="908581" y="410113"/>
                        <a:pt x="928242" y="353377"/>
                        <a:pt x="940087" y="293325"/>
                      </a:cubicBezTo>
                      <a:cubicBezTo>
                        <a:pt x="953827" y="223738"/>
                        <a:pt x="944706" y="156165"/>
                        <a:pt x="920010" y="90250"/>
                      </a:cubicBezTo>
                      <a:cubicBezTo>
                        <a:pt x="906863" y="55072"/>
                        <a:pt x="912607" y="29665"/>
                        <a:pt x="936593" y="13853"/>
                      </a:cubicBezTo>
                      <a:cubicBezTo>
                        <a:pt x="966796" y="-6046"/>
                        <a:pt x="1008430" y="-4388"/>
                        <a:pt x="1032534" y="18058"/>
                      </a:cubicBezTo>
                      <a:cubicBezTo>
                        <a:pt x="1054387" y="38430"/>
                        <a:pt x="1069963" y="65317"/>
                        <a:pt x="1068601" y="93448"/>
                      </a:cubicBezTo>
                      <a:cubicBezTo>
                        <a:pt x="1064395" y="177781"/>
                        <a:pt x="1072924" y="263654"/>
                        <a:pt x="1050300" y="346093"/>
                      </a:cubicBezTo>
                      <a:cubicBezTo>
                        <a:pt x="1035258" y="400874"/>
                        <a:pt x="1008727" y="451924"/>
                        <a:pt x="979529" y="501020"/>
                      </a:cubicBezTo>
                      <a:cubicBezTo>
                        <a:pt x="974791" y="509015"/>
                        <a:pt x="970054" y="517010"/>
                        <a:pt x="968099" y="526722"/>
                      </a:cubicBezTo>
                      <a:cubicBezTo>
                        <a:pt x="1002508" y="496400"/>
                        <a:pt x="1015774" y="452516"/>
                        <a:pt x="1038634" y="414495"/>
                      </a:cubicBezTo>
                      <a:cubicBezTo>
                        <a:pt x="1040233" y="489116"/>
                        <a:pt x="1020038" y="557222"/>
                        <a:pt x="982787" y="621183"/>
                      </a:cubicBezTo>
                      <a:cubicBezTo>
                        <a:pt x="924630" y="721151"/>
                        <a:pt x="841244" y="797311"/>
                        <a:pt x="752943" y="869208"/>
                      </a:cubicBezTo>
                      <a:cubicBezTo>
                        <a:pt x="696089" y="915520"/>
                        <a:pt x="637754" y="957213"/>
                        <a:pt x="563667" y="973499"/>
                      </a:cubicBezTo>
                      <a:cubicBezTo>
                        <a:pt x="521678" y="982738"/>
                        <a:pt x="510663" y="1013593"/>
                        <a:pt x="529377" y="1052917"/>
                      </a:cubicBezTo>
                      <a:cubicBezTo>
                        <a:pt x="535714" y="1066183"/>
                        <a:pt x="543887" y="1078560"/>
                        <a:pt x="551230" y="1091352"/>
                      </a:cubicBezTo>
                      <a:cubicBezTo>
                        <a:pt x="558159" y="1101539"/>
                        <a:pt x="566095" y="1111429"/>
                        <a:pt x="560291" y="1124991"/>
                      </a:cubicBezTo>
                      <a:cubicBezTo>
                        <a:pt x="494021" y="1147259"/>
                        <a:pt x="424730" y="1156853"/>
                        <a:pt x="356979" y="1172784"/>
                      </a:cubicBezTo>
                      <a:cubicBezTo>
                        <a:pt x="261275" y="1195288"/>
                        <a:pt x="165216" y="1216372"/>
                        <a:pt x="69334" y="1238107"/>
                      </a:cubicBezTo>
                      <a:cubicBezTo>
                        <a:pt x="57726" y="1245746"/>
                        <a:pt x="46711" y="1248234"/>
                        <a:pt x="36762" y="1235797"/>
                      </a:cubicBezTo>
                      <a:close/>
                    </a:path>
                  </a:pathLst>
                </a:custGeom>
                <a:solidFill>
                  <a:srgbClr val="FEA9B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0" name="그룹 8">
                <a:extLst>
                  <a:ext uri="{FF2B5EF4-FFF2-40B4-BE49-F238E27FC236}">
                    <a16:creationId xmlns:a16="http://schemas.microsoft.com/office/drawing/2014/main" xmlns="" id="{093EDF35-0C7E-BC42-B73A-C1CF3B5F895A}"/>
                  </a:ext>
                </a:extLst>
              </p:cNvPr>
              <p:cNvGrpSpPr/>
              <p:nvPr/>
            </p:nvGrpSpPr>
            <p:grpSpPr>
              <a:xfrm>
                <a:off x="0" y="3503470"/>
                <a:ext cx="5812123" cy="2428134"/>
                <a:chOff x="0" y="3503470"/>
                <a:chExt cx="5812123" cy="2428134"/>
              </a:xfrm>
            </p:grpSpPr>
            <p:sp>
              <p:nvSpPr>
                <p:cNvPr id="76" name="자유형: 도형 14">
                  <a:extLst>
                    <a:ext uri="{FF2B5EF4-FFF2-40B4-BE49-F238E27FC236}">
                      <a16:creationId xmlns:a16="http://schemas.microsoft.com/office/drawing/2014/main" xmlns="" id="{E050A100-0CF8-953D-BB00-8EEDFBD4B13E}"/>
                    </a:ext>
                  </a:extLst>
                </p:cNvPr>
                <p:cNvSpPr/>
                <p:nvPr/>
              </p:nvSpPr>
              <p:spPr>
                <a:xfrm>
                  <a:off x="0" y="3503470"/>
                  <a:ext cx="5812123" cy="2428134"/>
                </a:xfrm>
                <a:custGeom>
                  <a:avLst/>
                  <a:gdLst>
                    <a:gd name="connsiteX0" fmla="*/ 5770668 w 5812123"/>
                    <a:gd name="connsiteY0" fmla="*/ 2132080 h 2428134"/>
                    <a:gd name="connsiteX1" fmla="*/ 3935708 w 5812123"/>
                    <a:gd name="connsiteY1" fmla="*/ 2132080 h 2428134"/>
                    <a:gd name="connsiteX2" fmla="*/ 3946606 w 5812123"/>
                    <a:gd name="connsiteY2" fmla="*/ 2070251 h 2428134"/>
                    <a:gd name="connsiteX3" fmla="*/ 3087875 w 5812123"/>
                    <a:gd name="connsiteY3" fmla="*/ 180274 h 2428134"/>
                    <a:gd name="connsiteX4" fmla="*/ 2759544 w 5812123"/>
                    <a:gd name="connsiteY4" fmla="*/ 0 h 2428134"/>
                    <a:gd name="connsiteX5" fmla="*/ 176719 w 5812123"/>
                    <a:gd name="connsiteY5" fmla="*/ 0 h 2428134"/>
                    <a:gd name="connsiteX6" fmla="*/ 8289 w 5812123"/>
                    <a:gd name="connsiteY6" fmla="*/ 201358 h 2428134"/>
                    <a:gd name="connsiteX7" fmla="*/ 884787 w 5812123"/>
                    <a:gd name="connsiteY7" fmla="*/ 2070192 h 2428134"/>
                    <a:gd name="connsiteX8" fmla="*/ 1124284 w 5812123"/>
                    <a:gd name="connsiteY8" fmla="*/ 2250466 h 2428134"/>
                    <a:gd name="connsiteX9" fmla="*/ 1151289 w 5812123"/>
                    <a:gd name="connsiteY9" fmla="*/ 2250466 h 2428134"/>
                    <a:gd name="connsiteX10" fmla="*/ 1151289 w 5812123"/>
                    <a:gd name="connsiteY10" fmla="*/ 2342262 h 2428134"/>
                    <a:gd name="connsiteX11" fmla="*/ 1231240 w 5812123"/>
                    <a:gd name="connsiteY11" fmla="*/ 2422213 h 2428134"/>
                    <a:gd name="connsiteX12" fmla="*/ 3786704 w 5812123"/>
                    <a:gd name="connsiteY12" fmla="*/ 2422213 h 2428134"/>
                    <a:gd name="connsiteX13" fmla="*/ 3786704 w 5812123"/>
                    <a:gd name="connsiteY13" fmla="*/ 2420673 h 2428134"/>
                    <a:gd name="connsiteX14" fmla="*/ 3810393 w 5812123"/>
                    <a:gd name="connsiteY14" fmla="*/ 2428135 h 2428134"/>
                    <a:gd name="connsiteX15" fmla="*/ 5770668 w 5812123"/>
                    <a:gd name="connsiteY15" fmla="*/ 2428135 h 2428134"/>
                    <a:gd name="connsiteX16" fmla="*/ 5812124 w 5812123"/>
                    <a:gd name="connsiteY16" fmla="*/ 2386679 h 2428134"/>
                    <a:gd name="connsiteX17" fmla="*/ 5812124 w 5812123"/>
                    <a:gd name="connsiteY17" fmla="*/ 2173477 h 2428134"/>
                    <a:gd name="connsiteX18" fmla="*/ 5770668 w 5812123"/>
                    <a:gd name="connsiteY18" fmla="*/ 2132080 h 2428134"/>
                    <a:gd name="connsiteX19" fmla="*/ 3768937 w 5812123"/>
                    <a:gd name="connsiteY19" fmla="*/ 2250466 h 2428134"/>
                    <a:gd name="connsiteX20" fmla="*/ 3768937 w 5812123"/>
                    <a:gd name="connsiteY20" fmla="*/ 2250526 h 2428134"/>
                    <a:gd name="connsiteX21" fmla="*/ 3766331 w 5812123"/>
                    <a:gd name="connsiteY21" fmla="*/ 2250526 h 2428134"/>
                    <a:gd name="connsiteX22" fmla="*/ 3768937 w 5812123"/>
                    <a:gd name="connsiteY22" fmla="*/ 2250466 h 24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812123" h="2428134">
                      <a:moveTo>
                        <a:pt x="5770668" y="2132080"/>
                      </a:moveTo>
                      <a:lnTo>
                        <a:pt x="3935708" y="2132080"/>
                      </a:lnTo>
                      <a:cubicBezTo>
                        <a:pt x="3942756" y="2112773"/>
                        <a:pt x="3946606" y="2091986"/>
                        <a:pt x="3946606" y="2070251"/>
                      </a:cubicBezTo>
                      <a:lnTo>
                        <a:pt x="3087875" y="180274"/>
                      </a:lnTo>
                      <a:cubicBezTo>
                        <a:pt x="3046419" y="71067"/>
                        <a:pt x="2933896" y="17767"/>
                        <a:pt x="2759544" y="0"/>
                      </a:cubicBezTo>
                      <a:lnTo>
                        <a:pt x="176719" y="0"/>
                      </a:lnTo>
                      <a:cubicBezTo>
                        <a:pt x="55667" y="0"/>
                        <a:pt x="-27245" y="109918"/>
                        <a:pt x="8289" y="201358"/>
                      </a:cubicBezTo>
                      <a:lnTo>
                        <a:pt x="884787" y="2070192"/>
                      </a:lnTo>
                      <a:cubicBezTo>
                        <a:pt x="959940" y="2209839"/>
                        <a:pt x="1062633" y="2239510"/>
                        <a:pt x="1124284" y="2250466"/>
                      </a:cubicBezTo>
                      <a:lnTo>
                        <a:pt x="1151289" y="2250466"/>
                      </a:lnTo>
                      <a:lnTo>
                        <a:pt x="1151289" y="2342262"/>
                      </a:lnTo>
                      <a:cubicBezTo>
                        <a:pt x="1151289" y="2386442"/>
                        <a:pt x="1187060" y="2422213"/>
                        <a:pt x="1231240" y="2422213"/>
                      </a:cubicBezTo>
                      <a:lnTo>
                        <a:pt x="3786704" y="2422213"/>
                      </a:lnTo>
                      <a:lnTo>
                        <a:pt x="3786704" y="2420673"/>
                      </a:lnTo>
                      <a:cubicBezTo>
                        <a:pt x="3793396" y="2425351"/>
                        <a:pt x="3801569" y="2428135"/>
                        <a:pt x="3810393" y="2428135"/>
                      </a:cubicBezTo>
                      <a:lnTo>
                        <a:pt x="5770668" y="2428135"/>
                      </a:lnTo>
                      <a:cubicBezTo>
                        <a:pt x="5793587" y="2428135"/>
                        <a:pt x="5812124" y="2409598"/>
                        <a:pt x="5812124" y="2386679"/>
                      </a:cubicBezTo>
                      <a:lnTo>
                        <a:pt x="5812124" y="2173477"/>
                      </a:lnTo>
                      <a:cubicBezTo>
                        <a:pt x="5812124" y="2150617"/>
                        <a:pt x="5793587" y="2132080"/>
                        <a:pt x="5770668" y="2132080"/>
                      </a:cubicBezTo>
                      <a:close/>
                      <a:moveTo>
                        <a:pt x="3768937" y="2250466"/>
                      </a:moveTo>
                      <a:lnTo>
                        <a:pt x="3768937" y="2250526"/>
                      </a:lnTo>
                      <a:lnTo>
                        <a:pt x="3766331" y="2250526"/>
                      </a:lnTo>
                      <a:cubicBezTo>
                        <a:pt x="3767219" y="2250526"/>
                        <a:pt x="3768049" y="2250466"/>
                        <a:pt x="3768937" y="2250466"/>
                      </a:cubicBezTo>
                      <a:close/>
                    </a:path>
                  </a:pathLst>
                </a:custGeom>
                <a:solidFill>
                  <a:srgbClr val="090B5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7" name="자유형: 도형 15">
                  <a:extLst>
                    <a:ext uri="{FF2B5EF4-FFF2-40B4-BE49-F238E27FC236}">
                      <a16:creationId xmlns:a16="http://schemas.microsoft.com/office/drawing/2014/main" xmlns="" id="{65AC89CD-3C2D-16FC-5093-A394393D96CD}"/>
                    </a:ext>
                  </a:extLst>
                </p:cNvPr>
                <p:cNvSpPr/>
                <p:nvPr/>
              </p:nvSpPr>
              <p:spPr>
                <a:xfrm>
                  <a:off x="3804470" y="5647394"/>
                  <a:ext cx="1995808" cy="266502"/>
                </a:xfrm>
                <a:custGeom>
                  <a:avLst/>
                  <a:gdLst>
                    <a:gd name="connsiteX0" fmla="*/ 1954352 w 1995808"/>
                    <a:gd name="connsiteY0" fmla="*/ 266503 h 266502"/>
                    <a:gd name="connsiteX1" fmla="*/ 41456 w 1995808"/>
                    <a:gd name="connsiteY1" fmla="*/ 266503 h 266502"/>
                    <a:gd name="connsiteX2" fmla="*/ 0 w 1995808"/>
                    <a:gd name="connsiteY2" fmla="*/ 225047 h 266502"/>
                    <a:gd name="connsiteX3" fmla="*/ 0 w 1995808"/>
                    <a:gd name="connsiteY3" fmla="*/ 41456 h 266502"/>
                    <a:gd name="connsiteX4" fmla="*/ 41456 w 1995808"/>
                    <a:gd name="connsiteY4" fmla="*/ 0 h 266502"/>
                    <a:gd name="connsiteX5" fmla="*/ 1954352 w 1995808"/>
                    <a:gd name="connsiteY5" fmla="*/ 0 h 266502"/>
                    <a:gd name="connsiteX6" fmla="*/ 1995808 w 1995808"/>
                    <a:gd name="connsiteY6" fmla="*/ 41456 h 266502"/>
                    <a:gd name="connsiteX7" fmla="*/ 1995808 w 1995808"/>
                    <a:gd name="connsiteY7" fmla="*/ 225047 h 266502"/>
                    <a:gd name="connsiteX8" fmla="*/ 1954352 w 1995808"/>
                    <a:gd name="connsiteY8" fmla="*/ 266503 h 26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5808" h="266502">
                      <a:moveTo>
                        <a:pt x="1954352" y="266503"/>
                      </a:moveTo>
                      <a:lnTo>
                        <a:pt x="41456" y="266503"/>
                      </a:lnTo>
                      <a:cubicBezTo>
                        <a:pt x="18537" y="266503"/>
                        <a:pt x="0" y="247966"/>
                        <a:pt x="0" y="225047"/>
                      </a:cubicBezTo>
                      <a:lnTo>
                        <a:pt x="0" y="41456"/>
                      </a:lnTo>
                      <a:cubicBezTo>
                        <a:pt x="0" y="18536"/>
                        <a:pt x="18537" y="0"/>
                        <a:pt x="41456" y="0"/>
                      </a:cubicBezTo>
                      <a:lnTo>
                        <a:pt x="1954352" y="0"/>
                      </a:lnTo>
                      <a:cubicBezTo>
                        <a:pt x="1977272" y="0"/>
                        <a:pt x="1995808" y="18536"/>
                        <a:pt x="1995808" y="41456"/>
                      </a:cubicBezTo>
                      <a:lnTo>
                        <a:pt x="1995808" y="225047"/>
                      </a:lnTo>
                      <a:cubicBezTo>
                        <a:pt x="1995808" y="247966"/>
                        <a:pt x="1977272" y="266503"/>
                        <a:pt x="1954352" y="266503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8" name="자유형: 도형 16">
                  <a:extLst>
                    <a:ext uri="{FF2B5EF4-FFF2-40B4-BE49-F238E27FC236}">
                      <a16:creationId xmlns:a16="http://schemas.microsoft.com/office/drawing/2014/main" xmlns="" id="{00438BAE-6CAF-688E-6B22-E917C27C173B}"/>
                    </a:ext>
                  </a:extLst>
                </p:cNvPr>
                <p:cNvSpPr/>
                <p:nvPr/>
              </p:nvSpPr>
              <p:spPr>
                <a:xfrm>
                  <a:off x="29614" y="3521237"/>
                  <a:ext cx="3898545" cy="2197165"/>
                </a:xfrm>
                <a:custGeom>
                  <a:avLst/>
                  <a:gdLst>
                    <a:gd name="connsiteX0" fmla="*/ 3757090 w 3898545"/>
                    <a:gd name="connsiteY0" fmla="*/ 2155769 h 2197165"/>
                    <a:gd name="connsiteX1" fmla="*/ 3798546 w 3898545"/>
                    <a:gd name="connsiteY1" fmla="*/ 2114313 h 2197165"/>
                    <a:gd name="connsiteX2" fmla="*/ 3886136 w 3898545"/>
                    <a:gd name="connsiteY2" fmla="*/ 2114313 h 2197165"/>
                    <a:gd name="connsiteX3" fmla="*/ 3891466 w 3898545"/>
                    <a:gd name="connsiteY3" fmla="*/ 2034007 h 2197165"/>
                    <a:gd name="connsiteX4" fmla="*/ 3039842 w 3898545"/>
                    <a:gd name="connsiteY4" fmla="*/ 175063 h 2197165"/>
                    <a:gd name="connsiteX5" fmla="*/ 2721046 w 3898545"/>
                    <a:gd name="connsiteY5" fmla="*/ 0 h 2197165"/>
                    <a:gd name="connsiteX6" fmla="*/ 177427 w 3898545"/>
                    <a:gd name="connsiteY6" fmla="*/ 0 h 2197165"/>
                    <a:gd name="connsiteX7" fmla="*/ 8286 w 3898545"/>
                    <a:gd name="connsiteY7" fmla="*/ 189513 h 2197165"/>
                    <a:gd name="connsiteX8" fmla="*/ 865003 w 3898545"/>
                    <a:gd name="connsiteY8" fmla="*/ 2010259 h 2197165"/>
                    <a:gd name="connsiteX9" fmla="*/ 1115338 w 3898545"/>
                    <a:gd name="connsiteY9" fmla="*/ 2197166 h 2197165"/>
                    <a:gd name="connsiteX10" fmla="*/ 3734229 w 3898545"/>
                    <a:gd name="connsiteY10" fmla="*/ 2197166 h 2197165"/>
                    <a:gd name="connsiteX11" fmla="*/ 3757090 w 3898545"/>
                    <a:gd name="connsiteY11" fmla="*/ 2196041 h 2197165"/>
                    <a:gd name="connsiteX12" fmla="*/ 3757090 w 3898545"/>
                    <a:gd name="connsiteY12" fmla="*/ 2155769 h 219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98545" h="2197165">
                      <a:moveTo>
                        <a:pt x="3757090" y="2155769"/>
                      </a:moveTo>
                      <a:cubicBezTo>
                        <a:pt x="3757090" y="2132850"/>
                        <a:pt x="3775627" y="2114313"/>
                        <a:pt x="3798546" y="2114313"/>
                      </a:cubicBezTo>
                      <a:lnTo>
                        <a:pt x="3886136" y="2114313"/>
                      </a:lnTo>
                      <a:cubicBezTo>
                        <a:pt x="3901060" y="2083991"/>
                        <a:pt x="3902126" y="2052662"/>
                        <a:pt x="3891466" y="2034007"/>
                      </a:cubicBezTo>
                      <a:lnTo>
                        <a:pt x="3039842" y="175063"/>
                      </a:lnTo>
                      <a:cubicBezTo>
                        <a:pt x="2999571" y="69054"/>
                        <a:pt x="2890305" y="17293"/>
                        <a:pt x="2721046" y="0"/>
                      </a:cubicBezTo>
                      <a:lnTo>
                        <a:pt x="177427" y="0"/>
                      </a:lnTo>
                      <a:cubicBezTo>
                        <a:pt x="55665" y="0"/>
                        <a:pt x="-27247" y="106601"/>
                        <a:pt x="8286" y="189513"/>
                      </a:cubicBezTo>
                      <a:lnTo>
                        <a:pt x="865003" y="2010259"/>
                      </a:lnTo>
                      <a:cubicBezTo>
                        <a:pt x="893786" y="2099034"/>
                        <a:pt x="1050608" y="2197166"/>
                        <a:pt x="1115338" y="2197166"/>
                      </a:cubicBezTo>
                      <a:lnTo>
                        <a:pt x="3734229" y="2197166"/>
                      </a:lnTo>
                      <a:cubicBezTo>
                        <a:pt x="3742165" y="2197166"/>
                        <a:pt x="3749805" y="2196751"/>
                        <a:pt x="3757090" y="2196041"/>
                      </a:cubicBezTo>
                      <a:lnTo>
                        <a:pt x="3757090" y="2155769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9" name="자유형: 도형 17">
                  <a:extLst>
                    <a:ext uri="{FF2B5EF4-FFF2-40B4-BE49-F238E27FC236}">
                      <a16:creationId xmlns:a16="http://schemas.microsoft.com/office/drawing/2014/main" xmlns="" id="{47D51BA1-D7D7-36AA-C571-39FB551AA7CB}"/>
                    </a:ext>
                  </a:extLst>
                </p:cNvPr>
                <p:cNvSpPr/>
                <p:nvPr/>
              </p:nvSpPr>
              <p:spPr>
                <a:xfrm>
                  <a:off x="1608663" y="4426794"/>
                  <a:ext cx="418619" cy="498496"/>
                </a:xfrm>
                <a:custGeom>
                  <a:avLst/>
                  <a:gdLst>
                    <a:gd name="connsiteX0" fmla="*/ 222800 w 418619"/>
                    <a:gd name="connsiteY0" fmla="*/ 498496 h 498496"/>
                    <a:gd name="connsiteX1" fmla="*/ 54192 w 418619"/>
                    <a:gd name="connsiteY1" fmla="*/ 395686 h 498496"/>
                    <a:gd name="connsiteX2" fmla="*/ 42229 w 418619"/>
                    <a:gd name="connsiteY2" fmla="*/ 78903 h 498496"/>
                    <a:gd name="connsiteX3" fmla="*/ 307962 w 418619"/>
                    <a:gd name="connsiteY3" fmla="*/ 45560 h 498496"/>
                    <a:gd name="connsiteX4" fmla="*/ 418472 w 418619"/>
                    <a:gd name="connsiteY4" fmla="*/ 268534 h 498496"/>
                    <a:gd name="connsiteX5" fmla="*/ 274738 w 418619"/>
                    <a:gd name="connsiteY5" fmla="*/ 493996 h 498496"/>
                    <a:gd name="connsiteX6" fmla="*/ 222800 w 418619"/>
                    <a:gd name="connsiteY6" fmla="*/ 498496 h 49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8619" h="498496">
                      <a:moveTo>
                        <a:pt x="222800" y="498496"/>
                      </a:moveTo>
                      <a:cubicBezTo>
                        <a:pt x="153805" y="495121"/>
                        <a:pt x="98669" y="455501"/>
                        <a:pt x="54192" y="395686"/>
                      </a:cubicBezTo>
                      <a:cubicBezTo>
                        <a:pt x="-12670" y="305904"/>
                        <a:pt x="-18829" y="169514"/>
                        <a:pt x="42229" y="78903"/>
                      </a:cubicBezTo>
                      <a:cubicBezTo>
                        <a:pt x="103999" y="-12715"/>
                        <a:pt x="220608" y="-25507"/>
                        <a:pt x="307962" y="45560"/>
                      </a:cubicBezTo>
                      <a:cubicBezTo>
                        <a:pt x="378437" y="102888"/>
                        <a:pt x="415570" y="179286"/>
                        <a:pt x="418472" y="268534"/>
                      </a:cubicBezTo>
                      <a:cubicBezTo>
                        <a:pt x="421314" y="357369"/>
                        <a:pt x="383471" y="465332"/>
                        <a:pt x="274738" y="493996"/>
                      </a:cubicBezTo>
                      <a:cubicBezTo>
                        <a:pt x="259932" y="497904"/>
                        <a:pt x="245482" y="496720"/>
                        <a:pt x="222800" y="49849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1" name="그룹 9">
                <a:extLst>
                  <a:ext uri="{FF2B5EF4-FFF2-40B4-BE49-F238E27FC236}">
                    <a16:creationId xmlns:a16="http://schemas.microsoft.com/office/drawing/2014/main" xmlns="" id="{410703EB-CD24-8F0E-CE2D-1A0AD96F5E48}"/>
                  </a:ext>
                </a:extLst>
              </p:cNvPr>
              <p:cNvGrpSpPr/>
              <p:nvPr/>
            </p:nvGrpSpPr>
            <p:grpSpPr>
              <a:xfrm>
                <a:off x="5291056" y="5381468"/>
                <a:ext cx="2643896" cy="1475552"/>
                <a:chOff x="5291056" y="5381468"/>
                <a:chExt cx="2643896" cy="1475552"/>
              </a:xfrm>
            </p:grpSpPr>
            <p:sp>
              <p:nvSpPr>
                <p:cNvPr id="72" name="자유형: 도형 10">
                  <a:extLst>
                    <a:ext uri="{FF2B5EF4-FFF2-40B4-BE49-F238E27FC236}">
                      <a16:creationId xmlns:a16="http://schemas.microsoft.com/office/drawing/2014/main" xmlns="" id="{547CF614-603A-D0CC-4B47-06463DF4DB2C}"/>
                    </a:ext>
                  </a:extLst>
                </p:cNvPr>
                <p:cNvSpPr/>
                <p:nvPr/>
              </p:nvSpPr>
              <p:spPr>
                <a:xfrm>
                  <a:off x="5291056" y="5678278"/>
                  <a:ext cx="2643896" cy="1178742"/>
                </a:xfrm>
                <a:custGeom>
                  <a:avLst/>
                  <a:gdLst>
                    <a:gd name="connsiteX0" fmla="*/ 2600794 w 2643896"/>
                    <a:gd name="connsiteY0" fmla="*/ 56470 h 1178742"/>
                    <a:gd name="connsiteX1" fmla="*/ 2603104 w 2643896"/>
                    <a:gd name="connsiteY1" fmla="*/ 356907 h 1178742"/>
                    <a:gd name="connsiteX2" fmla="*/ 2454692 w 2643896"/>
                    <a:gd name="connsiteY2" fmla="*/ 468897 h 1178742"/>
                    <a:gd name="connsiteX3" fmla="*/ 1180572 w 2643896"/>
                    <a:gd name="connsiteY3" fmla="*/ 1177617 h 1178742"/>
                    <a:gd name="connsiteX4" fmla="*/ 1103642 w 2643896"/>
                    <a:gd name="connsiteY4" fmla="*/ 1165713 h 1178742"/>
                    <a:gd name="connsiteX5" fmla="*/ 81752 w 2643896"/>
                    <a:gd name="connsiteY5" fmla="*/ 838447 h 1178742"/>
                    <a:gd name="connsiteX6" fmla="*/ 24010 w 2643896"/>
                    <a:gd name="connsiteY6" fmla="*/ 808185 h 1178742"/>
                    <a:gd name="connsiteX7" fmla="*/ 17555 w 2643896"/>
                    <a:gd name="connsiteY7" fmla="*/ 750916 h 1178742"/>
                    <a:gd name="connsiteX8" fmla="*/ 195223 w 2643896"/>
                    <a:gd name="connsiteY8" fmla="*/ 756838 h 1178742"/>
                    <a:gd name="connsiteX9" fmla="*/ 1119099 w 2643896"/>
                    <a:gd name="connsiteY9" fmla="*/ 1041108 h 1178742"/>
                    <a:gd name="connsiteX10" fmla="*/ 1154633 w 2643896"/>
                    <a:gd name="connsiteY10" fmla="*/ 1047030 h 1178742"/>
                    <a:gd name="connsiteX11" fmla="*/ 1184244 w 2643896"/>
                    <a:gd name="connsiteY11" fmla="*/ 1011496 h 1178742"/>
                    <a:gd name="connsiteX12" fmla="*/ 1136866 w 2643896"/>
                    <a:gd name="connsiteY12" fmla="*/ 685771 h 1178742"/>
                    <a:gd name="connsiteX13" fmla="*/ 17555 w 2643896"/>
                    <a:gd name="connsiteY13" fmla="*/ 348201 h 1178742"/>
                    <a:gd name="connsiteX14" fmla="*/ 17140 w 2643896"/>
                    <a:gd name="connsiteY14" fmla="*/ 276245 h 1178742"/>
                    <a:gd name="connsiteX15" fmla="*/ 17081 w 2643896"/>
                    <a:gd name="connsiteY15" fmla="*/ 276008 h 1178742"/>
                    <a:gd name="connsiteX16" fmla="*/ 112311 w 2643896"/>
                    <a:gd name="connsiteY16" fmla="*/ 306745 h 1178742"/>
                    <a:gd name="connsiteX17" fmla="*/ 1148710 w 2643896"/>
                    <a:gd name="connsiteY17" fmla="*/ 632470 h 1178742"/>
                    <a:gd name="connsiteX18" fmla="*/ 1225700 w 2643896"/>
                    <a:gd name="connsiteY18" fmla="*/ 632470 h 1178742"/>
                    <a:gd name="connsiteX19" fmla="*/ 2498990 w 2643896"/>
                    <a:gd name="connsiteY19" fmla="*/ 4709 h 1178742"/>
                    <a:gd name="connsiteX20" fmla="*/ 2600794 w 2643896"/>
                    <a:gd name="connsiteY20" fmla="*/ 56470 h 117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896" h="1178742">
                      <a:moveTo>
                        <a:pt x="2600794" y="56470"/>
                      </a:moveTo>
                      <a:cubicBezTo>
                        <a:pt x="2662445" y="133755"/>
                        <a:pt x="2653207" y="291702"/>
                        <a:pt x="2603104" y="356907"/>
                      </a:cubicBezTo>
                      <a:cubicBezTo>
                        <a:pt x="2565083" y="406417"/>
                        <a:pt x="2509117" y="438279"/>
                        <a:pt x="2454692" y="468897"/>
                      </a:cubicBezTo>
                      <a:cubicBezTo>
                        <a:pt x="2048068" y="697615"/>
                        <a:pt x="1200057" y="1174478"/>
                        <a:pt x="1180572" y="1177617"/>
                      </a:cubicBezTo>
                      <a:cubicBezTo>
                        <a:pt x="1154692" y="1181762"/>
                        <a:pt x="1128634" y="1173708"/>
                        <a:pt x="1103642" y="1165713"/>
                      </a:cubicBezTo>
                      <a:cubicBezTo>
                        <a:pt x="762992" y="1056624"/>
                        <a:pt x="422402" y="947536"/>
                        <a:pt x="81752" y="838447"/>
                      </a:cubicBezTo>
                      <a:cubicBezTo>
                        <a:pt x="60787" y="831755"/>
                        <a:pt x="38875" y="824412"/>
                        <a:pt x="24010" y="808185"/>
                      </a:cubicBezTo>
                      <a:cubicBezTo>
                        <a:pt x="9204" y="791958"/>
                        <a:pt x="2157" y="776737"/>
                        <a:pt x="17555" y="750916"/>
                      </a:cubicBezTo>
                      <a:cubicBezTo>
                        <a:pt x="53088" y="697615"/>
                        <a:pt x="135290" y="738183"/>
                        <a:pt x="195223" y="756838"/>
                      </a:cubicBezTo>
                      <a:cubicBezTo>
                        <a:pt x="498859" y="851240"/>
                        <a:pt x="815463" y="946707"/>
                        <a:pt x="1119099" y="1041108"/>
                      </a:cubicBezTo>
                      <a:cubicBezTo>
                        <a:pt x="1132720" y="1045313"/>
                        <a:pt x="1141722" y="1053071"/>
                        <a:pt x="1154633" y="1047030"/>
                      </a:cubicBezTo>
                      <a:cubicBezTo>
                        <a:pt x="1164937" y="1042233"/>
                        <a:pt x="1178499" y="1021268"/>
                        <a:pt x="1184244" y="1011496"/>
                      </a:cubicBezTo>
                      <a:cubicBezTo>
                        <a:pt x="1243467" y="910817"/>
                        <a:pt x="1213855" y="709460"/>
                        <a:pt x="1136866" y="685771"/>
                      </a:cubicBezTo>
                      <a:cubicBezTo>
                        <a:pt x="942200" y="625897"/>
                        <a:pt x="38875" y="359987"/>
                        <a:pt x="17555" y="348201"/>
                      </a:cubicBezTo>
                      <a:cubicBezTo>
                        <a:pt x="-5424" y="335527"/>
                        <a:pt x="-6134" y="294900"/>
                        <a:pt x="17140" y="276245"/>
                      </a:cubicBezTo>
                      <a:lnTo>
                        <a:pt x="17081" y="276008"/>
                      </a:lnTo>
                      <a:cubicBezTo>
                        <a:pt x="59011" y="288978"/>
                        <a:pt x="87319" y="298809"/>
                        <a:pt x="112311" y="306745"/>
                      </a:cubicBezTo>
                      <a:cubicBezTo>
                        <a:pt x="310530" y="369640"/>
                        <a:pt x="991829" y="582605"/>
                        <a:pt x="1148710" y="632470"/>
                      </a:cubicBezTo>
                      <a:cubicBezTo>
                        <a:pt x="1168846" y="638867"/>
                        <a:pt x="1207045" y="642242"/>
                        <a:pt x="1225700" y="632470"/>
                      </a:cubicBezTo>
                      <a:cubicBezTo>
                        <a:pt x="1445002" y="517578"/>
                        <a:pt x="2346254" y="79803"/>
                        <a:pt x="2498990" y="4709"/>
                      </a:cubicBezTo>
                      <a:cubicBezTo>
                        <a:pt x="2537485" y="-14242"/>
                        <a:pt x="2578349" y="28280"/>
                        <a:pt x="2600794" y="5647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3" name="자유형: 도형 11">
                  <a:extLst>
                    <a:ext uri="{FF2B5EF4-FFF2-40B4-BE49-F238E27FC236}">
                      <a16:creationId xmlns:a16="http://schemas.microsoft.com/office/drawing/2014/main" xmlns="" id="{E46AF4CC-CF84-0C67-0470-BB0002D2D6AB}"/>
                    </a:ext>
                  </a:extLst>
                </p:cNvPr>
                <p:cNvSpPr/>
                <p:nvPr/>
              </p:nvSpPr>
              <p:spPr>
                <a:xfrm>
                  <a:off x="5305590" y="5381468"/>
                  <a:ext cx="2490496" cy="938887"/>
                </a:xfrm>
                <a:custGeom>
                  <a:avLst/>
                  <a:gdLst>
                    <a:gd name="connsiteX0" fmla="*/ 1484064 w 2490496"/>
                    <a:gd name="connsiteY0" fmla="*/ 11920 h 938887"/>
                    <a:gd name="connsiteX1" fmla="*/ 1593982 w 2490496"/>
                    <a:gd name="connsiteY1" fmla="*/ 9137 h 938887"/>
                    <a:gd name="connsiteX2" fmla="*/ 2490497 w 2490496"/>
                    <a:gd name="connsiteY2" fmla="*/ 299388 h 938887"/>
                    <a:gd name="connsiteX3" fmla="*/ 2483923 w 2490496"/>
                    <a:gd name="connsiteY3" fmla="*/ 307028 h 938887"/>
                    <a:gd name="connsiteX4" fmla="*/ 1200269 w 2490496"/>
                    <a:gd name="connsiteY4" fmla="*/ 931413 h 938887"/>
                    <a:gd name="connsiteX5" fmla="*/ 1149574 w 2490496"/>
                    <a:gd name="connsiteY5" fmla="*/ 935203 h 938887"/>
                    <a:gd name="connsiteX6" fmla="*/ 0 w 2490496"/>
                    <a:gd name="connsiteY6" fmla="*/ 571812 h 938887"/>
                    <a:gd name="connsiteX7" fmla="*/ 1484064 w 2490496"/>
                    <a:gd name="connsiteY7" fmla="*/ 11920 h 9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0496" h="938887">
                      <a:moveTo>
                        <a:pt x="1484064" y="11920"/>
                      </a:moveTo>
                      <a:cubicBezTo>
                        <a:pt x="1522440" y="-3537"/>
                        <a:pt x="1555842" y="-3419"/>
                        <a:pt x="1593982" y="9137"/>
                      </a:cubicBezTo>
                      <a:cubicBezTo>
                        <a:pt x="1749974" y="60364"/>
                        <a:pt x="2487654" y="302645"/>
                        <a:pt x="2490497" y="299388"/>
                      </a:cubicBezTo>
                      <a:cubicBezTo>
                        <a:pt x="2488305" y="301934"/>
                        <a:pt x="2486943" y="305547"/>
                        <a:pt x="2483923" y="307028"/>
                      </a:cubicBezTo>
                      <a:cubicBezTo>
                        <a:pt x="2383836" y="354761"/>
                        <a:pt x="1229821" y="931413"/>
                        <a:pt x="1200269" y="931413"/>
                      </a:cubicBezTo>
                      <a:cubicBezTo>
                        <a:pt x="1183153" y="939942"/>
                        <a:pt x="1167873" y="941126"/>
                        <a:pt x="1149574" y="935203"/>
                      </a:cubicBezTo>
                      <a:cubicBezTo>
                        <a:pt x="987659" y="883265"/>
                        <a:pt x="220486" y="643531"/>
                        <a:pt x="0" y="571812"/>
                      </a:cubicBezTo>
                      <a:cubicBezTo>
                        <a:pt x="17412" y="577498"/>
                        <a:pt x="1378174" y="47217"/>
                        <a:pt x="1484064" y="119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4" name="자유형: 도형 12">
                  <a:extLst>
                    <a:ext uri="{FF2B5EF4-FFF2-40B4-BE49-F238E27FC236}">
                      <a16:creationId xmlns:a16="http://schemas.microsoft.com/office/drawing/2014/main" xmlns="" id="{A185B919-F373-0742-56A5-292EA1CEE703}"/>
                    </a:ext>
                  </a:extLst>
                </p:cNvPr>
                <p:cNvSpPr/>
                <p:nvPr/>
              </p:nvSpPr>
              <p:spPr>
                <a:xfrm>
                  <a:off x="5914697" y="5779540"/>
                  <a:ext cx="820354" cy="286351"/>
                </a:xfrm>
                <a:custGeom>
                  <a:avLst/>
                  <a:gdLst>
                    <a:gd name="connsiteX0" fmla="*/ 642805 w 820354"/>
                    <a:gd name="connsiteY0" fmla="*/ 279808 h 286351"/>
                    <a:gd name="connsiteX1" fmla="*/ 609403 w 820354"/>
                    <a:gd name="connsiteY1" fmla="*/ 280933 h 286351"/>
                    <a:gd name="connsiteX2" fmla="*/ 245656 w 820354"/>
                    <a:gd name="connsiteY2" fmla="*/ 169891 h 286351"/>
                    <a:gd name="connsiteX3" fmla="*/ 0 w 820354"/>
                    <a:gd name="connsiteY3" fmla="*/ 96336 h 286351"/>
                    <a:gd name="connsiteX4" fmla="*/ 197982 w 820354"/>
                    <a:gd name="connsiteY4" fmla="*/ 2053 h 286351"/>
                    <a:gd name="connsiteX5" fmla="*/ 217585 w 820354"/>
                    <a:gd name="connsiteY5" fmla="*/ 2112 h 286351"/>
                    <a:gd name="connsiteX6" fmla="*/ 814254 w 820354"/>
                    <a:gd name="connsiteY6" fmla="*/ 180787 h 286351"/>
                    <a:gd name="connsiteX7" fmla="*/ 820354 w 820354"/>
                    <a:gd name="connsiteY7" fmla="*/ 184341 h 286351"/>
                    <a:gd name="connsiteX8" fmla="*/ 642805 w 820354"/>
                    <a:gd name="connsiteY8" fmla="*/ 279808 h 28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354" h="286351">
                      <a:moveTo>
                        <a:pt x="642805" y="279808"/>
                      </a:moveTo>
                      <a:cubicBezTo>
                        <a:pt x="625867" y="288336"/>
                        <a:pt x="631789" y="288336"/>
                        <a:pt x="609403" y="280933"/>
                      </a:cubicBezTo>
                      <a:cubicBezTo>
                        <a:pt x="488174" y="243919"/>
                        <a:pt x="366945" y="206727"/>
                        <a:pt x="245656" y="169891"/>
                      </a:cubicBezTo>
                      <a:cubicBezTo>
                        <a:pt x="165646" y="145609"/>
                        <a:pt x="85518" y="121920"/>
                        <a:pt x="0" y="96336"/>
                      </a:cubicBezTo>
                      <a:cubicBezTo>
                        <a:pt x="69173" y="63467"/>
                        <a:pt x="133666" y="32967"/>
                        <a:pt x="197982" y="2053"/>
                      </a:cubicBezTo>
                      <a:cubicBezTo>
                        <a:pt x="205089" y="-1382"/>
                        <a:pt x="210715" y="99"/>
                        <a:pt x="217585" y="2112"/>
                      </a:cubicBezTo>
                      <a:cubicBezTo>
                        <a:pt x="416455" y="61809"/>
                        <a:pt x="615325" y="121209"/>
                        <a:pt x="814254" y="180787"/>
                      </a:cubicBezTo>
                      <a:cubicBezTo>
                        <a:pt x="815913" y="181261"/>
                        <a:pt x="817334" y="182564"/>
                        <a:pt x="820354" y="184341"/>
                      </a:cubicBezTo>
                      <a:cubicBezTo>
                        <a:pt x="813781" y="189197"/>
                        <a:pt x="663770" y="266838"/>
                        <a:pt x="642805" y="279808"/>
                      </a:cubicBezTo>
                      <a:close/>
                    </a:path>
                  </a:pathLst>
                </a:custGeom>
                <a:solidFill>
                  <a:srgbClr val="FEFEFB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5" name="자유형: 도형 13">
                  <a:extLst>
                    <a:ext uri="{FF2B5EF4-FFF2-40B4-BE49-F238E27FC236}">
                      <a16:creationId xmlns:a16="http://schemas.microsoft.com/office/drawing/2014/main" xmlns="" id="{4C883CE8-496F-1B8A-BC17-41972BB7A0D1}"/>
                    </a:ext>
                  </a:extLst>
                </p:cNvPr>
                <p:cNvSpPr/>
                <p:nvPr/>
              </p:nvSpPr>
              <p:spPr>
                <a:xfrm>
                  <a:off x="5391404" y="6056032"/>
                  <a:ext cx="1120349" cy="674893"/>
                </a:xfrm>
                <a:custGeom>
                  <a:avLst/>
                  <a:gdLst>
                    <a:gd name="connsiteX0" fmla="*/ 237 w 1120349"/>
                    <a:gd name="connsiteY0" fmla="*/ 0 h 674893"/>
                    <a:gd name="connsiteX1" fmla="*/ 510619 w 1120349"/>
                    <a:gd name="connsiteY1" fmla="*/ 148531 h 674893"/>
                    <a:gd name="connsiteX2" fmla="*/ 1037287 w 1120349"/>
                    <a:gd name="connsiteY2" fmla="*/ 309025 h 674893"/>
                    <a:gd name="connsiteX3" fmla="*/ 1073235 w 1120349"/>
                    <a:gd name="connsiteY3" fmla="*/ 336326 h 674893"/>
                    <a:gd name="connsiteX4" fmla="*/ 1072762 w 1120349"/>
                    <a:gd name="connsiteY4" fmla="*/ 658439 h 674893"/>
                    <a:gd name="connsiteX5" fmla="*/ 1037702 w 1120349"/>
                    <a:gd name="connsiteY5" fmla="*/ 672653 h 674893"/>
                    <a:gd name="connsiteX6" fmla="*/ 8173 w 1120349"/>
                    <a:gd name="connsiteY6" fmla="*/ 353027 h 674893"/>
                    <a:gd name="connsiteX7" fmla="*/ 0 w 1120349"/>
                    <a:gd name="connsiteY7" fmla="*/ 349592 h 674893"/>
                    <a:gd name="connsiteX8" fmla="*/ 237 w 1120349"/>
                    <a:gd name="connsiteY8" fmla="*/ 0 h 67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0349" h="674893">
                      <a:moveTo>
                        <a:pt x="237" y="0"/>
                      </a:moveTo>
                      <a:cubicBezTo>
                        <a:pt x="170325" y="51405"/>
                        <a:pt x="340650" y="96888"/>
                        <a:pt x="510619" y="148531"/>
                      </a:cubicBezTo>
                      <a:cubicBezTo>
                        <a:pt x="686215" y="201891"/>
                        <a:pt x="861692" y="255724"/>
                        <a:pt x="1037287" y="309025"/>
                      </a:cubicBezTo>
                      <a:cubicBezTo>
                        <a:pt x="1053100" y="313821"/>
                        <a:pt x="1064589" y="321639"/>
                        <a:pt x="1073235" y="336326"/>
                      </a:cubicBezTo>
                      <a:cubicBezTo>
                        <a:pt x="1136782" y="443934"/>
                        <a:pt x="1135479" y="551009"/>
                        <a:pt x="1072762" y="658439"/>
                      </a:cubicBezTo>
                      <a:cubicBezTo>
                        <a:pt x="1064175" y="673067"/>
                        <a:pt x="1055884" y="678338"/>
                        <a:pt x="1037702" y="672653"/>
                      </a:cubicBezTo>
                      <a:cubicBezTo>
                        <a:pt x="694684" y="565637"/>
                        <a:pt x="351369" y="459451"/>
                        <a:pt x="8173" y="353027"/>
                      </a:cubicBezTo>
                      <a:cubicBezTo>
                        <a:pt x="5389" y="352139"/>
                        <a:pt x="2724" y="350776"/>
                        <a:pt x="0" y="349592"/>
                      </a:cubicBezTo>
                      <a:cubicBezTo>
                        <a:pt x="178" y="231146"/>
                        <a:pt x="59" y="118445"/>
                        <a:pt x="237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grpSp>
          <p:nvGrpSpPr>
            <p:cNvPr id="45" name="그룹 2">
              <a:extLst>
                <a:ext uri="{FF2B5EF4-FFF2-40B4-BE49-F238E27FC236}">
                  <a16:creationId xmlns:a16="http://schemas.microsoft.com/office/drawing/2014/main" xmlns="" id="{AAD36C13-E113-EF7C-D847-1A248D6C930B}"/>
                </a:ext>
              </a:extLst>
            </p:cNvPr>
            <p:cNvGrpSpPr/>
            <p:nvPr/>
          </p:nvGrpSpPr>
          <p:grpSpPr>
            <a:xfrm>
              <a:off x="1329778" y="2059011"/>
              <a:ext cx="3028663" cy="2299313"/>
              <a:chOff x="4384136" y="1406015"/>
              <a:chExt cx="4134424" cy="3138789"/>
            </a:xfrm>
            <a:solidFill>
              <a:srgbClr val="2B5474"/>
            </a:solidFill>
          </p:grpSpPr>
          <p:sp>
            <p:nvSpPr>
              <p:cNvPr id="46" name="Freeform: Shape 78">
                <a:extLst>
                  <a:ext uri="{FF2B5EF4-FFF2-40B4-BE49-F238E27FC236}">
                    <a16:creationId xmlns:a16="http://schemas.microsoft.com/office/drawing/2014/main" xmlns="" id="{AC18E585-EEEB-6A3B-F05F-7390F93476F7}"/>
                  </a:ext>
                </a:extLst>
              </p:cNvPr>
              <p:cNvSpPr/>
              <p:nvPr/>
            </p:nvSpPr>
            <p:spPr>
              <a:xfrm>
                <a:off x="7798995" y="3384433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7" name="Freeform: Shape 79">
                <a:extLst>
                  <a:ext uri="{FF2B5EF4-FFF2-40B4-BE49-F238E27FC236}">
                    <a16:creationId xmlns:a16="http://schemas.microsoft.com/office/drawing/2014/main" xmlns="" id="{8545C044-B192-39F6-643B-376A702AFEFE}"/>
                  </a:ext>
                </a:extLst>
              </p:cNvPr>
              <p:cNvSpPr/>
              <p:nvPr/>
            </p:nvSpPr>
            <p:spPr>
              <a:xfrm>
                <a:off x="8127823" y="2244152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8" name="Freeform: Shape 87">
                <a:extLst>
                  <a:ext uri="{FF2B5EF4-FFF2-40B4-BE49-F238E27FC236}">
                    <a16:creationId xmlns:a16="http://schemas.microsoft.com/office/drawing/2014/main" xmlns="" id="{C8657D2F-4556-5B8A-7928-6F5039E75D76}"/>
                  </a:ext>
                </a:extLst>
              </p:cNvPr>
              <p:cNvSpPr/>
              <p:nvPr/>
            </p:nvSpPr>
            <p:spPr>
              <a:xfrm>
                <a:off x="7184139" y="236717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9" name="Freeform: Shape 92">
                <a:extLst>
                  <a:ext uri="{FF2B5EF4-FFF2-40B4-BE49-F238E27FC236}">
                    <a16:creationId xmlns:a16="http://schemas.microsoft.com/office/drawing/2014/main" xmlns="" id="{AF1947DE-319D-5EA9-EBCB-CE60A4C10949}"/>
                  </a:ext>
                </a:extLst>
              </p:cNvPr>
              <p:cNvSpPr/>
              <p:nvPr/>
            </p:nvSpPr>
            <p:spPr>
              <a:xfrm>
                <a:off x="7800867" y="2773914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0" name="Freeform: Shape 91">
                <a:extLst>
                  <a:ext uri="{FF2B5EF4-FFF2-40B4-BE49-F238E27FC236}">
                    <a16:creationId xmlns:a16="http://schemas.microsoft.com/office/drawing/2014/main" xmlns="" id="{D4B509FF-BABA-E69C-1E81-23FC6789BD4F}"/>
                  </a:ext>
                </a:extLst>
              </p:cNvPr>
              <p:cNvSpPr/>
              <p:nvPr/>
            </p:nvSpPr>
            <p:spPr>
              <a:xfrm>
                <a:off x="6017429" y="19217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1" name="Freeform: Shape 95">
                <a:extLst>
                  <a:ext uri="{FF2B5EF4-FFF2-40B4-BE49-F238E27FC236}">
                    <a16:creationId xmlns:a16="http://schemas.microsoft.com/office/drawing/2014/main" xmlns="" id="{17BC398B-66C5-7DBC-6A9C-6CDC34D01FA3}"/>
                  </a:ext>
                </a:extLst>
              </p:cNvPr>
              <p:cNvSpPr/>
              <p:nvPr/>
            </p:nvSpPr>
            <p:spPr>
              <a:xfrm>
                <a:off x="5880245" y="140601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2" name="Freeform: Shape 96">
                <a:extLst>
                  <a:ext uri="{FF2B5EF4-FFF2-40B4-BE49-F238E27FC236}">
                    <a16:creationId xmlns:a16="http://schemas.microsoft.com/office/drawing/2014/main" xmlns="" id="{FBFDC604-9568-1CDE-BC2D-852CC1DCDFE6}"/>
                  </a:ext>
                </a:extLst>
              </p:cNvPr>
              <p:cNvSpPr/>
              <p:nvPr/>
            </p:nvSpPr>
            <p:spPr>
              <a:xfrm>
                <a:off x="6477793" y="2357299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3" name="Freeform: Shape 81">
                <a:extLst>
                  <a:ext uri="{FF2B5EF4-FFF2-40B4-BE49-F238E27FC236}">
                    <a16:creationId xmlns:a16="http://schemas.microsoft.com/office/drawing/2014/main" xmlns="" id="{F09B89AB-4CF6-6B0C-3236-213A8486CEC6}"/>
                  </a:ext>
                </a:extLst>
              </p:cNvPr>
              <p:cNvSpPr/>
              <p:nvPr/>
            </p:nvSpPr>
            <p:spPr>
              <a:xfrm>
                <a:off x="6515926" y="1416028"/>
                <a:ext cx="499096" cy="845043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4" name="Freeform: Shape 83">
                <a:extLst>
                  <a:ext uri="{FF2B5EF4-FFF2-40B4-BE49-F238E27FC236}">
                    <a16:creationId xmlns:a16="http://schemas.microsoft.com/office/drawing/2014/main" xmlns="" id="{973D3E91-0EE3-6DFB-5F67-BD1D9D4420F7}"/>
                  </a:ext>
                </a:extLst>
              </p:cNvPr>
              <p:cNvSpPr/>
              <p:nvPr/>
            </p:nvSpPr>
            <p:spPr>
              <a:xfrm>
                <a:off x="5639955" y="2061332"/>
                <a:ext cx="336848" cy="57033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5" name="Freeform: Shape 84">
                <a:extLst>
                  <a:ext uri="{FF2B5EF4-FFF2-40B4-BE49-F238E27FC236}">
                    <a16:creationId xmlns:a16="http://schemas.microsoft.com/office/drawing/2014/main" xmlns="" id="{89246088-F16B-B06D-F657-6C462FA6BE50}"/>
                  </a:ext>
                </a:extLst>
              </p:cNvPr>
              <p:cNvSpPr/>
              <p:nvPr/>
            </p:nvSpPr>
            <p:spPr>
              <a:xfrm>
                <a:off x="4994013" y="3284757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6" name="Freeform: Shape 85">
                <a:extLst>
                  <a:ext uri="{FF2B5EF4-FFF2-40B4-BE49-F238E27FC236}">
                    <a16:creationId xmlns:a16="http://schemas.microsoft.com/office/drawing/2014/main" xmlns="" id="{C2C09B57-D39E-6685-41A2-1DCFD4D92C1C}"/>
                  </a:ext>
                </a:extLst>
              </p:cNvPr>
              <p:cNvSpPr/>
              <p:nvPr/>
            </p:nvSpPr>
            <p:spPr>
              <a:xfrm>
                <a:off x="5234118" y="2677800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7" name="Freeform: Shape 89">
                <a:extLst>
                  <a:ext uri="{FF2B5EF4-FFF2-40B4-BE49-F238E27FC236}">
                    <a16:creationId xmlns:a16="http://schemas.microsoft.com/office/drawing/2014/main" xmlns="" id="{C72F422A-21EF-DF93-129B-3A52957F5C9C}"/>
                  </a:ext>
                </a:extLst>
              </p:cNvPr>
              <p:cNvSpPr/>
              <p:nvPr/>
            </p:nvSpPr>
            <p:spPr>
              <a:xfrm>
                <a:off x="4842541" y="243672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8" name="Freeform: Shape 90">
                <a:extLst>
                  <a:ext uri="{FF2B5EF4-FFF2-40B4-BE49-F238E27FC236}">
                    <a16:creationId xmlns:a16="http://schemas.microsoft.com/office/drawing/2014/main" xmlns="" id="{1BE2AD14-DA60-E000-0E58-B31E993A97A1}"/>
                  </a:ext>
                </a:extLst>
              </p:cNvPr>
              <p:cNvSpPr/>
              <p:nvPr/>
            </p:nvSpPr>
            <p:spPr>
              <a:xfrm>
                <a:off x="4384136" y="27946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9" name="Freeform: Shape 19">
                <a:extLst>
                  <a:ext uri="{FF2B5EF4-FFF2-40B4-BE49-F238E27FC236}">
                    <a16:creationId xmlns:a16="http://schemas.microsoft.com/office/drawing/2014/main" xmlns="" id="{541AE95F-7195-01FA-8BDF-029F6D055A18}"/>
                  </a:ext>
                </a:extLst>
              </p:cNvPr>
              <p:cNvSpPr/>
              <p:nvPr/>
            </p:nvSpPr>
            <p:spPr>
              <a:xfrm>
                <a:off x="7015022" y="3299110"/>
                <a:ext cx="24278" cy="19864"/>
              </a:xfrm>
              <a:custGeom>
                <a:avLst/>
                <a:gdLst>
                  <a:gd name="connsiteX0" fmla="*/ 0 w 19786"/>
                  <a:gd name="connsiteY0" fmla="*/ 16189 h 16189"/>
                  <a:gd name="connsiteX1" fmla="*/ 19787 w 19786"/>
                  <a:gd name="connsiteY1" fmla="*/ 0 h 16189"/>
                  <a:gd name="connsiteX2" fmla="*/ 7555 w 19786"/>
                  <a:gd name="connsiteY2" fmla="*/ 7915 h 16189"/>
                  <a:gd name="connsiteX3" fmla="*/ 0 w 19786"/>
                  <a:gd name="connsiteY3" fmla="*/ 16189 h 16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6" h="16189">
                    <a:moveTo>
                      <a:pt x="0" y="16189"/>
                    </a:moveTo>
                    <a:cubicBezTo>
                      <a:pt x="7195" y="11872"/>
                      <a:pt x="13311" y="5396"/>
                      <a:pt x="19787" y="0"/>
                    </a:cubicBezTo>
                    <a:cubicBezTo>
                      <a:pt x="15829" y="2518"/>
                      <a:pt x="11872" y="5396"/>
                      <a:pt x="7555" y="7915"/>
                    </a:cubicBezTo>
                    <a:cubicBezTo>
                      <a:pt x="4317" y="9714"/>
                      <a:pt x="2158" y="12952"/>
                      <a:pt x="0" y="16189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 rtl="0"/>
                <a:endParaRPr lang="en-US"/>
              </a:p>
            </p:txBody>
          </p:sp>
          <p:sp>
            <p:nvSpPr>
              <p:cNvPr id="60" name="Freeform: Shape 77">
                <a:extLst>
                  <a:ext uri="{FF2B5EF4-FFF2-40B4-BE49-F238E27FC236}">
                    <a16:creationId xmlns:a16="http://schemas.microsoft.com/office/drawing/2014/main" xmlns="" id="{1744ECD5-AF43-75F6-AD12-EEFC4D6796F8}"/>
                  </a:ext>
                </a:extLst>
              </p:cNvPr>
              <p:cNvSpPr/>
              <p:nvPr/>
            </p:nvSpPr>
            <p:spPr>
              <a:xfrm>
                <a:off x="7477277" y="1845477"/>
                <a:ext cx="419753" cy="71070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1" name="Freeform: Shape 82">
                <a:extLst>
                  <a:ext uri="{FF2B5EF4-FFF2-40B4-BE49-F238E27FC236}">
                    <a16:creationId xmlns:a16="http://schemas.microsoft.com/office/drawing/2014/main" xmlns="" id="{BC492706-36DD-15AF-6A1F-732595564333}"/>
                  </a:ext>
                </a:extLst>
              </p:cNvPr>
              <p:cNvSpPr/>
              <p:nvPr/>
            </p:nvSpPr>
            <p:spPr>
              <a:xfrm>
                <a:off x="5186186" y="1440521"/>
                <a:ext cx="424491" cy="71872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2" name="Freeform: Shape 86">
                <a:extLst>
                  <a:ext uri="{FF2B5EF4-FFF2-40B4-BE49-F238E27FC236}">
                    <a16:creationId xmlns:a16="http://schemas.microsoft.com/office/drawing/2014/main" xmlns="" id="{256DEB30-6078-0579-8705-1CF55575BEEE}"/>
                  </a:ext>
                </a:extLst>
              </p:cNvPr>
              <p:cNvSpPr/>
              <p:nvPr/>
            </p:nvSpPr>
            <p:spPr>
              <a:xfrm>
                <a:off x="4652050" y="169072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3" name="Freeform: Shape 88">
                <a:extLst>
                  <a:ext uri="{FF2B5EF4-FFF2-40B4-BE49-F238E27FC236}">
                    <a16:creationId xmlns:a16="http://schemas.microsoft.com/office/drawing/2014/main" xmlns="" id="{95DFA8C6-1FB3-CE08-3786-DD50460AA347}"/>
                  </a:ext>
                </a:extLst>
              </p:cNvPr>
              <p:cNvSpPr/>
              <p:nvPr/>
            </p:nvSpPr>
            <p:spPr>
              <a:xfrm>
                <a:off x="5235351" y="396156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4" name="Freeform: Shape 93">
                <a:extLst>
                  <a:ext uri="{FF2B5EF4-FFF2-40B4-BE49-F238E27FC236}">
                    <a16:creationId xmlns:a16="http://schemas.microsoft.com/office/drawing/2014/main" xmlns="" id="{840900DC-4E42-CAB1-213A-C0D7BDAD63AB}"/>
                  </a:ext>
                </a:extLst>
              </p:cNvPr>
              <p:cNvSpPr/>
              <p:nvPr/>
            </p:nvSpPr>
            <p:spPr>
              <a:xfrm>
                <a:off x="8054648" y="390237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5" name="Freeform: Shape 94">
                <a:extLst>
                  <a:ext uri="{FF2B5EF4-FFF2-40B4-BE49-F238E27FC236}">
                    <a16:creationId xmlns:a16="http://schemas.microsoft.com/office/drawing/2014/main" xmlns="" id="{FEE6DE48-5107-6F67-BA0B-323EA29ED3CE}"/>
                  </a:ext>
                </a:extLst>
              </p:cNvPr>
              <p:cNvSpPr/>
              <p:nvPr/>
            </p:nvSpPr>
            <p:spPr>
              <a:xfrm>
                <a:off x="4595344" y="3538608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6" name="Freeform: Shape 97">
                <a:extLst>
                  <a:ext uri="{FF2B5EF4-FFF2-40B4-BE49-F238E27FC236}">
                    <a16:creationId xmlns:a16="http://schemas.microsoft.com/office/drawing/2014/main" xmlns="" id="{22841634-ECA4-B684-FF59-6E1ECAF312D6}"/>
                  </a:ext>
                </a:extLst>
              </p:cNvPr>
              <p:cNvSpPr/>
              <p:nvPr/>
            </p:nvSpPr>
            <p:spPr>
              <a:xfrm>
                <a:off x="5283598" y="2294311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7" name="Freeform: Shape 78">
                <a:extLst>
                  <a:ext uri="{FF2B5EF4-FFF2-40B4-BE49-F238E27FC236}">
                    <a16:creationId xmlns:a16="http://schemas.microsoft.com/office/drawing/2014/main" xmlns="" id="{89A24B32-867B-34B9-16B1-DADDC808872D}"/>
                  </a:ext>
                </a:extLst>
              </p:cNvPr>
              <p:cNvSpPr/>
              <p:nvPr/>
            </p:nvSpPr>
            <p:spPr>
              <a:xfrm>
                <a:off x="7645209" y="4111945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8" name="Freeform: Shape 86">
                <a:extLst>
                  <a:ext uri="{FF2B5EF4-FFF2-40B4-BE49-F238E27FC236}">
                    <a16:creationId xmlns:a16="http://schemas.microsoft.com/office/drawing/2014/main" xmlns="" id="{8FBD569D-458B-5940-7866-3BB52F09D0FE}"/>
                  </a:ext>
                </a:extLst>
              </p:cNvPr>
              <p:cNvSpPr/>
              <p:nvPr/>
            </p:nvSpPr>
            <p:spPr>
              <a:xfrm>
                <a:off x="8214938" y="302771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</p:grpSp>
      </p:grpSp>
      <p:sp>
        <p:nvSpPr>
          <p:cNvPr id="87" name="TextBox 86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346360312"/>
      </p:ext>
    </p:extLst>
  </p:cSld>
  <p:clrMapOvr>
    <a:masterClrMapping/>
  </p:clrMapOvr>
  <p:transition spd="slow">
    <p:wipe dir="r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ray PowerPoint background picture | Background powerpoint, Powerpoint  background free, Background for powerpoint presentation">
            <a:extLst>
              <a:ext uri="{FF2B5EF4-FFF2-40B4-BE49-F238E27FC236}">
                <a16:creationId xmlns:a16="http://schemas.microsoft.com/office/drawing/2014/main" xmlns="" id="{23F21D52-29E1-6683-8A31-8BC0925D5A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7">
            <a:extLst>
              <a:ext uri="{FF2B5EF4-FFF2-40B4-BE49-F238E27FC236}">
                <a16:creationId xmlns:a16="http://schemas.microsoft.com/office/drawing/2014/main" xmlns="" id="{E4FD22D4-6737-240B-17D4-6F6E565E4B45}"/>
              </a:ext>
            </a:extLst>
          </p:cNvPr>
          <p:cNvSpPr/>
          <p:nvPr/>
        </p:nvSpPr>
        <p:spPr>
          <a:xfrm>
            <a:off x="0" y="4659993"/>
            <a:ext cx="6480000" cy="1943100"/>
          </a:xfrm>
          <a:custGeom>
            <a:avLst/>
            <a:gdLst>
              <a:gd name="connsiteX0" fmla="*/ 0 w 7620000"/>
              <a:gd name="connsiteY0" fmla="*/ 0 h 1943100"/>
              <a:gd name="connsiteX1" fmla="*/ 7620000 w 7620000"/>
              <a:gd name="connsiteY1" fmla="*/ 0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  <a:gd name="connsiteX0" fmla="*/ 0 w 7620000"/>
              <a:gd name="connsiteY0" fmla="*/ 0 h 1943100"/>
              <a:gd name="connsiteX1" fmla="*/ 6705600 w 7620000"/>
              <a:gd name="connsiteY1" fmla="*/ 9525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1943100">
                <a:moveTo>
                  <a:pt x="0" y="0"/>
                </a:moveTo>
                <a:lnTo>
                  <a:pt x="6705600" y="9525"/>
                </a:lnTo>
                <a:lnTo>
                  <a:pt x="7620000" y="1943100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50000">
                <a:schemeClr val="tx1">
                  <a:lumMod val="65000"/>
                  <a:lumOff val="35000"/>
                  <a:alpha val="83000"/>
                </a:schemeClr>
              </a:gs>
              <a:gs pos="80000">
                <a:srgbClr val="282828">
                  <a:alpha val="84000"/>
                </a:srgbClr>
              </a:gs>
              <a:gs pos="7000">
                <a:srgbClr val="FFFFFF">
                  <a:alpha val="56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xmlns="" id="{9678A601-D975-F769-7828-8A71178F4CD0}"/>
              </a:ext>
            </a:extLst>
          </p:cNvPr>
          <p:cNvSpPr txBox="1"/>
          <p:nvPr/>
        </p:nvSpPr>
        <p:spPr>
          <a:xfrm>
            <a:off x="1416501" y="5683029"/>
            <a:ext cx="3526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Y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الجلسة الأولى</a:t>
            </a:r>
          </a:p>
        </p:txBody>
      </p:sp>
      <p:pic>
        <p:nvPicPr>
          <p:cNvPr id="4" name="رسم 3" descr="كتب">
            <a:extLst>
              <a:ext uri="{FF2B5EF4-FFF2-40B4-BE49-F238E27FC236}">
                <a16:creationId xmlns:a16="http://schemas.microsoft.com/office/drawing/2014/main" xmlns="" id="{589C0402-8466-D360-1BF0-E38916C29F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3529" y="4922886"/>
            <a:ext cx="691200" cy="691200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4" name="صورة الشريحة 13">
                <a:extLst>
                  <a:ext uri="{FF2B5EF4-FFF2-40B4-BE49-F238E27FC236}">
                    <a16:creationId xmlns:a16="http://schemas.microsoft.com/office/drawing/2014/main" id="{CEAA5DFA-D716-60A1-8B14-59CC848EA6D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109381172"/>
                  </p:ext>
                </p:extLst>
              </p:nvPr>
            </p:nvGraphicFramePr>
            <p:xfrm>
              <a:off x="1365421" y="5053842"/>
              <a:ext cx="3645425" cy="748560"/>
            </p:xfrm>
            <a:graphic>
              <a:graphicData uri="http://schemas.microsoft.com/office/powerpoint/2016/slidezoom">
                <pslz:sldZm>
                  <pslz:sldZmObj sldId="288" cId="200120483">
                    <pslz:zmPr id="{9B8511A2-080A-4E94-886E-AA17E9BF373A}" returnToParent="0" imageType="cover" transitionDur="1000">
                      <p166:blipFill xmlns:p166="http://schemas.microsoft.com/office/powerpoint/2016/6/main"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645425" cy="74856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4" name="صورة الشريحة 13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EAA5DFA-D716-60A1-8B14-59CC848EA6D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65421" y="5053842"/>
                <a:ext cx="3645425" cy="74856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6" name="صورة الشريحة 15">
                <a:extLst>
                  <a:ext uri="{FF2B5EF4-FFF2-40B4-BE49-F238E27FC236}">
                    <a16:creationId xmlns:a16="http://schemas.microsoft.com/office/drawing/2014/main" id="{91F00106-9E8E-ED50-AD04-AFB1C6C51B7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47123723"/>
                  </p:ext>
                </p:extLst>
              </p:nvPr>
            </p:nvGraphicFramePr>
            <p:xfrm>
              <a:off x="6848355" y="322178"/>
              <a:ext cx="4482644" cy="690788"/>
            </p:xfrm>
            <a:graphic>
              <a:graphicData uri="http://schemas.microsoft.com/office/powerpoint/2016/slidezoom">
                <pslz:sldZm>
                  <pslz:sldZmObj sldId="289" cId="2771520989">
                    <pslz:zmPr id="{FDEFABE8-EECE-4720-98AC-A9592E56C156}" returnToParent="0" imageType="cover" transitionDur="1000">
                      <p166:blipFill xmlns:p166="http://schemas.microsoft.com/office/powerpoint/2016/6/main"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82644" cy="69078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6" name="صورة الشريحة 15">
                <a:hlinkClick r:id="rId10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91F00106-9E8E-ED50-AD04-AFB1C6C51B7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8355" y="322178"/>
                <a:ext cx="4482644" cy="69078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8" name="صورة الشريحة 17">
                <a:extLst>
                  <a:ext uri="{FF2B5EF4-FFF2-40B4-BE49-F238E27FC236}">
                    <a16:creationId xmlns:a16="http://schemas.microsoft.com/office/drawing/2014/main" id="{93211739-D9BF-C44E-6873-BB0ABA60078A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11550559"/>
                  </p:ext>
                </p:extLst>
              </p:nvPr>
            </p:nvGraphicFramePr>
            <p:xfrm>
              <a:off x="6848347" y="1240529"/>
              <a:ext cx="4482662" cy="695756"/>
            </p:xfrm>
            <a:graphic>
              <a:graphicData uri="http://schemas.microsoft.com/office/powerpoint/2016/slidezoom">
                <pslz:sldZm>
                  <pslz:sldZmObj sldId="292" cId="3875661412">
                    <pslz:zmPr id="{E4E7A819-AA50-4CDD-B2F3-4CA76201AA98}" returnToParent="0" imageType="cover" transitionDur="1000">
                      <p166:blipFill xmlns:p166="http://schemas.microsoft.com/office/powerpoint/2016/6/main"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82662" cy="69575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8" name="صورة الشريحة 17">
                <a:hlinkClick r:id="rId13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93211739-D9BF-C44E-6873-BB0ABA60078A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48347" y="1240529"/>
                <a:ext cx="4482662" cy="69575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0" name="صورة الشريحة 19">
                <a:extLst>
                  <a:ext uri="{FF2B5EF4-FFF2-40B4-BE49-F238E27FC236}">
                    <a16:creationId xmlns:a16="http://schemas.microsoft.com/office/drawing/2014/main" id="{C4DC89EB-7118-CCF9-C165-4D5C20AB7A0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599257266"/>
                  </p:ext>
                </p:extLst>
              </p:nvPr>
            </p:nvGraphicFramePr>
            <p:xfrm>
              <a:off x="6852897" y="2161124"/>
              <a:ext cx="4482644" cy="690788"/>
            </p:xfrm>
            <a:graphic>
              <a:graphicData uri="http://schemas.microsoft.com/office/powerpoint/2016/slidezoom">
                <pslz:sldZm>
                  <pslz:sldZmObj sldId="294" cId="2815677257">
                    <pslz:zmPr id="{E788F11B-EABE-479E-ABC9-55E0589B9752}" returnToParent="0" imageType="cover" transitionDur="1000">
                      <p166:blipFill xmlns:p166="http://schemas.microsoft.com/office/powerpoint/2016/6/main"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82644" cy="69078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0" name="صورة الشريحة 19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4DC89EB-7118-CCF9-C165-4D5C20AB7A0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2897" y="2161124"/>
                <a:ext cx="4482644" cy="69078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2" name="صورة الشريحة 21">
                <a:extLst>
                  <a:ext uri="{FF2B5EF4-FFF2-40B4-BE49-F238E27FC236}">
                    <a16:creationId xmlns:a16="http://schemas.microsoft.com/office/drawing/2014/main" id="{6C232E35-80EA-132E-DCBF-2985280E5FD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91011103"/>
                  </p:ext>
                </p:extLst>
              </p:nvPr>
            </p:nvGraphicFramePr>
            <p:xfrm>
              <a:off x="6852889" y="3122849"/>
              <a:ext cx="4482662" cy="695756"/>
            </p:xfrm>
            <a:graphic>
              <a:graphicData uri="http://schemas.microsoft.com/office/powerpoint/2016/slidezoom">
                <pslz:sldZm>
                  <pslz:sldZmObj sldId="297" cId="660175443">
                    <pslz:zmPr id="{5FC642DF-CDCA-4103-92E2-1A2BA67905CD}" returnToParent="0" imageType="cover" transitionDur="1000">
                      <p166:blipFill xmlns:p166="http://schemas.microsoft.com/office/powerpoint/2016/6/main"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82662" cy="69575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2" name="صورة الشريحة 21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6C232E35-80EA-132E-DCBF-2985280E5FD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2889" y="3122849"/>
                <a:ext cx="4482662" cy="69575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4" name="صورة الشريحة 23">
                <a:extLst>
                  <a:ext uri="{FF2B5EF4-FFF2-40B4-BE49-F238E27FC236}">
                    <a16:creationId xmlns:a16="http://schemas.microsoft.com/office/drawing/2014/main" id="{8E0765B4-3367-A291-B85D-59AEAF8A94D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25602119"/>
                  </p:ext>
                </p:extLst>
              </p:nvPr>
            </p:nvGraphicFramePr>
            <p:xfrm>
              <a:off x="6852890" y="4052360"/>
              <a:ext cx="4482662" cy="695756"/>
            </p:xfrm>
            <a:graphic>
              <a:graphicData uri="http://schemas.microsoft.com/office/powerpoint/2016/slidezoom">
                <pslz:sldZm>
                  <pslz:sldZmObj sldId="298" cId="3326734978">
                    <pslz:zmPr id="{DDE039BD-BEBA-4B20-BF47-ECC6C1705297}" returnToParent="0" imageType="cover" transitionDur="1000">
                      <p166:blipFill xmlns:p166="http://schemas.microsoft.com/office/powerpoint/2016/6/main">
                        <a:blip r:embed="rId2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82662" cy="695756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4" name="صورة الشريحة 23">
                <a:hlinkClick r:id="rId22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8E0765B4-3367-A291-B85D-59AEAF8A94D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52890" y="4052360"/>
                <a:ext cx="4482662" cy="695756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6" name="صورة الشريحة 25">
                <a:extLst>
                  <a:ext uri="{FF2B5EF4-FFF2-40B4-BE49-F238E27FC236}">
                    <a16:creationId xmlns:a16="http://schemas.microsoft.com/office/drawing/2014/main" id="{05108E8F-3196-435D-6132-62A6B8EC0E1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50629349"/>
                  </p:ext>
                </p:extLst>
              </p:nvPr>
            </p:nvGraphicFramePr>
            <p:xfrm>
              <a:off x="498717" y="5725133"/>
              <a:ext cx="439012" cy="439012"/>
            </p:xfrm>
            <a:graphic>
              <a:graphicData uri="http://schemas.microsoft.com/office/powerpoint/2016/slidezoom">
                <pslz:sldZm>
                  <pslz:sldZmObj sldId="317" cId="521558447">
                    <pslz:zmPr id="{20901DC6-40EB-456B-9559-B5BBBBCBBD37}" returnToParent="0" imageType="cover" transitionDur="1000">
                      <p166:blipFill xmlns:p166="http://schemas.microsoft.com/office/powerpoint/2016/6/main">
                        <a:blip r:embed="rId2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2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9012" cy="43901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6" name="صورة الشريحة 25">
                <a:hlinkClick r:id="rId2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05108E8F-3196-435D-6132-62A6B8EC0E1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28"/>
                  </a:ext>
                </a:extLst>
              </a:blip>
              <a:stretch>
                <a:fillRect/>
              </a:stretch>
            </p:blipFill>
            <p:spPr>
              <a:xfrm>
                <a:off x="498717" y="5725133"/>
                <a:ext cx="439012" cy="43901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13" name="TextBox 12"/>
          <p:cNvSpPr txBox="1"/>
          <p:nvPr/>
        </p:nvSpPr>
        <p:spPr>
          <a:xfrm>
            <a:off x="10676697" y="662247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2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340785889"/>
      </p:ext>
    </p:extLst>
  </p:cSld>
  <p:clrMapOvr>
    <a:masterClrMapping/>
  </p:clrMapOvr>
  <p:transition spd="slow"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إدارة الحشود "الجماهير"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مستطيل 8">
            <a:extLst>
              <a:ext uri="{FF2B5EF4-FFF2-40B4-BE49-F238E27FC236}">
                <a16:creationId xmlns:a16="http://schemas.microsoft.com/office/drawing/2014/main" xmlns="" id="{B1A9C790-C60E-650A-CCC3-5586E3CD4D57}"/>
              </a:ext>
            </a:extLst>
          </p:cNvPr>
          <p:cNvSpPr/>
          <p:nvPr/>
        </p:nvSpPr>
        <p:spPr>
          <a:xfrm>
            <a:off x="2362268" y="1588287"/>
            <a:ext cx="81296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Y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يرجى متابعة الفيديو الآتي:</a:t>
            </a:r>
            <a:endParaRPr lang="en-US" sz="3200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صورة 768778">
            <a:extLst>
              <a:ext uri="{FF2B5EF4-FFF2-40B4-BE49-F238E27FC236}">
                <a16:creationId xmlns:a16="http://schemas.microsoft.com/office/drawing/2014/main" xmlns="" id="{0174D03D-9F00-495D-7644-16695893B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61" y="2628856"/>
            <a:ext cx="2388436" cy="16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xmlns="" id="{07617571-9F79-F2FA-7D1D-7192FBB359D0}"/>
              </a:ext>
            </a:extLst>
          </p:cNvPr>
          <p:cNvSpPr/>
          <p:nvPr/>
        </p:nvSpPr>
        <p:spPr>
          <a:xfrm>
            <a:off x="2142936" y="4926928"/>
            <a:ext cx="8348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>
                <a:latin typeface="Sakkal Majalla" panose="02000000000000000000" pitchFamily="2" charset="-78"/>
                <a:cs typeface="Sakkal Majalla" panose="02000000000000000000" pitchFamily="2" charset="-78"/>
                <a:hlinkClick r:id="rId6"/>
              </a:rPr>
              <a:t>https://youtu.be/9zg95NrrUdY</a:t>
            </a:r>
            <a:endParaRPr lang="en-US" sz="320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001204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تدريب فرق الأمن والسلامة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" name="صورة 29">
            <a:extLst>
              <a:ext uri="{FF2B5EF4-FFF2-40B4-BE49-F238E27FC236}">
                <a16:creationId xmlns:a16="http://schemas.microsoft.com/office/drawing/2014/main" xmlns="" id="{09178076-7682-6859-241B-69761456241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15" t="8721" r="11131" b="7267"/>
          <a:stretch/>
        </p:blipFill>
        <p:spPr bwMode="auto">
          <a:xfrm>
            <a:off x="4525388" y="2673219"/>
            <a:ext cx="3376945" cy="23742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pSp>
        <p:nvGrpSpPr>
          <p:cNvPr id="31" name="مجموعة 30">
            <a:extLst>
              <a:ext uri="{FF2B5EF4-FFF2-40B4-BE49-F238E27FC236}">
                <a16:creationId xmlns:a16="http://schemas.microsoft.com/office/drawing/2014/main" xmlns="" id="{FE8ECF50-EE5B-66A9-2588-90D925F272F7}"/>
              </a:ext>
            </a:extLst>
          </p:cNvPr>
          <p:cNvGrpSpPr/>
          <p:nvPr/>
        </p:nvGrpSpPr>
        <p:grpSpPr>
          <a:xfrm>
            <a:off x="9327601" y="3437652"/>
            <a:ext cx="2864399" cy="695785"/>
            <a:chOff x="9327601" y="3316676"/>
            <a:chExt cx="2864399" cy="695785"/>
          </a:xfrm>
          <a:solidFill>
            <a:srgbClr val="2B5474"/>
          </a:solidFill>
        </p:grpSpPr>
        <p:sp>
          <p:nvSpPr>
            <p:cNvPr id="32" name="Rectangle 19">
              <a:extLst>
                <a:ext uri="{FF2B5EF4-FFF2-40B4-BE49-F238E27FC236}">
                  <a16:creationId xmlns:a16="http://schemas.microsoft.com/office/drawing/2014/main" xmlns="" id="{3900CB84-1900-6EFD-5C8F-DD33D832ABB0}"/>
                </a:ext>
              </a:extLst>
            </p:cNvPr>
            <p:cNvSpPr/>
            <p:nvPr/>
          </p:nvSpPr>
          <p:spPr>
            <a:xfrm>
              <a:off x="9327601" y="3316676"/>
              <a:ext cx="2864399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3" name="TextBox 27">
              <a:extLst>
                <a:ext uri="{FF2B5EF4-FFF2-40B4-BE49-F238E27FC236}">
                  <a16:creationId xmlns:a16="http://schemas.microsoft.com/office/drawing/2014/main" xmlns="" id="{196EBC9B-CF3C-4F17-3D2F-72FA8544BD26}"/>
                </a:ext>
              </a:extLst>
            </p:cNvPr>
            <p:cNvSpPr txBox="1"/>
            <p:nvPr/>
          </p:nvSpPr>
          <p:spPr>
            <a:xfrm>
              <a:off x="9495564" y="3420422"/>
              <a:ext cx="2420958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استخدام التكنولوجيا</a:t>
              </a:r>
              <a:endParaRPr lang="ko-KR" alt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4" name="مجموعة 33">
            <a:extLst>
              <a:ext uri="{FF2B5EF4-FFF2-40B4-BE49-F238E27FC236}">
                <a16:creationId xmlns:a16="http://schemas.microsoft.com/office/drawing/2014/main" xmlns="" id="{52022ECA-FA2D-2505-8FC0-6A9ECCD0269C}"/>
              </a:ext>
            </a:extLst>
          </p:cNvPr>
          <p:cNvGrpSpPr/>
          <p:nvPr/>
        </p:nvGrpSpPr>
        <p:grpSpPr>
          <a:xfrm>
            <a:off x="8568914" y="1874982"/>
            <a:ext cx="3623086" cy="695785"/>
            <a:chOff x="8568914" y="1754006"/>
            <a:chExt cx="3623086" cy="695785"/>
          </a:xfrm>
          <a:solidFill>
            <a:srgbClr val="343C4F"/>
          </a:solidFill>
        </p:grpSpPr>
        <p:sp>
          <p:nvSpPr>
            <p:cNvPr id="35" name="Rectangle 18">
              <a:extLst>
                <a:ext uri="{FF2B5EF4-FFF2-40B4-BE49-F238E27FC236}">
                  <a16:creationId xmlns:a16="http://schemas.microsoft.com/office/drawing/2014/main" xmlns="" id="{A78439D0-A27F-738A-4832-856CD64E8C5D}"/>
                </a:ext>
              </a:extLst>
            </p:cNvPr>
            <p:cNvSpPr/>
            <p:nvPr/>
          </p:nvSpPr>
          <p:spPr>
            <a:xfrm>
              <a:off x="8772212" y="1754006"/>
              <a:ext cx="3419788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6" name="TextBox 26">
              <a:extLst>
                <a:ext uri="{FF2B5EF4-FFF2-40B4-BE49-F238E27FC236}">
                  <a16:creationId xmlns:a16="http://schemas.microsoft.com/office/drawing/2014/main" xmlns="" id="{A17AB991-64FC-924C-CE7C-DC991921ED69}"/>
                </a:ext>
              </a:extLst>
            </p:cNvPr>
            <p:cNvSpPr txBox="1"/>
            <p:nvPr/>
          </p:nvSpPr>
          <p:spPr>
            <a:xfrm>
              <a:off x="8568914" y="1801378"/>
              <a:ext cx="2298696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rtl="0"/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تحليل المخاطر</a:t>
              </a:r>
              <a:endParaRPr 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xmlns="" id="{9614B16A-037C-F17F-7594-3508CE9BBCC9}"/>
              </a:ext>
            </a:extLst>
          </p:cNvPr>
          <p:cNvGrpSpPr/>
          <p:nvPr/>
        </p:nvGrpSpPr>
        <p:grpSpPr>
          <a:xfrm>
            <a:off x="8772212" y="4979401"/>
            <a:ext cx="3419788" cy="695785"/>
            <a:chOff x="8772212" y="4858425"/>
            <a:chExt cx="3419788" cy="695785"/>
          </a:xfrm>
          <a:solidFill>
            <a:srgbClr val="579DA5"/>
          </a:solidFill>
        </p:grpSpPr>
        <p:sp>
          <p:nvSpPr>
            <p:cNvPr id="38" name="Rectangle 18">
              <a:extLst>
                <a:ext uri="{FF2B5EF4-FFF2-40B4-BE49-F238E27FC236}">
                  <a16:creationId xmlns:a16="http://schemas.microsoft.com/office/drawing/2014/main" xmlns="" id="{312869C2-4BB6-01F5-3CF0-54FF871A4903}"/>
                </a:ext>
              </a:extLst>
            </p:cNvPr>
            <p:cNvSpPr/>
            <p:nvPr/>
          </p:nvSpPr>
          <p:spPr>
            <a:xfrm>
              <a:off x="8772212" y="4858425"/>
              <a:ext cx="3419788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9" name="TextBox 26">
              <a:extLst>
                <a:ext uri="{FF2B5EF4-FFF2-40B4-BE49-F238E27FC236}">
                  <a16:creationId xmlns:a16="http://schemas.microsoft.com/office/drawing/2014/main" xmlns="" id="{C8171C0A-0437-7AB5-41EB-F106A7249106}"/>
                </a:ext>
              </a:extLst>
            </p:cNvPr>
            <p:cNvSpPr txBox="1"/>
            <p:nvPr/>
          </p:nvSpPr>
          <p:spPr>
            <a:xfrm>
              <a:off x="9138799" y="4944708"/>
              <a:ext cx="1567244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تدريب الفريق</a:t>
              </a:r>
              <a:endParaRPr 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0" name="مجموعة 39">
            <a:extLst>
              <a:ext uri="{FF2B5EF4-FFF2-40B4-BE49-F238E27FC236}">
                <a16:creationId xmlns:a16="http://schemas.microsoft.com/office/drawing/2014/main" xmlns="" id="{EB410250-8F76-5B17-EBAF-13141E19984E}"/>
              </a:ext>
            </a:extLst>
          </p:cNvPr>
          <p:cNvGrpSpPr/>
          <p:nvPr/>
        </p:nvGrpSpPr>
        <p:grpSpPr>
          <a:xfrm>
            <a:off x="-9573" y="3437652"/>
            <a:ext cx="2864399" cy="695785"/>
            <a:chOff x="-9573" y="3316676"/>
            <a:chExt cx="2864399" cy="695785"/>
          </a:xfrm>
          <a:solidFill>
            <a:srgbClr val="2B5474"/>
          </a:solidFill>
        </p:grpSpPr>
        <p:sp>
          <p:nvSpPr>
            <p:cNvPr id="41" name="Rectangle 19">
              <a:extLst>
                <a:ext uri="{FF2B5EF4-FFF2-40B4-BE49-F238E27FC236}">
                  <a16:creationId xmlns:a16="http://schemas.microsoft.com/office/drawing/2014/main" xmlns="" id="{269D2B4B-2843-9A13-9617-D96FF3F0ADA7}"/>
                </a:ext>
              </a:extLst>
            </p:cNvPr>
            <p:cNvSpPr/>
            <p:nvPr/>
          </p:nvSpPr>
          <p:spPr>
            <a:xfrm flipH="1">
              <a:off x="-9573" y="3316676"/>
              <a:ext cx="2864399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2" name="TextBox 27">
              <a:extLst>
                <a:ext uri="{FF2B5EF4-FFF2-40B4-BE49-F238E27FC236}">
                  <a16:creationId xmlns:a16="http://schemas.microsoft.com/office/drawing/2014/main" xmlns="" id="{E36C7B30-34C4-2F5B-647D-04B44EC2A78E}"/>
                </a:ext>
              </a:extLst>
            </p:cNvPr>
            <p:cNvSpPr txBox="1"/>
            <p:nvPr/>
          </p:nvSpPr>
          <p:spPr>
            <a:xfrm flipH="1">
              <a:off x="592916" y="3392498"/>
              <a:ext cx="2146559" cy="52322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l" rtl="0"/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التواصل مع الجمهور</a:t>
              </a:r>
              <a:endParaRPr lang="ko-KR" alt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3" name="مجموعة 42">
            <a:extLst>
              <a:ext uri="{FF2B5EF4-FFF2-40B4-BE49-F238E27FC236}">
                <a16:creationId xmlns:a16="http://schemas.microsoft.com/office/drawing/2014/main" xmlns="" id="{56F389B4-6338-E29A-0762-E9D4A772D4D0}"/>
              </a:ext>
            </a:extLst>
          </p:cNvPr>
          <p:cNvGrpSpPr/>
          <p:nvPr/>
        </p:nvGrpSpPr>
        <p:grpSpPr>
          <a:xfrm>
            <a:off x="-9573" y="1874982"/>
            <a:ext cx="3419788" cy="695785"/>
            <a:chOff x="-9573" y="1754006"/>
            <a:chExt cx="3419788" cy="695785"/>
          </a:xfrm>
          <a:solidFill>
            <a:srgbClr val="343C4F"/>
          </a:solidFill>
        </p:grpSpPr>
        <p:sp>
          <p:nvSpPr>
            <p:cNvPr id="44" name="Rectangle 18">
              <a:extLst>
                <a:ext uri="{FF2B5EF4-FFF2-40B4-BE49-F238E27FC236}">
                  <a16:creationId xmlns:a16="http://schemas.microsoft.com/office/drawing/2014/main" xmlns="" id="{3A937FCF-CE06-83D7-2F47-120DDC73B189}"/>
                </a:ext>
              </a:extLst>
            </p:cNvPr>
            <p:cNvSpPr/>
            <p:nvPr/>
          </p:nvSpPr>
          <p:spPr>
            <a:xfrm flipH="1">
              <a:off x="-9573" y="1754006"/>
              <a:ext cx="3419788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5" name="TextBox 26">
              <a:extLst>
                <a:ext uri="{FF2B5EF4-FFF2-40B4-BE49-F238E27FC236}">
                  <a16:creationId xmlns:a16="http://schemas.microsoft.com/office/drawing/2014/main" xmlns="" id="{DC3790A8-B469-44DD-E621-5A0EA54D2154}"/>
                </a:ext>
              </a:extLst>
            </p:cNvPr>
            <p:cNvSpPr txBox="1"/>
            <p:nvPr/>
          </p:nvSpPr>
          <p:spPr>
            <a:xfrm flipH="1">
              <a:off x="731841" y="1754006"/>
              <a:ext cx="2363201" cy="58785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800" b="1" kern="1200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التخطيط والتنظيم</a:t>
              </a:r>
              <a:endParaRPr lang="en-US" sz="2800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6" name="مجموعة 45">
            <a:extLst>
              <a:ext uri="{FF2B5EF4-FFF2-40B4-BE49-F238E27FC236}">
                <a16:creationId xmlns:a16="http://schemas.microsoft.com/office/drawing/2014/main" xmlns="" id="{6D61CABB-D96C-5867-509B-CA64C8845BC2}"/>
              </a:ext>
            </a:extLst>
          </p:cNvPr>
          <p:cNvGrpSpPr/>
          <p:nvPr/>
        </p:nvGrpSpPr>
        <p:grpSpPr>
          <a:xfrm>
            <a:off x="-9573" y="4979401"/>
            <a:ext cx="3419788" cy="695785"/>
            <a:chOff x="-9573" y="4858425"/>
            <a:chExt cx="3419788" cy="695785"/>
          </a:xfrm>
          <a:solidFill>
            <a:srgbClr val="579DA5"/>
          </a:solidFill>
        </p:grpSpPr>
        <p:sp>
          <p:nvSpPr>
            <p:cNvPr id="47" name="Rectangle 18">
              <a:extLst>
                <a:ext uri="{FF2B5EF4-FFF2-40B4-BE49-F238E27FC236}">
                  <a16:creationId xmlns:a16="http://schemas.microsoft.com/office/drawing/2014/main" xmlns="" id="{6BD5F585-75B7-06AA-6672-4B03AE8235C8}"/>
                </a:ext>
              </a:extLst>
            </p:cNvPr>
            <p:cNvSpPr/>
            <p:nvPr/>
          </p:nvSpPr>
          <p:spPr>
            <a:xfrm flipH="1">
              <a:off x="-9573" y="4858425"/>
              <a:ext cx="3419788" cy="695785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rtl="0"/>
              <a:endParaRPr lang="ko-KR" altLang="en-US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8" name="TextBox 26">
              <a:extLst>
                <a:ext uri="{FF2B5EF4-FFF2-40B4-BE49-F238E27FC236}">
                  <a16:creationId xmlns:a16="http://schemas.microsoft.com/office/drawing/2014/main" xmlns="" id="{7A0CB9BB-E20B-1B7E-2B26-AE0CBFECF22A}"/>
                </a:ext>
              </a:extLst>
            </p:cNvPr>
            <p:cNvSpPr txBox="1"/>
            <p:nvPr/>
          </p:nvSpPr>
          <p:spPr>
            <a:xfrm flipH="1">
              <a:off x="207818" y="4866324"/>
              <a:ext cx="3021835" cy="58785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التعاون مع الجهات الأخرى</a:t>
              </a:r>
              <a:endParaRPr 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50" name="صورة الشريحة 49">
                <a:extLst>
                  <a:ext uri="{FF2B5EF4-FFF2-40B4-BE49-F238E27FC236}">
                    <a16:creationId xmlns:a16="http://schemas.microsoft.com/office/drawing/2014/main" id="{244D06FD-AEE1-A241-B5B3-7EFB4683231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206885831"/>
                  </p:ext>
                </p:extLst>
              </p:nvPr>
            </p:nvGraphicFramePr>
            <p:xfrm>
              <a:off x="11238492" y="170613"/>
              <a:ext cx="449302" cy="449302"/>
            </p:xfrm>
            <a:graphic>
              <a:graphicData uri="http://schemas.microsoft.com/office/powerpoint/2016/slidezoom">
                <pslz:sldZm>
                  <pslz:sldZmObj sldId="290" cId="313466934">
                    <pslz:zmPr id="{C11F9836-D655-478E-8F55-527502BCF68F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9302" cy="44930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0" name="صورة الشريحة 49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44D06FD-AEE1-A241-B5B3-7EFB4683231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238492" y="170613"/>
                <a:ext cx="449302" cy="44930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8" name="TextBox 27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77152098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المعوّقات التي يمكن مواجهتها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84EB8B71-EAF2-F555-7BFB-480384A6B237}"/>
              </a:ext>
            </a:extLst>
          </p:cNvPr>
          <p:cNvGrpSpPr/>
          <p:nvPr/>
        </p:nvGrpSpPr>
        <p:grpSpPr>
          <a:xfrm>
            <a:off x="8414792" y="1852231"/>
            <a:ext cx="1835786" cy="1958388"/>
            <a:chOff x="9085790" y="3821799"/>
            <a:chExt cx="2160000" cy="2304256"/>
          </a:xfrm>
        </p:grpSpPr>
        <p:grpSp>
          <p:nvGrpSpPr>
            <p:cNvPr id="10" name="Group 28">
              <a:extLst>
                <a:ext uri="{FF2B5EF4-FFF2-40B4-BE49-F238E27FC236}">
                  <a16:creationId xmlns:a16="http://schemas.microsoft.com/office/drawing/2014/main" xmlns="" id="{6DC49E2B-2C04-12B8-20BD-51F024E3FF73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12" name="Rectangle 29">
                <a:extLst>
                  <a:ext uri="{FF2B5EF4-FFF2-40B4-BE49-F238E27FC236}">
                    <a16:creationId xmlns:a16="http://schemas.microsoft.com/office/drawing/2014/main" xmlns="" id="{6417550C-BAEE-AA9B-51C9-A479BB787652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343C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13" name="Rectangle 8">
                <a:extLst>
                  <a:ext uri="{FF2B5EF4-FFF2-40B4-BE49-F238E27FC236}">
                    <a16:creationId xmlns:a16="http://schemas.microsoft.com/office/drawing/2014/main" xmlns="" id="{DC521B83-BBAA-7F01-0243-05DA7DB4EA26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343C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11" name="TextBox 33">
              <a:extLst>
                <a:ext uri="{FF2B5EF4-FFF2-40B4-BE49-F238E27FC236}">
                  <a16:creationId xmlns:a16="http://schemas.microsoft.com/office/drawing/2014/main" xmlns="" id="{59397725-71FC-D401-1823-3FEE255E7967}"/>
                </a:ext>
              </a:extLst>
            </p:cNvPr>
            <p:cNvSpPr txBox="1"/>
            <p:nvPr/>
          </p:nvSpPr>
          <p:spPr>
            <a:xfrm>
              <a:off x="9275995" y="4400036"/>
              <a:ext cx="1779591" cy="11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قلة الخبرة والتدريب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4" name="مجموعة 13">
            <a:extLst>
              <a:ext uri="{FF2B5EF4-FFF2-40B4-BE49-F238E27FC236}">
                <a16:creationId xmlns:a16="http://schemas.microsoft.com/office/drawing/2014/main" xmlns="" id="{4F18C67B-43C1-AD9D-2AF5-8BA9BACD96FA}"/>
              </a:ext>
            </a:extLst>
          </p:cNvPr>
          <p:cNvGrpSpPr/>
          <p:nvPr/>
        </p:nvGrpSpPr>
        <p:grpSpPr>
          <a:xfrm>
            <a:off x="5290376" y="1852231"/>
            <a:ext cx="1835786" cy="1958388"/>
            <a:chOff x="9085790" y="3821799"/>
            <a:chExt cx="2160000" cy="2304256"/>
          </a:xfrm>
        </p:grpSpPr>
        <p:grpSp>
          <p:nvGrpSpPr>
            <p:cNvPr id="15" name="Group 28">
              <a:extLst>
                <a:ext uri="{FF2B5EF4-FFF2-40B4-BE49-F238E27FC236}">
                  <a16:creationId xmlns:a16="http://schemas.microsoft.com/office/drawing/2014/main" xmlns="" id="{EDF1D3C2-832E-615F-A807-4019BC422AAE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17" name="Rectangle 29">
                <a:extLst>
                  <a:ext uri="{FF2B5EF4-FFF2-40B4-BE49-F238E27FC236}">
                    <a16:creationId xmlns:a16="http://schemas.microsoft.com/office/drawing/2014/main" xmlns="" id="{611AAFC2-5827-9EF0-0664-0DFC866F1D45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2B54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18" name="Rectangle 8">
                <a:extLst>
                  <a:ext uri="{FF2B5EF4-FFF2-40B4-BE49-F238E27FC236}">
                    <a16:creationId xmlns:a16="http://schemas.microsoft.com/office/drawing/2014/main" xmlns="" id="{B3A33DA7-C564-1104-D084-7C868B2263B5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2B54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16" name="TextBox 33">
              <a:extLst>
                <a:ext uri="{FF2B5EF4-FFF2-40B4-BE49-F238E27FC236}">
                  <a16:creationId xmlns:a16="http://schemas.microsoft.com/office/drawing/2014/main" xmlns="" id="{EF1030F9-5FC7-3BDF-0EBB-42703F8441DE}"/>
                </a:ext>
              </a:extLst>
            </p:cNvPr>
            <p:cNvSpPr txBox="1"/>
            <p:nvPr/>
          </p:nvSpPr>
          <p:spPr>
            <a:xfrm>
              <a:off x="9275995" y="4608791"/>
              <a:ext cx="1779591" cy="615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نقص الموارد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xmlns="" id="{E007CCA7-1D1F-CB76-497E-D1A89467EB9C}"/>
              </a:ext>
            </a:extLst>
          </p:cNvPr>
          <p:cNvGrpSpPr/>
          <p:nvPr/>
        </p:nvGrpSpPr>
        <p:grpSpPr>
          <a:xfrm>
            <a:off x="2126077" y="1905828"/>
            <a:ext cx="1835786" cy="1958388"/>
            <a:chOff x="9085790" y="3821799"/>
            <a:chExt cx="2160000" cy="2304256"/>
          </a:xfrm>
        </p:grpSpPr>
        <p:grpSp>
          <p:nvGrpSpPr>
            <p:cNvPr id="20" name="Group 28">
              <a:extLst>
                <a:ext uri="{FF2B5EF4-FFF2-40B4-BE49-F238E27FC236}">
                  <a16:creationId xmlns:a16="http://schemas.microsoft.com/office/drawing/2014/main" xmlns="" id="{4915A0A3-DA96-8305-FEBA-D507A0A4AAA0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22" name="Rectangle 29">
                <a:extLst>
                  <a:ext uri="{FF2B5EF4-FFF2-40B4-BE49-F238E27FC236}">
                    <a16:creationId xmlns:a16="http://schemas.microsoft.com/office/drawing/2014/main" xmlns="" id="{4C796946-539E-1F66-546D-C1BDED7A94D8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23" name="Rectangle 8">
                <a:extLst>
                  <a:ext uri="{FF2B5EF4-FFF2-40B4-BE49-F238E27FC236}">
                    <a16:creationId xmlns:a16="http://schemas.microsoft.com/office/drawing/2014/main" xmlns="" id="{064DBBB7-4247-D3A2-B9FD-AD79F2FE3C33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1" name="TextBox 33">
              <a:extLst>
                <a:ext uri="{FF2B5EF4-FFF2-40B4-BE49-F238E27FC236}">
                  <a16:creationId xmlns:a16="http://schemas.microsoft.com/office/drawing/2014/main" xmlns="" id="{FF8AF03A-7DEB-38F9-367F-3E56FBEFCE2E}"/>
                </a:ext>
              </a:extLst>
            </p:cNvPr>
            <p:cNvSpPr txBox="1"/>
            <p:nvPr/>
          </p:nvSpPr>
          <p:spPr>
            <a:xfrm>
              <a:off x="9275995" y="4400035"/>
              <a:ext cx="1779591" cy="11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عدم التخطيط الجيد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27EA2412-45E4-4DE8-4B44-F28BDD5131E0}"/>
              </a:ext>
            </a:extLst>
          </p:cNvPr>
          <p:cNvGrpSpPr/>
          <p:nvPr/>
        </p:nvGrpSpPr>
        <p:grpSpPr>
          <a:xfrm>
            <a:off x="8414792" y="4060102"/>
            <a:ext cx="1835786" cy="1958388"/>
            <a:chOff x="9085790" y="3821799"/>
            <a:chExt cx="2160000" cy="2304256"/>
          </a:xfrm>
        </p:grpSpPr>
        <p:grpSp>
          <p:nvGrpSpPr>
            <p:cNvPr id="25" name="Group 28">
              <a:extLst>
                <a:ext uri="{FF2B5EF4-FFF2-40B4-BE49-F238E27FC236}">
                  <a16:creationId xmlns:a16="http://schemas.microsoft.com/office/drawing/2014/main" xmlns="" id="{6DEAADED-916E-59CA-52CC-84E20C305AEF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27" name="Rectangle 29">
                <a:extLst>
                  <a:ext uri="{FF2B5EF4-FFF2-40B4-BE49-F238E27FC236}">
                    <a16:creationId xmlns:a16="http://schemas.microsoft.com/office/drawing/2014/main" xmlns="" id="{2F193BBF-2EC3-4785-055A-7995E566701D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343C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28" name="Rectangle 8">
                <a:extLst>
                  <a:ext uri="{FF2B5EF4-FFF2-40B4-BE49-F238E27FC236}">
                    <a16:creationId xmlns:a16="http://schemas.microsoft.com/office/drawing/2014/main" xmlns="" id="{E514204F-0A5E-A944-0066-F0530BE00592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343C4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6" name="TextBox 33">
              <a:extLst>
                <a:ext uri="{FF2B5EF4-FFF2-40B4-BE49-F238E27FC236}">
                  <a16:creationId xmlns:a16="http://schemas.microsoft.com/office/drawing/2014/main" xmlns="" id="{5A5E2BAF-2EC3-B19B-104B-64427CDAC2FC}"/>
                </a:ext>
              </a:extLst>
            </p:cNvPr>
            <p:cNvSpPr txBox="1"/>
            <p:nvPr/>
          </p:nvSpPr>
          <p:spPr>
            <a:xfrm>
              <a:off x="9275995" y="4400035"/>
              <a:ext cx="1779591" cy="11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العوامل الخارجية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9" name="مجموعة 28">
            <a:extLst>
              <a:ext uri="{FF2B5EF4-FFF2-40B4-BE49-F238E27FC236}">
                <a16:creationId xmlns:a16="http://schemas.microsoft.com/office/drawing/2014/main" xmlns="" id="{6DBEB01E-A53D-4BAE-0A78-D43DF7374B37}"/>
              </a:ext>
            </a:extLst>
          </p:cNvPr>
          <p:cNvGrpSpPr/>
          <p:nvPr/>
        </p:nvGrpSpPr>
        <p:grpSpPr>
          <a:xfrm>
            <a:off x="5270435" y="4113699"/>
            <a:ext cx="1835786" cy="1958388"/>
            <a:chOff x="9085790" y="3821799"/>
            <a:chExt cx="2160000" cy="2304256"/>
          </a:xfrm>
        </p:grpSpPr>
        <p:grpSp>
          <p:nvGrpSpPr>
            <p:cNvPr id="49" name="Group 28">
              <a:extLst>
                <a:ext uri="{FF2B5EF4-FFF2-40B4-BE49-F238E27FC236}">
                  <a16:creationId xmlns:a16="http://schemas.microsoft.com/office/drawing/2014/main" xmlns="" id="{5CA66401-5851-9084-BA87-C3846E90FBEA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51" name="Rectangle 29">
                <a:extLst>
                  <a:ext uri="{FF2B5EF4-FFF2-40B4-BE49-F238E27FC236}">
                    <a16:creationId xmlns:a16="http://schemas.microsoft.com/office/drawing/2014/main" xmlns="" id="{EF1ACBD3-63BA-E8C8-BDFF-9CFB168BC83B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2B54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2" name="Rectangle 8">
                <a:extLst>
                  <a:ext uri="{FF2B5EF4-FFF2-40B4-BE49-F238E27FC236}">
                    <a16:creationId xmlns:a16="http://schemas.microsoft.com/office/drawing/2014/main" xmlns="" id="{B377B1C9-EC44-DBDD-E0D8-ABF32A052DA7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2B54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50" name="TextBox 33">
              <a:extLst>
                <a:ext uri="{FF2B5EF4-FFF2-40B4-BE49-F238E27FC236}">
                  <a16:creationId xmlns:a16="http://schemas.microsoft.com/office/drawing/2014/main" xmlns="" id="{C71B771F-AC97-1DDD-ADCD-748E4C1FE2C0}"/>
                </a:ext>
              </a:extLst>
            </p:cNvPr>
            <p:cNvSpPr txBox="1"/>
            <p:nvPr/>
          </p:nvSpPr>
          <p:spPr>
            <a:xfrm>
              <a:off x="9275995" y="4400035"/>
              <a:ext cx="1779591" cy="11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السلوكيات العدائية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53" name="مجموعة 52">
            <a:extLst>
              <a:ext uri="{FF2B5EF4-FFF2-40B4-BE49-F238E27FC236}">
                <a16:creationId xmlns:a16="http://schemas.microsoft.com/office/drawing/2014/main" xmlns="" id="{315DE494-4244-CF0D-DF0A-ACF767E7C2DE}"/>
              </a:ext>
            </a:extLst>
          </p:cNvPr>
          <p:cNvGrpSpPr/>
          <p:nvPr/>
        </p:nvGrpSpPr>
        <p:grpSpPr>
          <a:xfrm>
            <a:off x="2140940" y="4113699"/>
            <a:ext cx="1835786" cy="1958388"/>
            <a:chOff x="9085790" y="3821799"/>
            <a:chExt cx="2160000" cy="2304256"/>
          </a:xfrm>
        </p:grpSpPr>
        <p:grpSp>
          <p:nvGrpSpPr>
            <p:cNvPr id="54" name="Group 28">
              <a:extLst>
                <a:ext uri="{FF2B5EF4-FFF2-40B4-BE49-F238E27FC236}">
                  <a16:creationId xmlns:a16="http://schemas.microsoft.com/office/drawing/2014/main" xmlns="" id="{7A49A14B-9AE4-EE91-F9E5-580C330CADB9}"/>
                </a:ext>
              </a:extLst>
            </p:cNvPr>
            <p:cNvGrpSpPr/>
            <p:nvPr/>
          </p:nvGrpSpPr>
          <p:grpSpPr>
            <a:xfrm>
              <a:off x="9085790" y="3821799"/>
              <a:ext cx="2160000" cy="2304256"/>
              <a:chOff x="6795502" y="3965848"/>
              <a:chExt cx="1779592" cy="2304256"/>
            </a:xfrm>
            <a:solidFill>
              <a:schemeClr val="accent1"/>
            </a:solidFill>
          </p:grpSpPr>
          <p:sp>
            <p:nvSpPr>
              <p:cNvPr id="56" name="Rectangle 29">
                <a:extLst>
                  <a:ext uri="{FF2B5EF4-FFF2-40B4-BE49-F238E27FC236}">
                    <a16:creationId xmlns:a16="http://schemas.microsoft.com/office/drawing/2014/main" xmlns="" id="{9DC79CBB-2295-C1F1-F47D-8492AB5A3BA1}"/>
                  </a:ext>
                </a:extLst>
              </p:cNvPr>
              <p:cNvSpPr/>
              <p:nvPr/>
            </p:nvSpPr>
            <p:spPr>
              <a:xfrm>
                <a:off x="6795503" y="3965848"/>
                <a:ext cx="1779591" cy="96011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7" name="Rectangle 8">
                <a:extLst>
                  <a:ext uri="{FF2B5EF4-FFF2-40B4-BE49-F238E27FC236}">
                    <a16:creationId xmlns:a16="http://schemas.microsoft.com/office/drawing/2014/main" xmlns="" id="{80C6E91D-2156-5936-B534-218217FB4404}"/>
                  </a:ext>
                </a:extLst>
              </p:cNvPr>
              <p:cNvSpPr/>
              <p:nvPr/>
            </p:nvSpPr>
            <p:spPr>
              <a:xfrm>
                <a:off x="6795502" y="4157869"/>
                <a:ext cx="1779592" cy="2112235"/>
              </a:xfrm>
              <a:custGeom>
                <a:avLst/>
                <a:gdLst/>
                <a:ahLst/>
                <a:cxnLst/>
                <a:rect l="l" t="t" r="r" b="b"/>
                <a:pathLst>
                  <a:path w="1597476" h="1584176">
                    <a:moveTo>
                      <a:pt x="0" y="0"/>
                    </a:moveTo>
                    <a:lnTo>
                      <a:pt x="1597475" y="0"/>
                    </a:lnTo>
                    <a:lnTo>
                      <a:pt x="1597475" y="785438"/>
                    </a:lnTo>
                    <a:lnTo>
                      <a:pt x="1597476" y="785438"/>
                    </a:lnTo>
                    <a:lnTo>
                      <a:pt x="1597476" y="1413018"/>
                    </a:lnTo>
                    <a:lnTo>
                      <a:pt x="798738" y="1584176"/>
                    </a:lnTo>
                    <a:lnTo>
                      <a:pt x="0" y="1413018"/>
                    </a:lnTo>
                    <a:lnTo>
                      <a:pt x="0" y="936104"/>
                    </a:lnTo>
                    <a:lnTo>
                      <a:pt x="0" y="785438"/>
                    </a:lnTo>
                    <a:close/>
                  </a:path>
                </a:pathLst>
              </a:cu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55" name="TextBox 33">
              <a:extLst>
                <a:ext uri="{FF2B5EF4-FFF2-40B4-BE49-F238E27FC236}">
                  <a16:creationId xmlns:a16="http://schemas.microsoft.com/office/drawing/2014/main" xmlns="" id="{1BE211C8-D39B-B7EA-39EF-653A13560FEE}"/>
                </a:ext>
              </a:extLst>
            </p:cNvPr>
            <p:cNvSpPr txBox="1"/>
            <p:nvPr/>
          </p:nvSpPr>
          <p:spPr>
            <a:xfrm>
              <a:off x="9258507" y="4445569"/>
              <a:ext cx="1779591" cy="1122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القيود القانونية</a:t>
              </a:r>
              <a:endParaRPr lang="en-US" sz="54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59" name="صورة الشريحة 58">
                <a:extLst>
                  <a:ext uri="{FF2B5EF4-FFF2-40B4-BE49-F238E27FC236}">
                    <a16:creationId xmlns:a16="http://schemas.microsoft.com/office/drawing/2014/main" id="{E57BD862-F9D8-1F20-48CF-26FFB2E7623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373127416"/>
                  </p:ext>
                </p:extLst>
              </p:nvPr>
            </p:nvGraphicFramePr>
            <p:xfrm>
              <a:off x="11189114" y="170614"/>
              <a:ext cx="457070" cy="457070"/>
            </p:xfrm>
            <a:graphic>
              <a:graphicData uri="http://schemas.microsoft.com/office/powerpoint/2016/slidezoom">
                <pslz:sldZm>
                  <pslz:sldZmObj sldId="291" cId="2401714190">
                    <pslz:zmPr id="{4285CB24-2884-432D-815F-AC13572E9C59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070" cy="45707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9" name="صورة الشريحة 5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E57BD862-F9D8-1F20-48CF-26FFB2E7623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89114" y="170614"/>
                <a:ext cx="457070" cy="45707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9" name="TextBox 38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1346693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كيفية التغلّب على المعوّقات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30" name="Group 24">
            <a:extLst>
              <a:ext uri="{FF2B5EF4-FFF2-40B4-BE49-F238E27FC236}">
                <a16:creationId xmlns:a16="http://schemas.microsoft.com/office/drawing/2014/main" xmlns="" id="{BB800BCA-A61E-3C39-E557-C7430915A3FA}"/>
              </a:ext>
            </a:extLst>
          </p:cNvPr>
          <p:cNvGrpSpPr/>
          <p:nvPr/>
        </p:nvGrpSpPr>
        <p:grpSpPr>
          <a:xfrm>
            <a:off x="545815" y="1487117"/>
            <a:ext cx="2332295" cy="5306058"/>
            <a:chOff x="4345556" y="55459"/>
            <a:chExt cx="1773067" cy="4034322"/>
          </a:xfrm>
        </p:grpSpPr>
        <p:sp>
          <p:nvSpPr>
            <p:cNvPr id="31" name="Shape">
              <a:extLst>
                <a:ext uri="{FF2B5EF4-FFF2-40B4-BE49-F238E27FC236}">
                  <a16:creationId xmlns:a16="http://schemas.microsoft.com/office/drawing/2014/main" xmlns="" id="{2808C135-37CA-350C-6955-DDB2B969E2FC}"/>
                </a:ext>
              </a:extLst>
            </p:cNvPr>
            <p:cNvSpPr/>
            <p:nvPr/>
          </p:nvSpPr>
          <p:spPr>
            <a:xfrm>
              <a:off x="4775577" y="55459"/>
              <a:ext cx="1198208" cy="1499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1" h="21361" extrusionOk="0">
                  <a:moveTo>
                    <a:pt x="21441" y="8534"/>
                  </a:moveTo>
                  <a:cubicBezTo>
                    <a:pt x="21441" y="3971"/>
                    <a:pt x="16932" y="235"/>
                    <a:pt x="11264" y="11"/>
                  </a:cubicBezTo>
                  <a:cubicBezTo>
                    <a:pt x="5043" y="-239"/>
                    <a:pt x="-159" y="3807"/>
                    <a:pt x="4" y="8758"/>
                  </a:cubicBezTo>
                  <a:cubicBezTo>
                    <a:pt x="69" y="10820"/>
                    <a:pt x="1055" y="12700"/>
                    <a:pt x="2648" y="14141"/>
                  </a:cubicBezTo>
                  <a:cubicBezTo>
                    <a:pt x="4480" y="15806"/>
                    <a:pt x="5553" y="17919"/>
                    <a:pt x="5759" y="20136"/>
                  </a:cubicBezTo>
                  <a:lnTo>
                    <a:pt x="5791" y="20550"/>
                  </a:lnTo>
                  <a:cubicBezTo>
                    <a:pt x="5791" y="20999"/>
                    <a:pt x="7991" y="21361"/>
                    <a:pt x="10711" y="21361"/>
                  </a:cubicBezTo>
                  <a:cubicBezTo>
                    <a:pt x="13432" y="21361"/>
                    <a:pt x="15632" y="20999"/>
                    <a:pt x="15632" y="20550"/>
                  </a:cubicBezTo>
                  <a:lnTo>
                    <a:pt x="15664" y="20153"/>
                  </a:lnTo>
                  <a:cubicBezTo>
                    <a:pt x="15838" y="17919"/>
                    <a:pt x="16965" y="15806"/>
                    <a:pt x="18807" y="14115"/>
                  </a:cubicBezTo>
                  <a:cubicBezTo>
                    <a:pt x="20455" y="12623"/>
                    <a:pt x="21441" y="10673"/>
                    <a:pt x="21441" y="8534"/>
                  </a:cubicBezTo>
                  <a:close/>
                </a:path>
              </a:pathLst>
            </a:custGeom>
            <a:solidFill>
              <a:schemeClr val="tx2">
                <a:lumMod val="25000"/>
                <a:lumOff val="75000"/>
              </a:schemeClr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lang="ar-SA"/>
            </a:p>
          </p:txBody>
        </p:sp>
        <p:sp>
          <p:nvSpPr>
            <p:cNvPr id="32" name="Freeform: Shape 22">
              <a:extLst>
                <a:ext uri="{FF2B5EF4-FFF2-40B4-BE49-F238E27FC236}">
                  <a16:creationId xmlns:a16="http://schemas.microsoft.com/office/drawing/2014/main" xmlns="" id="{829F8B6F-74CF-9D8E-44C9-154A2AA69CE1}"/>
                </a:ext>
              </a:extLst>
            </p:cNvPr>
            <p:cNvSpPr/>
            <p:nvPr/>
          </p:nvSpPr>
          <p:spPr>
            <a:xfrm>
              <a:off x="5096584" y="649040"/>
              <a:ext cx="566110" cy="786467"/>
            </a:xfrm>
            <a:custGeom>
              <a:avLst/>
              <a:gdLst>
                <a:gd name="connsiteX0" fmla="*/ 458057 w 566110"/>
                <a:gd name="connsiteY0" fmla="*/ 16135 h 786467"/>
                <a:gd name="connsiteX1" fmla="*/ 381740 w 566110"/>
                <a:gd name="connsiteY1" fmla="*/ 125750 h 786467"/>
                <a:gd name="connsiteX2" fmla="*/ 379934 w 566110"/>
                <a:gd name="connsiteY2" fmla="*/ 148756 h 786467"/>
                <a:gd name="connsiteX3" fmla="*/ 550121 w 566110"/>
                <a:gd name="connsiteY3" fmla="*/ 93683 h 786467"/>
                <a:gd name="connsiteX4" fmla="*/ 465333 w 566110"/>
                <a:gd name="connsiteY4" fmla="*/ 16757 h 786467"/>
                <a:gd name="connsiteX5" fmla="*/ 458057 w 566110"/>
                <a:gd name="connsiteY5" fmla="*/ 16135 h 786467"/>
                <a:gd name="connsiteX6" fmla="*/ 107992 w 566110"/>
                <a:gd name="connsiteY6" fmla="*/ 15513 h 786467"/>
                <a:gd name="connsiteX7" fmla="*/ 100716 w 566110"/>
                <a:gd name="connsiteY7" fmla="*/ 16135 h 786467"/>
                <a:gd name="connsiteX8" fmla="*/ 15928 w 566110"/>
                <a:gd name="connsiteY8" fmla="*/ 93683 h 786467"/>
                <a:gd name="connsiteX9" fmla="*/ 186114 w 566110"/>
                <a:gd name="connsiteY9" fmla="*/ 148179 h 786467"/>
                <a:gd name="connsiteX10" fmla="*/ 184309 w 566110"/>
                <a:gd name="connsiteY10" fmla="*/ 125172 h 786467"/>
                <a:gd name="connsiteX11" fmla="*/ 107992 w 566110"/>
                <a:gd name="connsiteY11" fmla="*/ 15513 h 786467"/>
                <a:gd name="connsiteX12" fmla="*/ 100105 w 566110"/>
                <a:gd name="connsiteY12" fmla="*/ 412 h 786467"/>
                <a:gd name="connsiteX13" fmla="*/ 164924 w 566110"/>
                <a:gd name="connsiteY13" fmla="*/ 24618 h 786467"/>
                <a:gd name="connsiteX14" fmla="*/ 201250 w 566110"/>
                <a:gd name="connsiteY14" fmla="*/ 124551 h 786467"/>
                <a:gd name="connsiteX15" fmla="*/ 203082 w 566110"/>
                <a:gd name="connsiteY15" fmla="*/ 150000 h 786467"/>
                <a:gd name="connsiteX16" fmla="*/ 281816 w 566110"/>
                <a:gd name="connsiteY16" fmla="*/ 150577 h 786467"/>
                <a:gd name="connsiteX17" fmla="*/ 282427 w 566110"/>
                <a:gd name="connsiteY17" fmla="*/ 150577 h 786467"/>
                <a:gd name="connsiteX18" fmla="*/ 284232 w 566110"/>
                <a:gd name="connsiteY18" fmla="*/ 150577 h 786467"/>
                <a:gd name="connsiteX19" fmla="*/ 284843 w 566110"/>
                <a:gd name="connsiteY19" fmla="*/ 150577 h 786467"/>
                <a:gd name="connsiteX20" fmla="*/ 363577 w 566110"/>
                <a:gd name="connsiteY20" fmla="*/ 150000 h 786467"/>
                <a:gd name="connsiteX21" fmla="*/ 365409 w 566110"/>
                <a:gd name="connsiteY21" fmla="*/ 124551 h 786467"/>
                <a:gd name="connsiteX22" fmla="*/ 401735 w 566110"/>
                <a:gd name="connsiteY22" fmla="*/ 24618 h 786467"/>
                <a:gd name="connsiteX23" fmla="*/ 466554 w 566110"/>
                <a:gd name="connsiteY23" fmla="*/ 412 h 786467"/>
                <a:gd name="connsiteX24" fmla="*/ 565867 w 566110"/>
                <a:gd name="connsiteY24" fmla="*/ 95459 h 786467"/>
                <a:gd name="connsiteX25" fmla="*/ 378713 w 566110"/>
                <a:gd name="connsiteY25" fmla="*/ 165723 h 786467"/>
                <a:gd name="connsiteX26" fmla="*/ 402332 w 566110"/>
                <a:gd name="connsiteY26" fmla="*/ 764362 h 786467"/>
                <a:gd name="connsiteX27" fmla="*/ 404073 w 566110"/>
                <a:gd name="connsiteY27" fmla="*/ 786467 h 786467"/>
                <a:gd name="connsiteX28" fmla="*/ 387536 w 566110"/>
                <a:gd name="connsiteY28" fmla="*/ 785786 h 786467"/>
                <a:gd name="connsiteX29" fmla="*/ 385976 w 566110"/>
                <a:gd name="connsiteY29" fmla="*/ 766010 h 786467"/>
                <a:gd name="connsiteX30" fmla="*/ 362382 w 566110"/>
                <a:gd name="connsiteY30" fmla="*/ 165723 h 786467"/>
                <a:gd name="connsiteX31" fmla="*/ 284843 w 566110"/>
                <a:gd name="connsiteY31" fmla="*/ 166345 h 786467"/>
                <a:gd name="connsiteX32" fmla="*/ 284232 w 566110"/>
                <a:gd name="connsiteY32" fmla="*/ 166345 h 786467"/>
                <a:gd name="connsiteX33" fmla="*/ 282427 w 566110"/>
                <a:gd name="connsiteY33" fmla="*/ 166345 h 786467"/>
                <a:gd name="connsiteX34" fmla="*/ 203693 w 566110"/>
                <a:gd name="connsiteY34" fmla="*/ 165723 h 786467"/>
                <a:gd name="connsiteX35" fmla="*/ 179912 w 566110"/>
                <a:gd name="connsiteY35" fmla="*/ 766010 h 786467"/>
                <a:gd name="connsiteX36" fmla="*/ 178395 w 566110"/>
                <a:gd name="connsiteY36" fmla="*/ 785440 h 786467"/>
                <a:gd name="connsiteX37" fmla="*/ 162003 w 566110"/>
                <a:gd name="connsiteY37" fmla="*/ 786125 h 786467"/>
                <a:gd name="connsiteX38" fmla="*/ 163716 w 566110"/>
                <a:gd name="connsiteY38" fmla="*/ 764362 h 786467"/>
                <a:gd name="connsiteX39" fmla="*/ 187336 w 566110"/>
                <a:gd name="connsiteY39" fmla="*/ 165723 h 786467"/>
                <a:gd name="connsiteX40" fmla="*/ 181 w 566110"/>
                <a:gd name="connsiteY40" fmla="*/ 95459 h 786467"/>
                <a:gd name="connsiteX41" fmla="*/ 100105 w 566110"/>
                <a:gd name="connsiteY41" fmla="*/ 412 h 786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</a:cxnLst>
              <a:rect l="l" t="t" r="r" b="b"/>
              <a:pathLst>
                <a:path w="566110" h="786467">
                  <a:moveTo>
                    <a:pt x="458057" y="16135"/>
                  </a:moveTo>
                  <a:cubicBezTo>
                    <a:pt x="416287" y="16135"/>
                    <a:pt x="389016" y="54909"/>
                    <a:pt x="381740" y="125750"/>
                  </a:cubicBezTo>
                  <a:cubicBezTo>
                    <a:pt x="381156" y="133034"/>
                    <a:pt x="380545" y="140318"/>
                    <a:pt x="379934" y="148756"/>
                  </a:cubicBezTo>
                  <a:cubicBezTo>
                    <a:pt x="471387" y="145736"/>
                    <a:pt x="545898" y="135432"/>
                    <a:pt x="550121" y="93683"/>
                  </a:cubicBezTo>
                  <a:cubicBezTo>
                    <a:pt x="552564" y="65213"/>
                    <a:pt x="510156" y="20976"/>
                    <a:pt x="465333" y="16757"/>
                  </a:cubicBezTo>
                  <a:cubicBezTo>
                    <a:pt x="462916" y="16135"/>
                    <a:pt x="460500" y="16135"/>
                    <a:pt x="458057" y="16135"/>
                  </a:cubicBezTo>
                  <a:close/>
                  <a:moveTo>
                    <a:pt x="107992" y="15513"/>
                  </a:moveTo>
                  <a:cubicBezTo>
                    <a:pt x="105575" y="15513"/>
                    <a:pt x="103132" y="16135"/>
                    <a:pt x="100716" y="16135"/>
                  </a:cubicBezTo>
                  <a:cubicBezTo>
                    <a:pt x="55308" y="20976"/>
                    <a:pt x="13511" y="65213"/>
                    <a:pt x="15928" y="93683"/>
                  </a:cubicBezTo>
                  <a:cubicBezTo>
                    <a:pt x="19566" y="135432"/>
                    <a:pt x="94661" y="146358"/>
                    <a:pt x="186114" y="148179"/>
                  </a:cubicBezTo>
                  <a:cubicBezTo>
                    <a:pt x="185504" y="140318"/>
                    <a:pt x="184919" y="132412"/>
                    <a:pt x="184309" y="125172"/>
                  </a:cubicBezTo>
                  <a:cubicBezTo>
                    <a:pt x="176422" y="54287"/>
                    <a:pt x="149788" y="15513"/>
                    <a:pt x="107992" y="15513"/>
                  </a:cubicBezTo>
                  <a:close/>
                  <a:moveTo>
                    <a:pt x="100105" y="412"/>
                  </a:moveTo>
                  <a:cubicBezTo>
                    <a:pt x="125544" y="-2031"/>
                    <a:pt x="147956" y="6453"/>
                    <a:pt x="164924" y="24618"/>
                  </a:cubicBezTo>
                  <a:cubicBezTo>
                    <a:pt x="184309" y="45804"/>
                    <a:pt x="196417" y="79115"/>
                    <a:pt x="201250" y="124551"/>
                  </a:cubicBezTo>
                  <a:cubicBezTo>
                    <a:pt x="201861" y="132412"/>
                    <a:pt x="202472" y="140895"/>
                    <a:pt x="203082" y="150000"/>
                  </a:cubicBezTo>
                  <a:cubicBezTo>
                    <a:pt x="228521" y="150577"/>
                    <a:pt x="255155" y="150577"/>
                    <a:pt x="281816" y="150577"/>
                  </a:cubicBezTo>
                  <a:cubicBezTo>
                    <a:pt x="281816" y="150577"/>
                    <a:pt x="282427" y="150577"/>
                    <a:pt x="282427" y="150577"/>
                  </a:cubicBezTo>
                  <a:lnTo>
                    <a:pt x="284232" y="150577"/>
                  </a:lnTo>
                  <a:cubicBezTo>
                    <a:pt x="284232" y="150577"/>
                    <a:pt x="284843" y="150577"/>
                    <a:pt x="284843" y="150577"/>
                  </a:cubicBezTo>
                  <a:cubicBezTo>
                    <a:pt x="311504" y="150577"/>
                    <a:pt x="338138" y="150577"/>
                    <a:pt x="363577" y="150000"/>
                  </a:cubicBezTo>
                  <a:cubicBezTo>
                    <a:pt x="364187" y="140895"/>
                    <a:pt x="364798" y="132412"/>
                    <a:pt x="365409" y="124551"/>
                  </a:cubicBezTo>
                  <a:cubicBezTo>
                    <a:pt x="369631" y="79115"/>
                    <a:pt x="382351" y="45804"/>
                    <a:pt x="401735" y="24618"/>
                  </a:cubicBezTo>
                  <a:cubicBezTo>
                    <a:pt x="418703" y="6453"/>
                    <a:pt x="441115" y="-2031"/>
                    <a:pt x="466554" y="412"/>
                  </a:cubicBezTo>
                  <a:cubicBezTo>
                    <a:pt x="518016" y="5253"/>
                    <a:pt x="570116" y="54909"/>
                    <a:pt x="565867" y="95459"/>
                  </a:cubicBezTo>
                  <a:cubicBezTo>
                    <a:pt x="561034" y="150577"/>
                    <a:pt x="480469" y="162703"/>
                    <a:pt x="378713" y="165723"/>
                  </a:cubicBezTo>
                  <a:cubicBezTo>
                    <a:pt x="371527" y="310320"/>
                    <a:pt x="388467" y="580543"/>
                    <a:pt x="402332" y="764362"/>
                  </a:cubicBezTo>
                  <a:lnTo>
                    <a:pt x="404073" y="786467"/>
                  </a:lnTo>
                  <a:lnTo>
                    <a:pt x="387536" y="785786"/>
                  </a:lnTo>
                  <a:lnTo>
                    <a:pt x="385976" y="766010"/>
                  </a:lnTo>
                  <a:cubicBezTo>
                    <a:pt x="372113" y="582465"/>
                    <a:pt x="355179" y="312235"/>
                    <a:pt x="362382" y="165723"/>
                  </a:cubicBezTo>
                  <a:cubicBezTo>
                    <a:pt x="337527" y="166345"/>
                    <a:pt x="311504" y="166345"/>
                    <a:pt x="284843" y="166345"/>
                  </a:cubicBezTo>
                  <a:cubicBezTo>
                    <a:pt x="284843" y="166345"/>
                    <a:pt x="284232" y="166345"/>
                    <a:pt x="284232" y="166345"/>
                  </a:cubicBezTo>
                  <a:lnTo>
                    <a:pt x="282427" y="166345"/>
                  </a:lnTo>
                  <a:cubicBezTo>
                    <a:pt x="255766" y="166345"/>
                    <a:pt x="229132" y="166345"/>
                    <a:pt x="203693" y="165723"/>
                  </a:cubicBezTo>
                  <a:cubicBezTo>
                    <a:pt x="210498" y="312235"/>
                    <a:pt x="193652" y="582465"/>
                    <a:pt x="179912" y="766010"/>
                  </a:cubicBezTo>
                  <a:lnTo>
                    <a:pt x="178395" y="785440"/>
                  </a:lnTo>
                  <a:lnTo>
                    <a:pt x="162003" y="786125"/>
                  </a:lnTo>
                  <a:lnTo>
                    <a:pt x="163716" y="764362"/>
                  </a:lnTo>
                  <a:cubicBezTo>
                    <a:pt x="177581" y="580543"/>
                    <a:pt x="194522" y="310320"/>
                    <a:pt x="187336" y="165723"/>
                  </a:cubicBezTo>
                  <a:cubicBezTo>
                    <a:pt x="86190" y="162703"/>
                    <a:pt x="5625" y="150000"/>
                    <a:pt x="181" y="95459"/>
                  </a:cubicBezTo>
                  <a:cubicBezTo>
                    <a:pt x="-3457" y="55486"/>
                    <a:pt x="48643" y="5253"/>
                    <a:pt x="100105" y="412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endParaRPr lang="ar-SA"/>
            </a:p>
          </p:txBody>
        </p:sp>
        <p:sp>
          <p:nvSpPr>
            <p:cNvPr id="33" name="Shape">
              <a:extLst>
                <a:ext uri="{FF2B5EF4-FFF2-40B4-BE49-F238E27FC236}">
                  <a16:creationId xmlns:a16="http://schemas.microsoft.com/office/drawing/2014/main" xmlns="" id="{EB1DCE43-B9A4-37E4-99F3-96B77F3AE330}"/>
                </a:ext>
              </a:extLst>
            </p:cNvPr>
            <p:cNvSpPr/>
            <p:nvPr/>
          </p:nvSpPr>
          <p:spPr>
            <a:xfrm>
              <a:off x="4345556" y="1993580"/>
              <a:ext cx="1773067" cy="2096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6" h="21600" extrusionOk="0">
                  <a:moveTo>
                    <a:pt x="20810" y="9711"/>
                  </a:moveTo>
                  <a:cubicBezTo>
                    <a:pt x="21234" y="9237"/>
                    <a:pt x="21461" y="8638"/>
                    <a:pt x="21395" y="8032"/>
                  </a:cubicBezTo>
                  <a:cubicBezTo>
                    <a:pt x="21366" y="7751"/>
                    <a:pt x="21271" y="7533"/>
                    <a:pt x="21102" y="7371"/>
                  </a:cubicBezTo>
                  <a:cubicBezTo>
                    <a:pt x="20868" y="7146"/>
                    <a:pt x="20539" y="7071"/>
                    <a:pt x="20342" y="7027"/>
                  </a:cubicBezTo>
                  <a:cubicBezTo>
                    <a:pt x="19135" y="6753"/>
                    <a:pt x="17914" y="6541"/>
                    <a:pt x="16671" y="6397"/>
                  </a:cubicBezTo>
                  <a:cubicBezTo>
                    <a:pt x="16364" y="5873"/>
                    <a:pt x="15889" y="5405"/>
                    <a:pt x="15158" y="5330"/>
                  </a:cubicBezTo>
                  <a:cubicBezTo>
                    <a:pt x="14448" y="5261"/>
                    <a:pt x="13849" y="5617"/>
                    <a:pt x="13461" y="5885"/>
                  </a:cubicBezTo>
                  <a:cubicBezTo>
                    <a:pt x="13330" y="5979"/>
                    <a:pt x="13205" y="6072"/>
                    <a:pt x="13074" y="6172"/>
                  </a:cubicBezTo>
                  <a:cubicBezTo>
                    <a:pt x="12679" y="6166"/>
                    <a:pt x="12277" y="6172"/>
                    <a:pt x="11875" y="6179"/>
                  </a:cubicBezTo>
                  <a:cubicBezTo>
                    <a:pt x="11348" y="6191"/>
                    <a:pt x="10822" y="6216"/>
                    <a:pt x="10295" y="6253"/>
                  </a:cubicBezTo>
                  <a:cubicBezTo>
                    <a:pt x="10068" y="5991"/>
                    <a:pt x="9849" y="5717"/>
                    <a:pt x="9615" y="5436"/>
                  </a:cubicBezTo>
                  <a:cubicBezTo>
                    <a:pt x="9491" y="5286"/>
                    <a:pt x="9366" y="5136"/>
                    <a:pt x="9242" y="4987"/>
                  </a:cubicBezTo>
                  <a:cubicBezTo>
                    <a:pt x="9593" y="5012"/>
                    <a:pt x="9944" y="5018"/>
                    <a:pt x="10302" y="4993"/>
                  </a:cubicBezTo>
                  <a:cubicBezTo>
                    <a:pt x="11253" y="4930"/>
                    <a:pt x="12013" y="4656"/>
                    <a:pt x="12503" y="4200"/>
                  </a:cubicBezTo>
                  <a:cubicBezTo>
                    <a:pt x="13030" y="3707"/>
                    <a:pt x="13278" y="2977"/>
                    <a:pt x="13227" y="2035"/>
                  </a:cubicBezTo>
                  <a:cubicBezTo>
                    <a:pt x="13213" y="1804"/>
                    <a:pt x="13191" y="1573"/>
                    <a:pt x="13169" y="1354"/>
                  </a:cubicBezTo>
                  <a:cubicBezTo>
                    <a:pt x="13118" y="917"/>
                    <a:pt x="13074" y="499"/>
                    <a:pt x="13132" y="94"/>
                  </a:cubicBezTo>
                  <a:lnTo>
                    <a:pt x="12226" y="0"/>
                  </a:lnTo>
                  <a:cubicBezTo>
                    <a:pt x="12160" y="487"/>
                    <a:pt x="12211" y="961"/>
                    <a:pt x="12262" y="1423"/>
                  </a:cubicBezTo>
                  <a:cubicBezTo>
                    <a:pt x="12284" y="1648"/>
                    <a:pt x="12313" y="1854"/>
                    <a:pt x="12321" y="2066"/>
                  </a:cubicBezTo>
                  <a:cubicBezTo>
                    <a:pt x="12357" y="2790"/>
                    <a:pt x="12196" y="3333"/>
                    <a:pt x="11831" y="3670"/>
                  </a:cubicBezTo>
                  <a:cubicBezTo>
                    <a:pt x="11414" y="4063"/>
                    <a:pt x="10734" y="4181"/>
                    <a:pt x="10237" y="4213"/>
                  </a:cubicBezTo>
                  <a:cubicBezTo>
                    <a:pt x="9666" y="4250"/>
                    <a:pt x="9096" y="4200"/>
                    <a:pt x="8511" y="4119"/>
                  </a:cubicBezTo>
                  <a:cubicBezTo>
                    <a:pt x="7546" y="3027"/>
                    <a:pt x="6522" y="2066"/>
                    <a:pt x="5316" y="1648"/>
                  </a:cubicBezTo>
                  <a:cubicBezTo>
                    <a:pt x="5045" y="1554"/>
                    <a:pt x="4636" y="1435"/>
                    <a:pt x="4197" y="1479"/>
                  </a:cubicBezTo>
                  <a:cubicBezTo>
                    <a:pt x="3509" y="1554"/>
                    <a:pt x="2910" y="2047"/>
                    <a:pt x="2705" y="2696"/>
                  </a:cubicBezTo>
                  <a:cubicBezTo>
                    <a:pt x="2574" y="3114"/>
                    <a:pt x="2603" y="3539"/>
                    <a:pt x="2676" y="3932"/>
                  </a:cubicBezTo>
                  <a:cubicBezTo>
                    <a:pt x="1660" y="4306"/>
                    <a:pt x="811" y="4987"/>
                    <a:pt x="321" y="5835"/>
                  </a:cubicBezTo>
                  <a:cubicBezTo>
                    <a:pt x="-88" y="6553"/>
                    <a:pt x="-110" y="7252"/>
                    <a:pt x="278" y="7758"/>
                  </a:cubicBezTo>
                  <a:cubicBezTo>
                    <a:pt x="629" y="8219"/>
                    <a:pt x="1316" y="8500"/>
                    <a:pt x="2076" y="8488"/>
                  </a:cubicBezTo>
                  <a:cubicBezTo>
                    <a:pt x="2647" y="8481"/>
                    <a:pt x="3166" y="8332"/>
                    <a:pt x="3670" y="8188"/>
                  </a:cubicBezTo>
                  <a:lnTo>
                    <a:pt x="3780" y="8157"/>
                  </a:lnTo>
                  <a:cubicBezTo>
                    <a:pt x="4014" y="8088"/>
                    <a:pt x="4248" y="8026"/>
                    <a:pt x="4482" y="7970"/>
                  </a:cubicBezTo>
                  <a:cubicBezTo>
                    <a:pt x="4570" y="8120"/>
                    <a:pt x="4650" y="8257"/>
                    <a:pt x="4716" y="8363"/>
                  </a:cubicBezTo>
                  <a:cubicBezTo>
                    <a:pt x="4979" y="8794"/>
                    <a:pt x="5323" y="9280"/>
                    <a:pt x="5857" y="9636"/>
                  </a:cubicBezTo>
                  <a:cubicBezTo>
                    <a:pt x="7305" y="10603"/>
                    <a:pt x="9388" y="10123"/>
                    <a:pt x="10712" y="9262"/>
                  </a:cubicBezTo>
                  <a:cubicBezTo>
                    <a:pt x="11004" y="9074"/>
                    <a:pt x="11282" y="8862"/>
                    <a:pt x="11538" y="8650"/>
                  </a:cubicBezTo>
                  <a:cubicBezTo>
                    <a:pt x="12094" y="9049"/>
                    <a:pt x="12730" y="9399"/>
                    <a:pt x="13439" y="9686"/>
                  </a:cubicBezTo>
                  <a:cubicBezTo>
                    <a:pt x="13257" y="9842"/>
                    <a:pt x="13081" y="10004"/>
                    <a:pt x="12928" y="10167"/>
                  </a:cubicBezTo>
                  <a:cubicBezTo>
                    <a:pt x="12277" y="9967"/>
                    <a:pt x="11560" y="9923"/>
                    <a:pt x="10880" y="10060"/>
                  </a:cubicBezTo>
                  <a:cubicBezTo>
                    <a:pt x="9995" y="10235"/>
                    <a:pt x="9293" y="10653"/>
                    <a:pt x="8665" y="11159"/>
                  </a:cubicBezTo>
                  <a:cubicBezTo>
                    <a:pt x="8270" y="11059"/>
                    <a:pt x="7868" y="10972"/>
                    <a:pt x="7451" y="10922"/>
                  </a:cubicBezTo>
                  <a:cubicBezTo>
                    <a:pt x="6398" y="10797"/>
                    <a:pt x="5447" y="10972"/>
                    <a:pt x="4774" y="11415"/>
                  </a:cubicBezTo>
                  <a:cubicBezTo>
                    <a:pt x="3999" y="11920"/>
                    <a:pt x="3539" y="12944"/>
                    <a:pt x="4094" y="13774"/>
                  </a:cubicBezTo>
                  <a:cubicBezTo>
                    <a:pt x="4131" y="13830"/>
                    <a:pt x="4168" y="13880"/>
                    <a:pt x="4211" y="13930"/>
                  </a:cubicBezTo>
                  <a:cubicBezTo>
                    <a:pt x="4051" y="13917"/>
                    <a:pt x="3890" y="13917"/>
                    <a:pt x="3722" y="13924"/>
                  </a:cubicBezTo>
                  <a:cubicBezTo>
                    <a:pt x="2266" y="13974"/>
                    <a:pt x="950" y="14779"/>
                    <a:pt x="592" y="15846"/>
                  </a:cubicBezTo>
                  <a:cubicBezTo>
                    <a:pt x="424" y="16345"/>
                    <a:pt x="468" y="16851"/>
                    <a:pt x="716" y="17269"/>
                  </a:cubicBezTo>
                  <a:cubicBezTo>
                    <a:pt x="1111" y="17924"/>
                    <a:pt x="1915" y="18224"/>
                    <a:pt x="2530" y="18361"/>
                  </a:cubicBezTo>
                  <a:cubicBezTo>
                    <a:pt x="3210" y="18517"/>
                    <a:pt x="3912" y="18548"/>
                    <a:pt x="4584" y="18579"/>
                  </a:cubicBezTo>
                  <a:cubicBezTo>
                    <a:pt x="5345" y="18617"/>
                    <a:pt x="6069" y="18648"/>
                    <a:pt x="6734" y="18848"/>
                  </a:cubicBezTo>
                  <a:cubicBezTo>
                    <a:pt x="7180" y="18979"/>
                    <a:pt x="7590" y="19185"/>
                    <a:pt x="8028" y="19397"/>
                  </a:cubicBezTo>
                  <a:cubicBezTo>
                    <a:pt x="8299" y="19528"/>
                    <a:pt x="8577" y="19665"/>
                    <a:pt x="8869" y="19790"/>
                  </a:cubicBezTo>
                  <a:cubicBezTo>
                    <a:pt x="9893" y="20221"/>
                    <a:pt x="10844" y="20302"/>
                    <a:pt x="11611" y="20040"/>
                  </a:cubicBezTo>
                  <a:cubicBezTo>
                    <a:pt x="12269" y="19815"/>
                    <a:pt x="12708" y="19378"/>
                    <a:pt x="13132" y="18954"/>
                  </a:cubicBezTo>
                  <a:cubicBezTo>
                    <a:pt x="13249" y="18835"/>
                    <a:pt x="13359" y="18729"/>
                    <a:pt x="13476" y="18623"/>
                  </a:cubicBezTo>
                  <a:cubicBezTo>
                    <a:pt x="13893" y="18242"/>
                    <a:pt x="14514" y="17893"/>
                    <a:pt x="15019" y="18055"/>
                  </a:cubicBezTo>
                  <a:cubicBezTo>
                    <a:pt x="15575" y="18236"/>
                    <a:pt x="15728" y="18954"/>
                    <a:pt x="15757" y="19522"/>
                  </a:cubicBezTo>
                  <a:cubicBezTo>
                    <a:pt x="15794" y="20190"/>
                    <a:pt x="15779" y="20864"/>
                    <a:pt x="15713" y="21531"/>
                  </a:cubicBezTo>
                  <a:lnTo>
                    <a:pt x="16620" y="21600"/>
                  </a:lnTo>
                  <a:cubicBezTo>
                    <a:pt x="16693" y="20901"/>
                    <a:pt x="16708" y="20190"/>
                    <a:pt x="16664" y="19484"/>
                  </a:cubicBezTo>
                  <a:cubicBezTo>
                    <a:pt x="16620" y="18685"/>
                    <a:pt x="16350" y="17662"/>
                    <a:pt x="15340" y="17331"/>
                  </a:cubicBezTo>
                  <a:cubicBezTo>
                    <a:pt x="14558" y="17069"/>
                    <a:pt x="13608" y="17356"/>
                    <a:pt x="12803" y="18093"/>
                  </a:cubicBezTo>
                  <a:cubicBezTo>
                    <a:pt x="12679" y="18211"/>
                    <a:pt x="12555" y="18330"/>
                    <a:pt x="12438" y="18448"/>
                  </a:cubicBezTo>
                  <a:cubicBezTo>
                    <a:pt x="12065" y="18817"/>
                    <a:pt x="11721" y="19160"/>
                    <a:pt x="11268" y="19316"/>
                  </a:cubicBezTo>
                  <a:cubicBezTo>
                    <a:pt x="10610" y="19547"/>
                    <a:pt x="9820" y="19322"/>
                    <a:pt x="9271" y="19091"/>
                  </a:cubicBezTo>
                  <a:cubicBezTo>
                    <a:pt x="9008" y="18979"/>
                    <a:pt x="8752" y="18854"/>
                    <a:pt x="8489" y="18723"/>
                  </a:cubicBezTo>
                  <a:cubicBezTo>
                    <a:pt x="8036" y="18498"/>
                    <a:pt x="7560" y="18267"/>
                    <a:pt x="7041" y="18111"/>
                  </a:cubicBezTo>
                  <a:cubicBezTo>
                    <a:pt x="6252" y="17874"/>
                    <a:pt x="5433" y="17837"/>
                    <a:pt x="4643" y="17805"/>
                  </a:cubicBezTo>
                  <a:cubicBezTo>
                    <a:pt x="3985" y="17774"/>
                    <a:pt x="3363" y="17749"/>
                    <a:pt x="2771" y="17612"/>
                  </a:cubicBezTo>
                  <a:cubicBezTo>
                    <a:pt x="2420" y="17531"/>
                    <a:pt x="1791" y="17337"/>
                    <a:pt x="1535" y="16913"/>
                  </a:cubicBezTo>
                  <a:cubicBezTo>
                    <a:pt x="1396" y="16676"/>
                    <a:pt x="1374" y="16370"/>
                    <a:pt x="1477" y="16058"/>
                  </a:cubicBezTo>
                  <a:cubicBezTo>
                    <a:pt x="1733" y="15309"/>
                    <a:pt x="2691" y="14735"/>
                    <a:pt x="3758" y="14697"/>
                  </a:cubicBezTo>
                  <a:cubicBezTo>
                    <a:pt x="4899" y="14660"/>
                    <a:pt x="5937" y="15153"/>
                    <a:pt x="6624" y="15596"/>
                  </a:cubicBezTo>
                  <a:cubicBezTo>
                    <a:pt x="6573" y="15677"/>
                    <a:pt x="6529" y="15765"/>
                    <a:pt x="6500" y="15852"/>
                  </a:cubicBezTo>
                  <a:cubicBezTo>
                    <a:pt x="6376" y="16202"/>
                    <a:pt x="6434" y="16607"/>
                    <a:pt x="6676" y="16938"/>
                  </a:cubicBezTo>
                  <a:cubicBezTo>
                    <a:pt x="6888" y="17231"/>
                    <a:pt x="7202" y="17425"/>
                    <a:pt x="7575" y="17475"/>
                  </a:cubicBezTo>
                  <a:cubicBezTo>
                    <a:pt x="7984" y="17537"/>
                    <a:pt x="8343" y="17425"/>
                    <a:pt x="8643" y="17256"/>
                  </a:cubicBezTo>
                  <a:cubicBezTo>
                    <a:pt x="8818" y="17419"/>
                    <a:pt x="9001" y="17587"/>
                    <a:pt x="9184" y="17749"/>
                  </a:cubicBezTo>
                  <a:cubicBezTo>
                    <a:pt x="9813" y="18317"/>
                    <a:pt x="10412" y="18504"/>
                    <a:pt x="10961" y="18305"/>
                  </a:cubicBezTo>
                  <a:cubicBezTo>
                    <a:pt x="11385" y="18149"/>
                    <a:pt x="11604" y="17805"/>
                    <a:pt x="11743" y="17518"/>
                  </a:cubicBezTo>
                  <a:cubicBezTo>
                    <a:pt x="11904" y="17194"/>
                    <a:pt x="12035" y="16857"/>
                    <a:pt x="12167" y="16532"/>
                  </a:cubicBezTo>
                  <a:cubicBezTo>
                    <a:pt x="12262" y="16301"/>
                    <a:pt x="12350" y="16077"/>
                    <a:pt x="12445" y="15858"/>
                  </a:cubicBezTo>
                  <a:cubicBezTo>
                    <a:pt x="12445" y="15858"/>
                    <a:pt x="12445" y="15858"/>
                    <a:pt x="12445" y="15858"/>
                  </a:cubicBezTo>
                  <a:cubicBezTo>
                    <a:pt x="13213" y="15858"/>
                    <a:pt x="13958" y="15727"/>
                    <a:pt x="14609" y="15322"/>
                  </a:cubicBezTo>
                  <a:cubicBezTo>
                    <a:pt x="14770" y="15222"/>
                    <a:pt x="15004" y="15053"/>
                    <a:pt x="15121" y="14797"/>
                  </a:cubicBezTo>
                  <a:cubicBezTo>
                    <a:pt x="15245" y="14516"/>
                    <a:pt x="15187" y="14204"/>
                    <a:pt x="14960" y="13942"/>
                  </a:cubicBezTo>
                  <a:cubicBezTo>
                    <a:pt x="14697" y="13637"/>
                    <a:pt x="14251" y="13462"/>
                    <a:pt x="13827" y="13487"/>
                  </a:cubicBezTo>
                  <a:cubicBezTo>
                    <a:pt x="13271" y="13524"/>
                    <a:pt x="12745" y="13824"/>
                    <a:pt x="12321" y="14354"/>
                  </a:cubicBezTo>
                  <a:cubicBezTo>
                    <a:pt x="12138" y="14579"/>
                    <a:pt x="11992" y="14810"/>
                    <a:pt x="11860" y="15047"/>
                  </a:cubicBezTo>
                  <a:cubicBezTo>
                    <a:pt x="11465" y="15016"/>
                    <a:pt x="11063" y="14953"/>
                    <a:pt x="10653" y="14885"/>
                  </a:cubicBezTo>
                  <a:cubicBezTo>
                    <a:pt x="10844" y="14610"/>
                    <a:pt x="11026" y="14336"/>
                    <a:pt x="11209" y="14061"/>
                  </a:cubicBezTo>
                  <a:cubicBezTo>
                    <a:pt x="11355" y="13830"/>
                    <a:pt x="11509" y="13593"/>
                    <a:pt x="11648" y="13368"/>
                  </a:cubicBezTo>
                  <a:cubicBezTo>
                    <a:pt x="11801" y="13125"/>
                    <a:pt x="11955" y="12881"/>
                    <a:pt x="12109" y="12638"/>
                  </a:cubicBezTo>
                  <a:cubicBezTo>
                    <a:pt x="12299" y="12657"/>
                    <a:pt x="12489" y="12669"/>
                    <a:pt x="12679" y="12682"/>
                  </a:cubicBezTo>
                  <a:cubicBezTo>
                    <a:pt x="13278" y="12719"/>
                    <a:pt x="14002" y="12725"/>
                    <a:pt x="14704" y="12563"/>
                  </a:cubicBezTo>
                  <a:cubicBezTo>
                    <a:pt x="14785" y="12657"/>
                    <a:pt x="14873" y="12750"/>
                    <a:pt x="14960" y="12844"/>
                  </a:cubicBezTo>
                  <a:cubicBezTo>
                    <a:pt x="15772" y="13711"/>
                    <a:pt x="16642" y="14155"/>
                    <a:pt x="17541" y="14167"/>
                  </a:cubicBezTo>
                  <a:cubicBezTo>
                    <a:pt x="17980" y="14173"/>
                    <a:pt x="18434" y="14080"/>
                    <a:pt x="18923" y="13874"/>
                  </a:cubicBezTo>
                  <a:cubicBezTo>
                    <a:pt x="20539" y="13200"/>
                    <a:pt x="21490" y="11696"/>
                    <a:pt x="21132" y="10372"/>
                  </a:cubicBezTo>
                  <a:cubicBezTo>
                    <a:pt x="21044" y="10142"/>
                    <a:pt x="20942" y="9917"/>
                    <a:pt x="20810" y="9711"/>
                  </a:cubicBezTo>
                  <a:close/>
                  <a:moveTo>
                    <a:pt x="13059" y="14804"/>
                  </a:moveTo>
                  <a:cubicBezTo>
                    <a:pt x="13213" y="14616"/>
                    <a:pt x="13520" y="14292"/>
                    <a:pt x="13885" y="14267"/>
                  </a:cubicBezTo>
                  <a:cubicBezTo>
                    <a:pt x="13893" y="14267"/>
                    <a:pt x="13900" y="14267"/>
                    <a:pt x="13900" y="14267"/>
                  </a:cubicBezTo>
                  <a:cubicBezTo>
                    <a:pt x="14010" y="14267"/>
                    <a:pt x="14149" y="14329"/>
                    <a:pt x="14222" y="14410"/>
                  </a:cubicBezTo>
                  <a:cubicBezTo>
                    <a:pt x="14244" y="14435"/>
                    <a:pt x="14280" y="14485"/>
                    <a:pt x="14258" y="14523"/>
                  </a:cubicBezTo>
                  <a:cubicBezTo>
                    <a:pt x="14244" y="14554"/>
                    <a:pt x="14200" y="14610"/>
                    <a:pt x="14068" y="14691"/>
                  </a:cubicBezTo>
                  <a:cubicBezTo>
                    <a:pt x="13717" y="14910"/>
                    <a:pt x="13308" y="15022"/>
                    <a:pt x="12869" y="15059"/>
                  </a:cubicBezTo>
                  <a:cubicBezTo>
                    <a:pt x="12927" y="14978"/>
                    <a:pt x="12986" y="14891"/>
                    <a:pt x="13059" y="14804"/>
                  </a:cubicBezTo>
                  <a:close/>
                  <a:moveTo>
                    <a:pt x="16430" y="9705"/>
                  </a:moveTo>
                  <a:cubicBezTo>
                    <a:pt x="16013" y="9636"/>
                    <a:pt x="15611" y="9549"/>
                    <a:pt x="15231" y="9449"/>
                  </a:cubicBezTo>
                  <a:cubicBezTo>
                    <a:pt x="15677" y="9212"/>
                    <a:pt x="16101" y="9068"/>
                    <a:pt x="16467" y="8987"/>
                  </a:cubicBezTo>
                  <a:cubicBezTo>
                    <a:pt x="16481" y="9237"/>
                    <a:pt x="16467" y="9474"/>
                    <a:pt x="16430" y="9705"/>
                  </a:cubicBezTo>
                  <a:close/>
                  <a:moveTo>
                    <a:pt x="15055" y="6104"/>
                  </a:moveTo>
                  <a:cubicBezTo>
                    <a:pt x="15209" y="6116"/>
                    <a:pt x="15348" y="6185"/>
                    <a:pt x="15472" y="6278"/>
                  </a:cubicBezTo>
                  <a:cubicBezTo>
                    <a:pt x="15150" y="6253"/>
                    <a:pt x="14829" y="6235"/>
                    <a:pt x="14507" y="6216"/>
                  </a:cubicBezTo>
                  <a:cubicBezTo>
                    <a:pt x="14712" y="6122"/>
                    <a:pt x="14887" y="6085"/>
                    <a:pt x="15055" y="6104"/>
                  </a:cubicBezTo>
                  <a:close/>
                  <a:moveTo>
                    <a:pt x="3590" y="2908"/>
                  </a:moveTo>
                  <a:cubicBezTo>
                    <a:pt x="3678" y="2627"/>
                    <a:pt x="3948" y="2303"/>
                    <a:pt x="4321" y="2259"/>
                  </a:cubicBezTo>
                  <a:cubicBezTo>
                    <a:pt x="4489" y="2241"/>
                    <a:pt x="4694" y="2278"/>
                    <a:pt x="4979" y="2372"/>
                  </a:cubicBezTo>
                  <a:cubicBezTo>
                    <a:pt x="5740" y="2634"/>
                    <a:pt x="6456" y="3195"/>
                    <a:pt x="7136" y="3888"/>
                  </a:cubicBezTo>
                  <a:cubicBezTo>
                    <a:pt x="6332" y="3745"/>
                    <a:pt x="5506" y="3607"/>
                    <a:pt x="4679" y="3607"/>
                  </a:cubicBezTo>
                  <a:cubicBezTo>
                    <a:pt x="4306" y="3607"/>
                    <a:pt x="3934" y="3632"/>
                    <a:pt x="3561" y="3701"/>
                  </a:cubicBezTo>
                  <a:cubicBezTo>
                    <a:pt x="3517" y="3433"/>
                    <a:pt x="3509" y="3158"/>
                    <a:pt x="3590" y="2908"/>
                  </a:cubicBezTo>
                  <a:close/>
                  <a:moveTo>
                    <a:pt x="3488" y="7427"/>
                  </a:moveTo>
                  <a:lnTo>
                    <a:pt x="3378" y="7458"/>
                  </a:lnTo>
                  <a:cubicBezTo>
                    <a:pt x="2917" y="7589"/>
                    <a:pt x="2486" y="7708"/>
                    <a:pt x="2062" y="7714"/>
                  </a:cubicBezTo>
                  <a:cubicBezTo>
                    <a:pt x="2054" y="7714"/>
                    <a:pt x="2040" y="7714"/>
                    <a:pt x="2032" y="7714"/>
                  </a:cubicBezTo>
                  <a:cubicBezTo>
                    <a:pt x="1601" y="7714"/>
                    <a:pt x="1221" y="7570"/>
                    <a:pt x="1045" y="7339"/>
                  </a:cubicBezTo>
                  <a:cubicBezTo>
                    <a:pt x="745" y="6946"/>
                    <a:pt x="1045" y="6353"/>
                    <a:pt x="1140" y="6179"/>
                  </a:cubicBezTo>
                  <a:cubicBezTo>
                    <a:pt x="1513" y="5536"/>
                    <a:pt x="2142" y="5011"/>
                    <a:pt x="2888" y="4706"/>
                  </a:cubicBezTo>
                  <a:cubicBezTo>
                    <a:pt x="3151" y="5423"/>
                    <a:pt x="3641" y="6434"/>
                    <a:pt x="4080" y="7258"/>
                  </a:cubicBezTo>
                  <a:cubicBezTo>
                    <a:pt x="3890" y="7314"/>
                    <a:pt x="3685" y="7371"/>
                    <a:pt x="3488" y="7427"/>
                  </a:cubicBezTo>
                  <a:close/>
                  <a:moveTo>
                    <a:pt x="3758" y="4462"/>
                  </a:moveTo>
                  <a:cubicBezTo>
                    <a:pt x="4840" y="4275"/>
                    <a:pt x="5959" y="4475"/>
                    <a:pt x="7144" y="4687"/>
                  </a:cubicBezTo>
                  <a:cubicBezTo>
                    <a:pt x="7421" y="4737"/>
                    <a:pt x="7707" y="4787"/>
                    <a:pt x="7992" y="4837"/>
                  </a:cubicBezTo>
                  <a:cubicBezTo>
                    <a:pt x="8284" y="5180"/>
                    <a:pt x="8577" y="5536"/>
                    <a:pt x="8862" y="5885"/>
                  </a:cubicBezTo>
                  <a:cubicBezTo>
                    <a:pt x="8986" y="6041"/>
                    <a:pt x="9118" y="6191"/>
                    <a:pt x="9242" y="6347"/>
                  </a:cubicBezTo>
                  <a:cubicBezTo>
                    <a:pt x="7794" y="6491"/>
                    <a:pt x="6369" y="6728"/>
                    <a:pt x="4965" y="7052"/>
                  </a:cubicBezTo>
                  <a:cubicBezTo>
                    <a:pt x="4526" y="6210"/>
                    <a:pt x="4007" y="5161"/>
                    <a:pt x="3758" y="4462"/>
                  </a:cubicBezTo>
                  <a:close/>
                  <a:moveTo>
                    <a:pt x="10156" y="8650"/>
                  </a:moveTo>
                  <a:cubicBezTo>
                    <a:pt x="9067" y="9355"/>
                    <a:pt x="7436" y="9711"/>
                    <a:pt x="6420" y="9031"/>
                  </a:cubicBezTo>
                  <a:cubicBezTo>
                    <a:pt x="6025" y="8769"/>
                    <a:pt x="5747" y="8369"/>
                    <a:pt x="5528" y="8007"/>
                  </a:cubicBezTo>
                  <a:cubicBezTo>
                    <a:pt x="5484" y="7932"/>
                    <a:pt x="5433" y="7851"/>
                    <a:pt x="5381" y="7758"/>
                  </a:cubicBezTo>
                  <a:cubicBezTo>
                    <a:pt x="6851" y="7427"/>
                    <a:pt x="8357" y="7196"/>
                    <a:pt x="9878" y="7071"/>
                  </a:cubicBezTo>
                  <a:cubicBezTo>
                    <a:pt x="10207" y="7452"/>
                    <a:pt x="10544" y="7807"/>
                    <a:pt x="10880" y="8119"/>
                  </a:cubicBezTo>
                  <a:cubicBezTo>
                    <a:pt x="10646" y="8307"/>
                    <a:pt x="10405" y="8488"/>
                    <a:pt x="10156" y="8650"/>
                  </a:cubicBezTo>
                  <a:close/>
                  <a:moveTo>
                    <a:pt x="11860" y="7240"/>
                  </a:moveTo>
                  <a:cubicBezTo>
                    <a:pt x="11743" y="7346"/>
                    <a:pt x="11633" y="7452"/>
                    <a:pt x="11516" y="7558"/>
                  </a:cubicBezTo>
                  <a:cubicBezTo>
                    <a:pt x="11333" y="7383"/>
                    <a:pt x="11143" y="7196"/>
                    <a:pt x="10961" y="6996"/>
                  </a:cubicBezTo>
                  <a:cubicBezTo>
                    <a:pt x="11363" y="6977"/>
                    <a:pt x="11765" y="6959"/>
                    <a:pt x="12167" y="6952"/>
                  </a:cubicBezTo>
                  <a:cubicBezTo>
                    <a:pt x="12057" y="7052"/>
                    <a:pt x="11955" y="7146"/>
                    <a:pt x="11860" y="7240"/>
                  </a:cubicBezTo>
                  <a:close/>
                  <a:moveTo>
                    <a:pt x="12174" y="8101"/>
                  </a:moveTo>
                  <a:cubicBezTo>
                    <a:pt x="12291" y="7988"/>
                    <a:pt x="12416" y="7882"/>
                    <a:pt x="12533" y="7770"/>
                  </a:cubicBezTo>
                  <a:cubicBezTo>
                    <a:pt x="12832" y="7489"/>
                    <a:pt x="13125" y="7215"/>
                    <a:pt x="13432" y="6965"/>
                  </a:cubicBezTo>
                  <a:cubicBezTo>
                    <a:pt x="14302" y="6984"/>
                    <a:pt x="15172" y="7034"/>
                    <a:pt x="16035" y="7121"/>
                  </a:cubicBezTo>
                  <a:cubicBezTo>
                    <a:pt x="16050" y="7165"/>
                    <a:pt x="16072" y="7208"/>
                    <a:pt x="16086" y="7246"/>
                  </a:cubicBezTo>
                  <a:cubicBezTo>
                    <a:pt x="16211" y="7589"/>
                    <a:pt x="16306" y="7907"/>
                    <a:pt x="16371" y="8213"/>
                  </a:cubicBezTo>
                  <a:cubicBezTo>
                    <a:pt x="15538" y="8382"/>
                    <a:pt x="14814" y="8719"/>
                    <a:pt x="14192" y="9131"/>
                  </a:cubicBezTo>
                  <a:cubicBezTo>
                    <a:pt x="13425" y="8850"/>
                    <a:pt x="12752" y="8506"/>
                    <a:pt x="12174" y="8101"/>
                  </a:cubicBezTo>
                  <a:close/>
                  <a:moveTo>
                    <a:pt x="5221" y="13655"/>
                  </a:moveTo>
                  <a:cubicBezTo>
                    <a:pt x="5089" y="13618"/>
                    <a:pt x="4965" y="13524"/>
                    <a:pt x="4877" y="13393"/>
                  </a:cubicBezTo>
                  <a:cubicBezTo>
                    <a:pt x="4584" y="12950"/>
                    <a:pt x="4870" y="12338"/>
                    <a:pt x="5323" y="12039"/>
                  </a:cubicBezTo>
                  <a:cubicBezTo>
                    <a:pt x="5769" y="11746"/>
                    <a:pt x="6339" y="11671"/>
                    <a:pt x="6800" y="11671"/>
                  </a:cubicBezTo>
                  <a:cubicBezTo>
                    <a:pt x="6997" y="11671"/>
                    <a:pt x="7180" y="11683"/>
                    <a:pt x="7319" y="11702"/>
                  </a:cubicBezTo>
                  <a:cubicBezTo>
                    <a:pt x="7524" y="11727"/>
                    <a:pt x="7729" y="11758"/>
                    <a:pt x="7933" y="11802"/>
                  </a:cubicBezTo>
                  <a:cubicBezTo>
                    <a:pt x="7816" y="11908"/>
                    <a:pt x="7707" y="12020"/>
                    <a:pt x="7590" y="12126"/>
                  </a:cubicBezTo>
                  <a:cubicBezTo>
                    <a:pt x="7144" y="12551"/>
                    <a:pt x="6676" y="12994"/>
                    <a:pt x="6178" y="13343"/>
                  </a:cubicBezTo>
                  <a:cubicBezTo>
                    <a:pt x="5908" y="13524"/>
                    <a:pt x="5528" y="13730"/>
                    <a:pt x="5221" y="13655"/>
                  </a:cubicBezTo>
                  <a:close/>
                  <a:moveTo>
                    <a:pt x="7714" y="16713"/>
                  </a:moveTo>
                  <a:cubicBezTo>
                    <a:pt x="7575" y="16695"/>
                    <a:pt x="7480" y="16595"/>
                    <a:pt x="7443" y="16539"/>
                  </a:cubicBezTo>
                  <a:cubicBezTo>
                    <a:pt x="7356" y="16420"/>
                    <a:pt x="7326" y="16270"/>
                    <a:pt x="7356" y="16139"/>
                  </a:cubicBezTo>
                  <a:cubicBezTo>
                    <a:pt x="7575" y="16314"/>
                    <a:pt x="7780" y="16495"/>
                    <a:pt x="7992" y="16682"/>
                  </a:cubicBezTo>
                  <a:cubicBezTo>
                    <a:pt x="7889" y="16713"/>
                    <a:pt x="7802" y="16726"/>
                    <a:pt x="7714" y="16713"/>
                  </a:cubicBezTo>
                  <a:close/>
                  <a:moveTo>
                    <a:pt x="8730" y="16027"/>
                  </a:moveTo>
                  <a:cubicBezTo>
                    <a:pt x="8701" y="16064"/>
                    <a:pt x="8672" y="16102"/>
                    <a:pt x="8643" y="16133"/>
                  </a:cubicBezTo>
                  <a:cubicBezTo>
                    <a:pt x="8423" y="15939"/>
                    <a:pt x="8204" y="15746"/>
                    <a:pt x="7970" y="15559"/>
                  </a:cubicBezTo>
                  <a:cubicBezTo>
                    <a:pt x="8065" y="15521"/>
                    <a:pt x="8167" y="15496"/>
                    <a:pt x="8270" y="15471"/>
                  </a:cubicBezTo>
                  <a:cubicBezTo>
                    <a:pt x="8555" y="15415"/>
                    <a:pt x="8862" y="15421"/>
                    <a:pt x="9162" y="15453"/>
                  </a:cubicBezTo>
                  <a:cubicBezTo>
                    <a:pt x="9023" y="15646"/>
                    <a:pt x="8877" y="15840"/>
                    <a:pt x="8730" y="16027"/>
                  </a:cubicBezTo>
                  <a:close/>
                  <a:moveTo>
                    <a:pt x="11487" y="15808"/>
                  </a:moveTo>
                  <a:cubicBezTo>
                    <a:pt x="11421" y="15971"/>
                    <a:pt x="11355" y="16127"/>
                    <a:pt x="11290" y="16289"/>
                  </a:cubicBezTo>
                  <a:cubicBezTo>
                    <a:pt x="11165" y="16601"/>
                    <a:pt x="11034" y="16925"/>
                    <a:pt x="10887" y="17225"/>
                  </a:cubicBezTo>
                  <a:cubicBezTo>
                    <a:pt x="10844" y="17312"/>
                    <a:pt x="10727" y="17550"/>
                    <a:pt x="10588" y="17600"/>
                  </a:cubicBezTo>
                  <a:cubicBezTo>
                    <a:pt x="10434" y="17656"/>
                    <a:pt x="10149" y="17518"/>
                    <a:pt x="9827" y="17225"/>
                  </a:cubicBezTo>
                  <a:cubicBezTo>
                    <a:pt x="9644" y="17057"/>
                    <a:pt x="9454" y="16888"/>
                    <a:pt x="9279" y="16720"/>
                  </a:cubicBezTo>
                  <a:cubicBezTo>
                    <a:pt x="9374" y="16613"/>
                    <a:pt x="9440" y="16526"/>
                    <a:pt x="9491" y="16464"/>
                  </a:cubicBezTo>
                  <a:cubicBezTo>
                    <a:pt x="9710" y="16183"/>
                    <a:pt x="9922" y="15896"/>
                    <a:pt x="10134" y="15609"/>
                  </a:cubicBezTo>
                  <a:cubicBezTo>
                    <a:pt x="10573" y="15677"/>
                    <a:pt x="11026" y="15758"/>
                    <a:pt x="11487" y="15808"/>
                  </a:cubicBezTo>
                  <a:close/>
                  <a:moveTo>
                    <a:pt x="10829" y="13006"/>
                  </a:moveTo>
                  <a:cubicBezTo>
                    <a:pt x="10690" y="13231"/>
                    <a:pt x="10536" y="13462"/>
                    <a:pt x="10390" y="13693"/>
                  </a:cubicBezTo>
                  <a:cubicBezTo>
                    <a:pt x="10163" y="14042"/>
                    <a:pt x="9930" y="14392"/>
                    <a:pt x="9681" y="14735"/>
                  </a:cubicBezTo>
                  <a:cubicBezTo>
                    <a:pt x="9184" y="14660"/>
                    <a:pt x="8628" y="14610"/>
                    <a:pt x="8072" y="14716"/>
                  </a:cubicBezTo>
                  <a:cubicBezTo>
                    <a:pt x="7758" y="14772"/>
                    <a:pt x="7473" y="14885"/>
                    <a:pt x="7231" y="15028"/>
                  </a:cubicBezTo>
                  <a:cubicBezTo>
                    <a:pt x="6880" y="14797"/>
                    <a:pt x="6449" y="14554"/>
                    <a:pt x="5959" y="14354"/>
                  </a:cubicBezTo>
                  <a:cubicBezTo>
                    <a:pt x="6215" y="14273"/>
                    <a:pt x="6486" y="14136"/>
                    <a:pt x="6756" y="13942"/>
                  </a:cubicBezTo>
                  <a:cubicBezTo>
                    <a:pt x="7312" y="13555"/>
                    <a:pt x="7802" y="13094"/>
                    <a:pt x="8270" y="12644"/>
                  </a:cubicBezTo>
                  <a:cubicBezTo>
                    <a:pt x="8489" y="12438"/>
                    <a:pt x="8701" y="12239"/>
                    <a:pt x="8913" y="12045"/>
                  </a:cubicBezTo>
                  <a:cubicBezTo>
                    <a:pt x="8935" y="12051"/>
                    <a:pt x="8950" y="12058"/>
                    <a:pt x="8972" y="12064"/>
                  </a:cubicBezTo>
                  <a:cubicBezTo>
                    <a:pt x="9184" y="12120"/>
                    <a:pt x="9403" y="12182"/>
                    <a:pt x="9615" y="12232"/>
                  </a:cubicBezTo>
                  <a:cubicBezTo>
                    <a:pt x="10112" y="12357"/>
                    <a:pt x="10617" y="12457"/>
                    <a:pt x="11121" y="12532"/>
                  </a:cubicBezTo>
                  <a:cubicBezTo>
                    <a:pt x="11026" y="12688"/>
                    <a:pt x="10931" y="12850"/>
                    <a:pt x="10829" y="13006"/>
                  </a:cubicBezTo>
                  <a:close/>
                  <a:moveTo>
                    <a:pt x="11604" y="11808"/>
                  </a:moveTo>
                  <a:cubicBezTo>
                    <a:pt x="11019" y="11733"/>
                    <a:pt x="10441" y="11621"/>
                    <a:pt x="9878" y="11483"/>
                  </a:cubicBezTo>
                  <a:cubicBezTo>
                    <a:pt x="9813" y="11465"/>
                    <a:pt x="9754" y="11452"/>
                    <a:pt x="9688" y="11433"/>
                  </a:cubicBezTo>
                  <a:cubicBezTo>
                    <a:pt x="10112" y="11146"/>
                    <a:pt x="10566" y="10928"/>
                    <a:pt x="11085" y="10822"/>
                  </a:cubicBezTo>
                  <a:cubicBezTo>
                    <a:pt x="11494" y="10741"/>
                    <a:pt x="11926" y="10747"/>
                    <a:pt x="12335" y="10828"/>
                  </a:cubicBezTo>
                  <a:cubicBezTo>
                    <a:pt x="12072" y="11146"/>
                    <a:pt x="11831" y="11477"/>
                    <a:pt x="11604" y="11808"/>
                  </a:cubicBezTo>
                  <a:close/>
                  <a:moveTo>
                    <a:pt x="12730" y="11914"/>
                  </a:moveTo>
                  <a:cubicBezTo>
                    <a:pt x="12686" y="11914"/>
                    <a:pt x="12642" y="11908"/>
                    <a:pt x="12598" y="11908"/>
                  </a:cubicBezTo>
                  <a:cubicBezTo>
                    <a:pt x="12781" y="11646"/>
                    <a:pt x="12979" y="11396"/>
                    <a:pt x="13183" y="11153"/>
                  </a:cubicBezTo>
                  <a:cubicBezTo>
                    <a:pt x="13205" y="11165"/>
                    <a:pt x="13235" y="11184"/>
                    <a:pt x="13257" y="11196"/>
                  </a:cubicBezTo>
                  <a:cubicBezTo>
                    <a:pt x="13564" y="11384"/>
                    <a:pt x="13827" y="11627"/>
                    <a:pt x="14083" y="11895"/>
                  </a:cubicBezTo>
                  <a:cubicBezTo>
                    <a:pt x="13615" y="11951"/>
                    <a:pt x="13140" y="11939"/>
                    <a:pt x="12730" y="11914"/>
                  </a:cubicBezTo>
                  <a:close/>
                  <a:moveTo>
                    <a:pt x="15026" y="11627"/>
                  </a:moveTo>
                  <a:cubicBezTo>
                    <a:pt x="15019" y="11627"/>
                    <a:pt x="15019" y="11633"/>
                    <a:pt x="15011" y="11633"/>
                  </a:cubicBezTo>
                  <a:cubicBezTo>
                    <a:pt x="14660" y="11240"/>
                    <a:pt x="14288" y="10853"/>
                    <a:pt x="13790" y="10553"/>
                  </a:cubicBezTo>
                  <a:cubicBezTo>
                    <a:pt x="13783" y="10547"/>
                    <a:pt x="13768" y="10541"/>
                    <a:pt x="13761" y="10535"/>
                  </a:cubicBezTo>
                  <a:cubicBezTo>
                    <a:pt x="13958" y="10341"/>
                    <a:pt x="14156" y="10173"/>
                    <a:pt x="14353" y="10017"/>
                  </a:cubicBezTo>
                  <a:cubicBezTo>
                    <a:pt x="14924" y="10198"/>
                    <a:pt x="15538" y="10341"/>
                    <a:pt x="16189" y="10460"/>
                  </a:cubicBezTo>
                  <a:cubicBezTo>
                    <a:pt x="15940" y="10972"/>
                    <a:pt x="15531" y="11390"/>
                    <a:pt x="15026" y="11627"/>
                  </a:cubicBezTo>
                  <a:close/>
                  <a:moveTo>
                    <a:pt x="18507" y="13187"/>
                  </a:moveTo>
                  <a:cubicBezTo>
                    <a:pt x="18148" y="13337"/>
                    <a:pt x="17834" y="13406"/>
                    <a:pt x="17541" y="13406"/>
                  </a:cubicBezTo>
                  <a:cubicBezTo>
                    <a:pt x="16927" y="13399"/>
                    <a:pt x="16291" y="13050"/>
                    <a:pt x="15662" y="12370"/>
                  </a:cubicBezTo>
                  <a:cubicBezTo>
                    <a:pt x="15633" y="12332"/>
                    <a:pt x="15596" y="12301"/>
                    <a:pt x="15567" y="12264"/>
                  </a:cubicBezTo>
                  <a:cubicBezTo>
                    <a:pt x="16262" y="11908"/>
                    <a:pt x="16810" y="11315"/>
                    <a:pt x="17110" y="10597"/>
                  </a:cubicBezTo>
                  <a:cubicBezTo>
                    <a:pt x="17169" y="10603"/>
                    <a:pt x="17227" y="10610"/>
                    <a:pt x="17286" y="10616"/>
                  </a:cubicBezTo>
                  <a:cubicBezTo>
                    <a:pt x="18053" y="10703"/>
                    <a:pt x="18865" y="10747"/>
                    <a:pt x="19640" y="10485"/>
                  </a:cubicBezTo>
                  <a:cubicBezTo>
                    <a:pt x="19808" y="10429"/>
                    <a:pt x="19969" y="10354"/>
                    <a:pt x="20123" y="10266"/>
                  </a:cubicBezTo>
                  <a:cubicBezTo>
                    <a:pt x="20166" y="10360"/>
                    <a:pt x="20203" y="10460"/>
                    <a:pt x="20232" y="10560"/>
                  </a:cubicBezTo>
                  <a:cubicBezTo>
                    <a:pt x="20510" y="11633"/>
                    <a:pt x="19574" y="12738"/>
                    <a:pt x="18507" y="13187"/>
                  </a:cubicBezTo>
                  <a:close/>
                  <a:moveTo>
                    <a:pt x="17381" y="8887"/>
                  </a:moveTo>
                  <a:cubicBezTo>
                    <a:pt x="18178" y="8900"/>
                    <a:pt x="19018" y="9162"/>
                    <a:pt x="19589" y="9630"/>
                  </a:cubicBezTo>
                  <a:cubicBezTo>
                    <a:pt x="19494" y="9680"/>
                    <a:pt x="19391" y="9723"/>
                    <a:pt x="19289" y="9761"/>
                  </a:cubicBezTo>
                  <a:cubicBezTo>
                    <a:pt x="18719" y="9961"/>
                    <a:pt x="18039" y="9917"/>
                    <a:pt x="17402" y="9842"/>
                  </a:cubicBezTo>
                  <a:cubicBezTo>
                    <a:pt x="17381" y="9842"/>
                    <a:pt x="17359" y="9836"/>
                    <a:pt x="17337" y="9836"/>
                  </a:cubicBezTo>
                  <a:cubicBezTo>
                    <a:pt x="17337" y="9836"/>
                    <a:pt x="17337" y="9836"/>
                    <a:pt x="17337" y="9836"/>
                  </a:cubicBezTo>
                  <a:cubicBezTo>
                    <a:pt x="17381" y="9530"/>
                    <a:pt x="17402" y="9218"/>
                    <a:pt x="17381" y="8887"/>
                  </a:cubicBezTo>
                  <a:close/>
                  <a:moveTo>
                    <a:pt x="20218" y="9062"/>
                  </a:moveTo>
                  <a:cubicBezTo>
                    <a:pt x="19457" y="8444"/>
                    <a:pt x="18368" y="8107"/>
                    <a:pt x="17329" y="8107"/>
                  </a:cubicBezTo>
                  <a:cubicBezTo>
                    <a:pt x="17307" y="8107"/>
                    <a:pt x="17293" y="8107"/>
                    <a:pt x="17271" y="8107"/>
                  </a:cubicBezTo>
                  <a:cubicBezTo>
                    <a:pt x="17212" y="7826"/>
                    <a:pt x="17132" y="7539"/>
                    <a:pt x="17030" y="7227"/>
                  </a:cubicBezTo>
                  <a:cubicBezTo>
                    <a:pt x="18068" y="7358"/>
                    <a:pt x="19092" y="7545"/>
                    <a:pt x="20101" y="7776"/>
                  </a:cubicBezTo>
                  <a:cubicBezTo>
                    <a:pt x="20203" y="7801"/>
                    <a:pt x="20364" y="7839"/>
                    <a:pt x="20415" y="7889"/>
                  </a:cubicBezTo>
                  <a:cubicBezTo>
                    <a:pt x="20437" y="7907"/>
                    <a:pt x="20466" y="7957"/>
                    <a:pt x="20481" y="8101"/>
                  </a:cubicBezTo>
                  <a:cubicBezTo>
                    <a:pt x="20517" y="8432"/>
                    <a:pt x="20415" y="8769"/>
                    <a:pt x="20218" y="9062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lang="ar-SA"/>
            </a:p>
          </p:txBody>
        </p:sp>
        <p:sp>
          <p:nvSpPr>
            <p:cNvPr id="34" name="Oval 12">
              <a:extLst>
                <a:ext uri="{FF2B5EF4-FFF2-40B4-BE49-F238E27FC236}">
                  <a16:creationId xmlns:a16="http://schemas.microsoft.com/office/drawing/2014/main" xmlns="" id="{032DC84D-60A4-0D1D-76C9-1902FBC5B62C}"/>
                </a:ext>
              </a:extLst>
            </p:cNvPr>
            <p:cNvSpPr/>
            <p:nvPr/>
          </p:nvSpPr>
          <p:spPr>
            <a:xfrm rot="19483492">
              <a:off x="4910841" y="296054"/>
              <a:ext cx="371475" cy="1714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ar-SA"/>
            </a:p>
          </p:txBody>
        </p:sp>
        <p:sp>
          <p:nvSpPr>
            <p:cNvPr id="35" name="Shape">
              <a:extLst>
                <a:ext uri="{FF2B5EF4-FFF2-40B4-BE49-F238E27FC236}">
                  <a16:creationId xmlns:a16="http://schemas.microsoft.com/office/drawing/2014/main" xmlns="" id="{09B516D8-9ADC-7B2B-F28E-737965803818}"/>
                </a:ext>
              </a:extLst>
            </p:cNvPr>
            <p:cNvSpPr/>
            <p:nvPr/>
          </p:nvSpPr>
          <p:spPr>
            <a:xfrm>
              <a:off x="5042069" y="1430313"/>
              <a:ext cx="665019" cy="6341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331"/>
                  </a:moveTo>
                  <a:cubicBezTo>
                    <a:pt x="21600" y="1032"/>
                    <a:pt x="16761" y="0"/>
                    <a:pt x="10800" y="0"/>
                  </a:cubicBezTo>
                  <a:cubicBezTo>
                    <a:pt x="4839" y="0"/>
                    <a:pt x="0" y="1052"/>
                    <a:pt x="0" y="2331"/>
                  </a:cubicBezTo>
                  <a:cubicBezTo>
                    <a:pt x="0" y="2352"/>
                    <a:pt x="0" y="2372"/>
                    <a:pt x="0" y="2393"/>
                  </a:cubicBezTo>
                  <a:lnTo>
                    <a:pt x="354" y="7179"/>
                  </a:lnTo>
                  <a:cubicBezTo>
                    <a:pt x="354" y="7468"/>
                    <a:pt x="610" y="7757"/>
                    <a:pt x="1082" y="8005"/>
                  </a:cubicBezTo>
                  <a:lnTo>
                    <a:pt x="1869" y="19661"/>
                  </a:lnTo>
                  <a:cubicBezTo>
                    <a:pt x="1869" y="20734"/>
                    <a:pt x="5862" y="21600"/>
                    <a:pt x="10800" y="21600"/>
                  </a:cubicBezTo>
                  <a:cubicBezTo>
                    <a:pt x="15738" y="21600"/>
                    <a:pt x="19731" y="20734"/>
                    <a:pt x="19731" y="19661"/>
                  </a:cubicBezTo>
                  <a:lnTo>
                    <a:pt x="20439" y="8046"/>
                  </a:lnTo>
                  <a:cubicBezTo>
                    <a:pt x="20951" y="7778"/>
                    <a:pt x="21246" y="7489"/>
                    <a:pt x="21246" y="7179"/>
                  </a:cubicBezTo>
                  <a:lnTo>
                    <a:pt x="21600" y="2393"/>
                  </a:lnTo>
                  <a:cubicBezTo>
                    <a:pt x="21600" y="2393"/>
                    <a:pt x="21600" y="2372"/>
                    <a:pt x="21600" y="2331"/>
                  </a:cubicBez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endParaRPr lang="ar-SA"/>
            </a:p>
          </p:txBody>
        </p:sp>
      </p:grpSp>
      <p:sp>
        <p:nvSpPr>
          <p:cNvPr id="36" name="Rounded Rectangle 9">
            <a:extLst>
              <a:ext uri="{FF2B5EF4-FFF2-40B4-BE49-F238E27FC236}">
                <a16:creationId xmlns:a16="http://schemas.microsoft.com/office/drawing/2014/main" xmlns="" id="{2E795780-5EB0-1BF2-949D-FCAA1961F270}"/>
              </a:ext>
            </a:extLst>
          </p:cNvPr>
          <p:cNvSpPr/>
          <p:nvPr/>
        </p:nvSpPr>
        <p:spPr>
          <a:xfrm>
            <a:off x="6550820" y="2188193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385F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توفير الموارد</a:t>
            </a:r>
            <a:endParaRPr lang="en-US" sz="72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7" name="Rounded Rectangle 9">
            <a:extLst>
              <a:ext uri="{FF2B5EF4-FFF2-40B4-BE49-F238E27FC236}">
                <a16:creationId xmlns:a16="http://schemas.microsoft.com/office/drawing/2014/main" xmlns="" id="{EFE5FB07-737A-4D7F-D186-C0C29CF84BA7}"/>
              </a:ext>
            </a:extLst>
          </p:cNvPr>
          <p:cNvSpPr/>
          <p:nvPr/>
        </p:nvSpPr>
        <p:spPr>
          <a:xfrm>
            <a:off x="4084294" y="2188193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313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التخطيط الجيد</a:t>
            </a:r>
            <a:endParaRPr lang="en-US" sz="72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8" name="Rounded Rectangle 9">
            <a:extLst>
              <a:ext uri="{FF2B5EF4-FFF2-40B4-BE49-F238E27FC236}">
                <a16:creationId xmlns:a16="http://schemas.microsoft.com/office/drawing/2014/main" xmlns="" id="{942A434B-284A-6DB6-6FE7-EDFE89F6A63E}"/>
              </a:ext>
            </a:extLst>
          </p:cNvPr>
          <p:cNvSpPr/>
          <p:nvPr/>
        </p:nvSpPr>
        <p:spPr>
          <a:xfrm>
            <a:off x="6550820" y="4054898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385F7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التعامل مع السلوكيات العدائية</a:t>
            </a:r>
            <a:endParaRPr lang="en-US" sz="72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9" name="Rounded Rectangle 9">
            <a:extLst>
              <a:ext uri="{FF2B5EF4-FFF2-40B4-BE49-F238E27FC236}">
                <a16:creationId xmlns:a16="http://schemas.microsoft.com/office/drawing/2014/main" xmlns="" id="{76413AE8-A400-A486-3D49-FA7857DB2569}"/>
              </a:ext>
            </a:extLst>
          </p:cNvPr>
          <p:cNvSpPr/>
          <p:nvPr/>
        </p:nvSpPr>
        <p:spPr>
          <a:xfrm>
            <a:off x="4084294" y="4054898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313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القانون والتشريعات</a:t>
            </a:r>
            <a:endParaRPr lang="en-US" sz="72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0" name="Rounded Rectangle 9">
            <a:extLst>
              <a:ext uri="{FF2B5EF4-FFF2-40B4-BE49-F238E27FC236}">
                <a16:creationId xmlns:a16="http://schemas.microsoft.com/office/drawing/2014/main" xmlns="" id="{1447F0F2-7340-26C8-427A-F6AD7CECCF14}"/>
              </a:ext>
            </a:extLst>
          </p:cNvPr>
          <p:cNvSpPr/>
          <p:nvPr/>
        </p:nvSpPr>
        <p:spPr>
          <a:xfrm>
            <a:off x="9017347" y="2188193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5FA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التدريب والتطوير</a:t>
            </a:r>
            <a:endParaRPr lang="en-US" sz="72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1" name="Rounded Rectangle 9">
            <a:extLst>
              <a:ext uri="{FF2B5EF4-FFF2-40B4-BE49-F238E27FC236}">
                <a16:creationId xmlns:a16="http://schemas.microsoft.com/office/drawing/2014/main" xmlns="" id="{C4D77D27-57AB-01B1-BF40-32EC0828C785}"/>
              </a:ext>
            </a:extLst>
          </p:cNvPr>
          <p:cNvSpPr/>
          <p:nvPr/>
        </p:nvSpPr>
        <p:spPr>
          <a:xfrm>
            <a:off x="9017347" y="4054898"/>
            <a:ext cx="1709732" cy="1622709"/>
          </a:xfrm>
          <a:prstGeom prst="roundRect">
            <a:avLst>
              <a:gd name="adj" fmla="val 8843"/>
            </a:avLst>
          </a:prstGeom>
          <a:noFill/>
          <a:ln w="38100">
            <a:solidFill>
              <a:srgbClr val="5FA2A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التعامل مع العوامل الخارجية</a:t>
            </a:r>
            <a:endParaRPr lang="en-US" sz="72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4017141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مربع نص 1">
            <a:extLst>
              <a:ext uri="{FF2B5EF4-FFF2-40B4-BE49-F238E27FC236}">
                <a16:creationId xmlns:a16="http://schemas.microsoft.com/office/drawing/2014/main" xmlns="" id="{7F70607B-C613-B6B7-5627-5E8883FF009F}"/>
              </a:ext>
            </a:extLst>
          </p:cNvPr>
          <p:cNvSpPr txBox="1"/>
          <p:nvPr/>
        </p:nvSpPr>
        <p:spPr>
          <a:xfrm>
            <a:off x="3307830" y="602154"/>
            <a:ext cx="6054437" cy="70788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Y" sz="4000" dirty="0">
                <a:solidFill>
                  <a:srgbClr val="00206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تمهيد للحقيبة</a:t>
            </a:r>
          </a:p>
        </p:txBody>
      </p:sp>
      <p:grpSp>
        <p:nvGrpSpPr>
          <p:cNvPr id="3" name="Group 28">
            <a:extLst>
              <a:ext uri="{FF2B5EF4-FFF2-40B4-BE49-F238E27FC236}">
                <a16:creationId xmlns:a16="http://schemas.microsoft.com/office/drawing/2014/main" xmlns="" id="{B135AFE0-8814-B63F-91C0-29711789E6EA}"/>
              </a:ext>
            </a:extLst>
          </p:cNvPr>
          <p:cNvGrpSpPr/>
          <p:nvPr/>
        </p:nvGrpSpPr>
        <p:grpSpPr>
          <a:xfrm>
            <a:off x="5177636" y="2344259"/>
            <a:ext cx="207464" cy="206152"/>
            <a:chOff x="2411760" y="3708613"/>
            <a:chExt cx="206152" cy="206152"/>
          </a:xfrm>
          <a:solidFill>
            <a:srgbClr val="31394C"/>
          </a:solidFill>
        </p:grpSpPr>
        <p:sp>
          <p:nvSpPr>
            <p:cNvPr id="4" name="Oval 29">
              <a:extLst>
                <a:ext uri="{FF2B5EF4-FFF2-40B4-BE49-F238E27FC236}">
                  <a16:creationId xmlns:a16="http://schemas.microsoft.com/office/drawing/2014/main" xmlns="" id="{939459F1-66F9-ED4F-2E71-3682735CBDF8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" name="Chevron 91">
              <a:extLst>
                <a:ext uri="{FF2B5EF4-FFF2-40B4-BE49-F238E27FC236}">
                  <a16:creationId xmlns:a16="http://schemas.microsoft.com/office/drawing/2014/main" xmlns="" id="{814433B0-7851-65FE-405B-0EE2AF3744F5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6" name="TextBox 32">
            <a:extLst>
              <a:ext uri="{FF2B5EF4-FFF2-40B4-BE49-F238E27FC236}">
                <a16:creationId xmlns:a16="http://schemas.microsoft.com/office/drawing/2014/main" xmlns="" id="{1945E725-C81F-0631-28CB-4533ADBA0020}"/>
              </a:ext>
            </a:extLst>
          </p:cNvPr>
          <p:cNvSpPr txBox="1"/>
          <p:nvPr/>
        </p:nvSpPr>
        <p:spPr>
          <a:xfrm>
            <a:off x="245038" y="1845364"/>
            <a:ext cx="473819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ar-SA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يهدف هذا التدريب إلى تزويد المشاركين بالمهارات اللازمة لإدارة الحشود والجماهير بشكل فعال، وضمان الأمن والسلامة للجميع</a:t>
            </a:r>
          </a:p>
        </p:txBody>
      </p:sp>
      <p:grpSp>
        <p:nvGrpSpPr>
          <p:cNvPr id="7" name="Group 34">
            <a:extLst>
              <a:ext uri="{FF2B5EF4-FFF2-40B4-BE49-F238E27FC236}">
                <a16:creationId xmlns:a16="http://schemas.microsoft.com/office/drawing/2014/main" xmlns="" id="{608B83B6-A5B4-D868-54A1-78EE2EE119F3}"/>
              </a:ext>
            </a:extLst>
          </p:cNvPr>
          <p:cNvGrpSpPr/>
          <p:nvPr/>
        </p:nvGrpSpPr>
        <p:grpSpPr>
          <a:xfrm>
            <a:off x="5177636" y="4059093"/>
            <a:ext cx="207464" cy="206152"/>
            <a:chOff x="2411760" y="3708613"/>
            <a:chExt cx="206152" cy="206152"/>
          </a:xfrm>
          <a:solidFill>
            <a:srgbClr val="579DA5"/>
          </a:solidFill>
        </p:grpSpPr>
        <p:sp>
          <p:nvSpPr>
            <p:cNvPr id="8" name="Oval 35">
              <a:extLst>
                <a:ext uri="{FF2B5EF4-FFF2-40B4-BE49-F238E27FC236}">
                  <a16:creationId xmlns:a16="http://schemas.microsoft.com/office/drawing/2014/main" xmlns="" id="{6BDCC920-345F-856D-C3B0-4DC1A131B006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9" name="Chevron 98">
              <a:extLst>
                <a:ext uri="{FF2B5EF4-FFF2-40B4-BE49-F238E27FC236}">
                  <a16:creationId xmlns:a16="http://schemas.microsoft.com/office/drawing/2014/main" xmlns="" id="{08F2DC1B-9526-2D56-C962-E390396A707A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38">
            <a:extLst>
              <a:ext uri="{FF2B5EF4-FFF2-40B4-BE49-F238E27FC236}">
                <a16:creationId xmlns:a16="http://schemas.microsoft.com/office/drawing/2014/main" xmlns="" id="{08935BD8-63C1-F8B0-7A0D-B1F99FB33C6C}"/>
              </a:ext>
            </a:extLst>
          </p:cNvPr>
          <p:cNvSpPr txBox="1"/>
          <p:nvPr/>
        </p:nvSpPr>
        <p:spPr>
          <a:xfrm>
            <a:off x="245038" y="3560198"/>
            <a:ext cx="473819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ar-SA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في هذه الحقيبة التدريبية، ستحصل المشاركون على فرصة لتعلم المفاهيم الأساسية والمهارات العملية لإدارة الحشود والجماهير بشكل فعال</a:t>
            </a:r>
          </a:p>
        </p:txBody>
      </p:sp>
      <p:grpSp>
        <p:nvGrpSpPr>
          <p:cNvPr id="11" name="Group 28">
            <a:extLst>
              <a:ext uri="{FF2B5EF4-FFF2-40B4-BE49-F238E27FC236}">
                <a16:creationId xmlns:a16="http://schemas.microsoft.com/office/drawing/2014/main" xmlns="" id="{451AF284-157B-205C-613F-C8F94AC3C58C}"/>
              </a:ext>
            </a:extLst>
          </p:cNvPr>
          <p:cNvGrpSpPr/>
          <p:nvPr/>
        </p:nvGrpSpPr>
        <p:grpSpPr>
          <a:xfrm>
            <a:off x="10574095" y="2344259"/>
            <a:ext cx="207464" cy="206152"/>
            <a:chOff x="2411760" y="3708613"/>
            <a:chExt cx="206152" cy="206152"/>
          </a:xfrm>
          <a:solidFill>
            <a:srgbClr val="31394C"/>
          </a:solidFill>
        </p:grpSpPr>
        <p:sp>
          <p:nvSpPr>
            <p:cNvPr id="12" name="Oval 29">
              <a:extLst>
                <a:ext uri="{FF2B5EF4-FFF2-40B4-BE49-F238E27FC236}">
                  <a16:creationId xmlns:a16="http://schemas.microsoft.com/office/drawing/2014/main" xmlns="" id="{BDCA989E-7869-C956-7349-223651DF8561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Chevron 91">
              <a:extLst>
                <a:ext uri="{FF2B5EF4-FFF2-40B4-BE49-F238E27FC236}">
                  <a16:creationId xmlns:a16="http://schemas.microsoft.com/office/drawing/2014/main" xmlns="" id="{F53D1633-4D58-943F-A27C-4463CE368B82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4" name="TextBox 32">
            <a:extLst>
              <a:ext uri="{FF2B5EF4-FFF2-40B4-BE49-F238E27FC236}">
                <a16:creationId xmlns:a16="http://schemas.microsoft.com/office/drawing/2014/main" xmlns="" id="{AA4E3137-8878-36E4-35D2-7AB154301CA4}"/>
              </a:ext>
            </a:extLst>
          </p:cNvPr>
          <p:cNvSpPr txBox="1"/>
          <p:nvPr/>
        </p:nvSpPr>
        <p:spPr>
          <a:xfrm>
            <a:off x="5641497" y="2030028"/>
            <a:ext cx="4738195" cy="83099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ar-SA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إن تدريب إدارة الحشود والجماهير هو مجال مهم وحيوي يتطلب الكثير من الخبرة والمعرفة</a:t>
            </a:r>
          </a:p>
        </p:txBody>
      </p:sp>
      <p:grpSp>
        <p:nvGrpSpPr>
          <p:cNvPr id="15" name="Group 34">
            <a:extLst>
              <a:ext uri="{FF2B5EF4-FFF2-40B4-BE49-F238E27FC236}">
                <a16:creationId xmlns:a16="http://schemas.microsoft.com/office/drawing/2014/main" xmlns="" id="{FD687AB9-A4C2-9CBD-2A2B-08D997C3A6BC}"/>
              </a:ext>
            </a:extLst>
          </p:cNvPr>
          <p:cNvGrpSpPr/>
          <p:nvPr/>
        </p:nvGrpSpPr>
        <p:grpSpPr>
          <a:xfrm>
            <a:off x="10574095" y="4059093"/>
            <a:ext cx="207464" cy="206152"/>
            <a:chOff x="2411760" y="3708613"/>
            <a:chExt cx="206152" cy="206152"/>
          </a:xfrm>
          <a:solidFill>
            <a:srgbClr val="579DA5"/>
          </a:solidFill>
        </p:grpSpPr>
        <p:sp>
          <p:nvSpPr>
            <p:cNvPr id="16" name="Oval 35">
              <a:extLst>
                <a:ext uri="{FF2B5EF4-FFF2-40B4-BE49-F238E27FC236}">
                  <a16:creationId xmlns:a16="http://schemas.microsoft.com/office/drawing/2014/main" xmlns="" id="{2D030635-545A-AF33-CA53-09C942AA5815}"/>
                </a:ext>
              </a:extLst>
            </p:cNvPr>
            <p:cNvSpPr/>
            <p:nvPr/>
          </p:nvSpPr>
          <p:spPr>
            <a:xfrm>
              <a:off x="2411760" y="3708613"/>
              <a:ext cx="206152" cy="20615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7" name="Chevron 98">
              <a:extLst>
                <a:ext uri="{FF2B5EF4-FFF2-40B4-BE49-F238E27FC236}">
                  <a16:creationId xmlns:a16="http://schemas.microsoft.com/office/drawing/2014/main" xmlns="" id="{13DA4892-327C-A8C1-945D-0F0DB7651310}"/>
                </a:ext>
              </a:extLst>
            </p:cNvPr>
            <p:cNvSpPr/>
            <p:nvPr/>
          </p:nvSpPr>
          <p:spPr>
            <a:xfrm>
              <a:off x="2478836" y="3755880"/>
              <a:ext cx="72000" cy="108000"/>
            </a:xfrm>
            <a:prstGeom prst="chevron">
              <a:avLst>
                <a:gd name="adj" fmla="val 65228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8" name="TextBox 38">
            <a:extLst>
              <a:ext uri="{FF2B5EF4-FFF2-40B4-BE49-F238E27FC236}">
                <a16:creationId xmlns:a16="http://schemas.microsoft.com/office/drawing/2014/main" xmlns="" id="{C262E345-2809-17DB-EAFA-60047F093506}"/>
              </a:ext>
            </a:extLst>
          </p:cNvPr>
          <p:cNvSpPr txBox="1"/>
          <p:nvPr/>
        </p:nvSpPr>
        <p:spPr>
          <a:xfrm>
            <a:off x="5641497" y="3560198"/>
            <a:ext cx="4738195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defRPr/>
            </a:pPr>
            <a:r>
              <a:rPr lang="ar-SA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يتضمن التدريب العديد من الموضوعات المهمة، بما في ذلك تحليل الحشود والجماهير، وتحديد العوامل التي تؤثر على سلوك الجماهير</a:t>
            </a:r>
          </a:p>
        </p:txBody>
      </p:sp>
      <p:sp>
        <p:nvSpPr>
          <p:cNvPr id="23" name="مستطيل 22">
            <a:extLst>
              <a:ext uri="{FF2B5EF4-FFF2-40B4-BE49-F238E27FC236}">
                <a16:creationId xmlns:a16="http://schemas.microsoft.com/office/drawing/2014/main" xmlns="" id="{BAEF96FA-7FE5-8D31-8D62-504CD2EBCD87}"/>
              </a:ext>
            </a:extLst>
          </p:cNvPr>
          <p:cNvSpPr/>
          <p:nvPr/>
        </p:nvSpPr>
        <p:spPr>
          <a:xfrm>
            <a:off x="-297305" y="46129"/>
            <a:ext cx="12786610" cy="543521"/>
          </a:xfrm>
          <a:prstGeom prst="rect">
            <a:avLst/>
          </a:prstGeom>
          <a:solidFill>
            <a:srgbClr val="579DA5"/>
          </a:solidFill>
          <a:ln>
            <a:solidFill>
              <a:srgbClr val="579DA5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988262CB-C14B-E14B-2A1D-70114B07274A}"/>
              </a:ext>
            </a:extLst>
          </p:cNvPr>
          <p:cNvGrpSpPr/>
          <p:nvPr/>
        </p:nvGrpSpPr>
        <p:grpSpPr>
          <a:xfrm>
            <a:off x="11383434" y="2045401"/>
            <a:ext cx="563528" cy="4511906"/>
            <a:chOff x="11383434" y="2045401"/>
            <a:chExt cx="563528" cy="4511906"/>
          </a:xfrm>
        </p:grpSpPr>
        <p:cxnSp>
          <p:nvCxnSpPr>
            <p:cNvPr id="25" name="رابط مستقيم 24">
              <a:extLst>
                <a:ext uri="{FF2B5EF4-FFF2-40B4-BE49-F238E27FC236}">
                  <a16:creationId xmlns:a16="http://schemas.microsoft.com/office/drawing/2014/main" xmlns="" id="{DED85C17-6C1E-0310-BB09-9DB40FCE25F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6275543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رابط مستقيم 25">
              <a:extLst>
                <a:ext uri="{FF2B5EF4-FFF2-40B4-BE49-F238E27FC236}">
                  <a16:creationId xmlns:a16="http://schemas.microsoft.com/office/drawing/2014/main" xmlns="" id="{35506BFE-89ED-219C-3C78-B73EB139E14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5932919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رابط مستقيم 26">
              <a:extLst>
                <a:ext uri="{FF2B5EF4-FFF2-40B4-BE49-F238E27FC236}">
                  <a16:creationId xmlns:a16="http://schemas.microsoft.com/office/drawing/2014/main" xmlns="" id="{414F9230-1CA6-4336-67E3-DDFD89DED66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5598297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رابط مستقيم 27">
              <a:extLst>
                <a:ext uri="{FF2B5EF4-FFF2-40B4-BE49-F238E27FC236}">
                  <a16:creationId xmlns:a16="http://schemas.microsoft.com/office/drawing/2014/main" xmlns="" id="{BED926E7-918E-9920-E34E-F0E64118D33D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5255673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رابط مستقيم 28">
              <a:extLst>
                <a:ext uri="{FF2B5EF4-FFF2-40B4-BE49-F238E27FC236}">
                  <a16:creationId xmlns:a16="http://schemas.microsoft.com/office/drawing/2014/main" xmlns="" id="{5868B919-DD14-A9CE-8650-6CC52DF697C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4890260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رابط مستقيم 29">
              <a:extLst>
                <a:ext uri="{FF2B5EF4-FFF2-40B4-BE49-F238E27FC236}">
                  <a16:creationId xmlns:a16="http://schemas.microsoft.com/office/drawing/2014/main" xmlns="" id="{9CF75DB9-570A-9742-50F6-029F304A8B5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4547636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رابط مستقيم 30">
              <a:extLst>
                <a:ext uri="{FF2B5EF4-FFF2-40B4-BE49-F238E27FC236}">
                  <a16:creationId xmlns:a16="http://schemas.microsoft.com/office/drawing/2014/main" xmlns="" id="{4FD8C409-1689-7E0F-527F-1326BEC531D2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4213014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رابط مستقيم 31">
              <a:extLst>
                <a:ext uri="{FF2B5EF4-FFF2-40B4-BE49-F238E27FC236}">
                  <a16:creationId xmlns:a16="http://schemas.microsoft.com/office/drawing/2014/main" xmlns="" id="{CB34E53B-0560-82E2-02F1-DA68E4E28B9F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3870390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رابط مستقيم 32">
              <a:extLst>
                <a:ext uri="{FF2B5EF4-FFF2-40B4-BE49-F238E27FC236}">
                  <a16:creationId xmlns:a16="http://schemas.microsoft.com/office/drawing/2014/main" xmlns="" id="{602BB18E-5049-96DB-B782-D81BFF0399EA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3491544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رابط مستقيم 33">
              <a:extLst>
                <a:ext uri="{FF2B5EF4-FFF2-40B4-BE49-F238E27FC236}">
                  <a16:creationId xmlns:a16="http://schemas.microsoft.com/office/drawing/2014/main" xmlns="" id="{FD7FF44A-6C32-40D7-0256-172F87AB99E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3148920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رابط مستقيم 34">
              <a:extLst>
                <a:ext uri="{FF2B5EF4-FFF2-40B4-BE49-F238E27FC236}">
                  <a16:creationId xmlns:a16="http://schemas.microsoft.com/office/drawing/2014/main" xmlns="" id="{A691495A-07FA-7C9B-0A9C-DC8EEF52BD19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2814298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رابط مستقيم 35">
              <a:extLst>
                <a:ext uri="{FF2B5EF4-FFF2-40B4-BE49-F238E27FC236}">
                  <a16:creationId xmlns:a16="http://schemas.microsoft.com/office/drawing/2014/main" xmlns="" id="{096470C9-1108-801E-72A8-99D7C635B727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2471674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رابط مستقيم 36">
              <a:extLst>
                <a:ext uri="{FF2B5EF4-FFF2-40B4-BE49-F238E27FC236}">
                  <a16:creationId xmlns:a16="http://schemas.microsoft.com/office/drawing/2014/main" xmlns="" id="{A9FFFAE1-4E01-6306-D33A-BD4E5BE5B9D4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2106261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رابط مستقيم 37">
              <a:extLst>
                <a:ext uri="{FF2B5EF4-FFF2-40B4-BE49-F238E27FC236}">
                  <a16:creationId xmlns:a16="http://schemas.microsoft.com/office/drawing/2014/main" xmlns="" id="{EDABBE4D-0A23-FB6A-1C02-A13324B0FE7C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11665198" y="1763637"/>
              <a:ext cx="0" cy="563528"/>
            </a:xfrm>
            <a:prstGeom prst="line">
              <a:avLst/>
            </a:prstGeom>
            <a:ln w="38100">
              <a:solidFill>
                <a:srgbClr val="31394C">
                  <a:alpha val="41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9" name="رابط مستقيم 38">
            <a:extLst>
              <a:ext uri="{FF2B5EF4-FFF2-40B4-BE49-F238E27FC236}">
                <a16:creationId xmlns:a16="http://schemas.microsoft.com/office/drawing/2014/main" xmlns="" id="{D3E11A09-0957-13B4-5F3D-315A9A4A6A86}"/>
              </a:ext>
            </a:extLst>
          </p:cNvPr>
          <p:cNvCxnSpPr>
            <a:cxnSpLocks/>
          </p:cNvCxnSpPr>
          <p:nvPr/>
        </p:nvCxnSpPr>
        <p:spPr>
          <a:xfrm flipH="1">
            <a:off x="3552604" y="1429960"/>
            <a:ext cx="5564887" cy="0"/>
          </a:xfrm>
          <a:prstGeom prst="line">
            <a:avLst/>
          </a:prstGeom>
          <a:ln w="38100">
            <a:solidFill>
              <a:srgbClr val="3139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رابط مستقيم 39">
            <a:extLst>
              <a:ext uri="{FF2B5EF4-FFF2-40B4-BE49-F238E27FC236}">
                <a16:creationId xmlns:a16="http://schemas.microsoft.com/office/drawing/2014/main" xmlns="" id="{244AD8DA-89E8-357B-5820-F3B938943B33}"/>
              </a:ext>
            </a:extLst>
          </p:cNvPr>
          <p:cNvCxnSpPr>
            <a:cxnSpLocks/>
          </p:cNvCxnSpPr>
          <p:nvPr/>
        </p:nvCxnSpPr>
        <p:spPr>
          <a:xfrm flipH="1">
            <a:off x="3276833" y="1549881"/>
            <a:ext cx="5564887" cy="0"/>
          </a:xfrm>
          <a:prstGeom prst="line">
            <a:avLst/>
          </a:prstGeom>
          <a:ln w="38100">
            <a:solidFill>
              <a:srgbClr val="579D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مستطيل 40">
            <a:extLst>
              <a:ext uri="{FF2B5EF4-FFF2-40B4-BE49-F238E27FC236}">
                <a16:creationId xmlns:a16="http://schemas.microsoft.com/office/drawing/2014/main" xmlns="" id="{2C8EE1C9-CCE9-2CEA-B208-48A7A7A7A0F0}"/>
              </a:ext>
            </a:extLst>
          </p:cNvPr>
          <p:cNvSpPr/>
          <p:nvPr/>
        </p:nvSpPr>
        <p:spPr>
          <a:xfrm>
            <a:off x="-297305" y="-73791"/>
            <a:ext cx="12786610" cy="543521"/>
          </a:xfrm>
          <a:prstGeom prst="rect">
            <a:avLst/>
          </a:prstGeom>
          <a:solidFill>
            <a:srgbClr val="31394C"/>
          </a:solidFill>
          <a:ln>
            <a:solidFill>
              <a:srgbClr val="3139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Y"/>
          </a:p>
        </p:txBody>
      </p:sp>
      <p:sp>
        <p:nvSpPr>
          <p:cNvPr id="48" name="مربع نص 47">
            <a:extLst>
              <a:ext uri="{FF2B5EF4-FFF2-40B4-BE49-F238E27FC236}">
                <a16:creationId xmlns:a16="http://schemas.microsoft.com/office/drawing/2014/main" xmlns="" id="{CB8EA8B8-DA23-A99F-83C1-C7D5C6B3E510}"/>
              </a:ext>
            </a:extLst>
          </p:cNvPr>
          <p:cNvSpPr txBox="1"/>
          <p:nvPr/>
        </p:nvSpPr>
        <p:spPr>
          <a:xfrm>
            <a:off x="1399394" y="4906910"/>
            <a:ext cx="8484205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rtl="1">
              <a:lnSpc>
                <a:spcPct val="150000"/>
              </a:lnSpc>
            </a:pPr>
            <a:r>
              <a:rPr lang="ar-SA" sz="2400" b="1" dirty="0">
                <a:solidFill>
                  <a:srgbClr val="C00000"/>
                </a:solidFill>
                <a:effectLst/>
                <a:latin typeface="Adobe Arabic" panose="02040503050201020203" pitchFamily="18" charset="-78"/>
                <a:ea typeface="Calibri" panose="020F0502020204030204" pitchFamily="34" charset="0"/>
                <a:cs typeface="Adobe Arabic" panose="02040503050201020203" pitchFamily="18" charset="-78"/>
              </a:rPr>
              <a:t>نرحب بجميع المشاركين في هذه الحقيبة التدريبية، ونأمل أن تكون هذه التجربة مفيدة ومثمرة للجميع. </a:t>
            </a:r>
            <a:endParaRPr lang="en-US" sz="2400" dirty="0">
              <a:solidFill>
                <a:srgbClr val="C00000"/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50" name="مربع نص 49">
            <a:extLst>
              <a:ext uri="{FF2B5EF4-FFF2-40B4-BE49-F238E27FC236}">
                <a16:creationId xmlns:a16="http://schemas.microsoft.com/office/drawing/2014/main" xmlns="" id="{C52EDB95-A756-BB29-DE1C-F6B3FA76FA26}"/>
              </a:ext>
            </a:extLst>
          </p:cNvPr>
          <p:cNvSpPr txBox="1"/>
          <p:nvPr/>
        </p:nvSpPr>
        <p:spPr>
          <a:xfrm>
            <a:off x="2444725" y="5796003"/>
            <a:ext cx="6393542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ar-SA" sz="2400" b="1" dirty="0">
                <a:solidFill>
                  <a:srgbClr val="C00000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فلنعمل معاً لتحسين قدراتنا في إدارة الحشود والجماهير بشكل فعال وآمن.</a:t>
            </a:r>
            <a:endParaRPr lang="en-US" sz="2400" b="1" dirty="0">
              <a:solidFill>
                <a:srgbClr val="C00000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52" name="صورة الشريحة 51">
                <a:extLst>
                  <a:ext uri="{FF2B5EF4-FFF2-40B4-BE49-F238E27FC236}">
                    <a16:creationId xmlns:a16="http://schemas.microsoft.com/office/drawing/2014/main" id="{86FEEAA9-F3A6-BD66-2BF9-E18FD46C88F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504753007"/>
                  </p:ext>
                </p:extLst>
              </p:nvPr>
            </p:nvGraphicFramePr>
            <p:xfrm>
              <a:off x="11383434" y="909657"/>
              <a:ext cx="563527" cy="933200"/>
            </p:xfrm>
            <a:graphic>
              <a:graphicData uri="http://schemas.microsoft.com/office/powerpoint/2016/slidezoom">
                <pslz:sldZm>
                  <pslz:sldZmObj sldId="260" cId="1334889495">
                    <pslz:zmPr id="{58062D97-7E3E-4DA6-AE75-7071B3C87244}" returnToParent="0" imageType="cover" transitionDur="1000">
                      <p166:blipFill xmlns:p166="http://schemas.microsoft.com/office/powerpoint/2016/6/main">
                        <a:blip r:embed="rId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563527" cy="93320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2" name="صورة الشريحة 5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86FEEAA9-F3A6-BD66-2BF9-E18FD46C88F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1383434" y="909657"/>
                <a:ext cx="563527" cy="93320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2" name="TextBox 41"/>
          <p:cNvSpPr txBox="1"/>
          <p:nvPr/>
        </p:nvSpPr>
        <p:spPr>
          <a:xfrm>
            <a:off x="10676697" y="659476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5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10184946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4" grpId="0"/>
      <p:bldP spid="18" grpId="0"/>
      <p:bldP spid="48" grpId="0"/>
      <p:bldP spid="50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وضع إجراءات التفتيش والرقابة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22">
            <a:extLst>
              <a:ext uri="{FF2B5EF4-FFF2-40B4-BE49-F238E27FC236}">
                <a16:creationId xmlns:a16="http://schemas.microsoft.com/office/drawing/2014/main" xmlns="" id="{04454C0E-6A62-56A0-C0BB-1474AC56ADC5}"/>
              </a:ext>
            </a:extLst>
          </p:cNvPr>
          <p:cNvSpPr txBox="1"/>
          <p:nvPr/>
        </p:nvSpPr>
        <p:spPr>
          <a:xfrm>
            <a:off x="3593659" y="1941575"/>
            <a:ext cx="225977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5FA2A9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تحديد نقاط التفتيش والرقابة</a:t>
            </a:r>
            <a:endParaRPr lang="en-US" sz="4000" b="1" dirty="0">
              <a:solidFill>
                <a:srgbClr val="5FA2A9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25">
            <a:extLst>
              <a:ext uri="{FF2B5EF4-FFF2-40B4-BE49-F238E27FC236}">
                <a16:creationId xmlns:a16="http://schemas.microsoft.com/office/drawing/2014/main" xmlns="" id="{AB19B069-47AD-280A-7509-F12A90B4C0BA}"/>
              </a:ext>
            </a:extLst>
          </p:cNvPr>
          <p:cNvSpPr txBox="1"/>
          <p:nvPr/>
        </p:nvSpPr>
        <p:spPr>
          <a:xfrm>
            <a:off x="3389666" y="3496750"/>
            <a:ext cx="2518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تدريب الفريق</a:t>
            </a:r>
            <a:endParaRPr lang="en-US" sz="28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28">
            <a:extLst>
              <a:ext uri="{FF2B5EF4-FFF2-40B4-BE49-F238E27FC236}">
                <a16:creationId xmlns:a16="http://schemas.microsoft.com/office/drawing/2014/main" xmlns="" id="{A1A2A424-EE2C-4B2C-F0E4-0F117BE0B631}"/>
              </a:ext>
            </a:extLst>
          </p:cNvPr>
          <p:cNvSpPr txBox="1"/>
          <p:nvPr/>
        </p:nvSpPr>
        <p:spPr>
          <a:xfrm>
            <a:off x="3503457" y="4977979"/>
            <a:ext cx="24045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5FA2A9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استخدام التكنولوجيا</a:t>
            </a:r>
            <a:endParaRPr lang="en-US" sz="4000" b="1" dirty="0">
              <a:solidFill>
                <a:srgbClr val="5FA2A9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TextBox 22">
            <a:extLst>
              <a:ext uri="{FF2B5EF4-FFF2-40B4-BE49-F238E27FC236}">
                <a16:creationId xmlns:a16="http://schemas.microsoft.com/office/drawing/2014/main" xmlns="" id="{64386B99-357E-8011-FC2C-AA3308BC5254}"/>
              </a:ext>
            </a:extLst>
          </p:cNvPr>
          <p:cNvSpPr txBox="1"/>
          <p:nvPr/>
        </p:nvSpPr>
        <p:spPr>
          <a:xfrm>
            <a:off x="6016626" y="2041726"/>
            <a:ext cx="271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تحليل البيانات</a:t>
            </a:r>
            <a:endParaRPr lang="en-US" sz="28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TextBox 25">
            <a:extLst>
              <a:ext uri="{FF2B5EF4-FFF2-40B4-BE49-F238E27FC236}">
                <a16:creationId xmlns:a16="http://schemas.microsoft.com/office/drawing/2014/main" xmlns="" id="{7587BC7E-DE0A-AC97-CB4F-CDD2E5B5C26F}"/>
              </a:ext>
            </a:extLst>
          </p:cNvPr>
          <p:cNvSpPr txBox="1"/>
          <p:nvPr/>
        </p:nvSpPr>
        <p:spPr>
          <a:xfrm>
            <a:off x="6199755" y="3338948"/>
            <a:ext cx="253659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Y" sz="2800" b="1" dirty="0">
                <a:solidFill>
                  <a:srgbClr val="5FA2A9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الاتصال والتواصل</a:t>
            </a:r>
            <a:endParaRPr lang="en-US" sz="2800" b="1" dirty="0">
              <a:solidFill>
                <a:srgbClr val="5FA2A9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TextBox 28">
            <a:extLst>
              <a:ext uri="{FF2B5EF4-FFF2-40B4-BE49-F238E27FC236}">
                <a16:creationId xmlns:a16="http://schemas.microsoft.com/office/drawing/2014/main" xmlns="" id="{CA84F8B5-8ACE-6066-2931-C6072335ADD7}"/>
              </a:ext>
            </a:extLst>
          </p:cNvPr>
          <p:cNvSpPr txBox="1"/>
          <p:nvPr/>
        </p:nvSpPr>
        <p:spPr>
          <a:xfrm>
            <a:off x="6230786" y="4959826"/>
            <a:ext cx="2534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التقييم والتحسين</a:t>
            </a:r>
            <a:endParaRPr lang="en-US" sz="40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xmlns="" id="{D587DB0D-1652-1E2D-22C0-0A5272553860}"/>
              </a:ext>
            </a:extLst>
          </p:cNvPr>
          <p:cNvGrpSpPr/>
          <p:nvPr/>
        </p:nvGrpSpPr>
        <p:grpSpPr>
          <a:xfrm>
            <a:off x="1512338" y="4129283"/>
            <a:ext cx="1864857" cy="1865604"/>
            <a:chOff x="1512338" y="4129283"/>
            <a:chExt cx="1864857" cy="1865604"/>
          </a:xfrm>
        </p:grpSpPr>
        <p:sp>
          <p:nvSpPr>
            <p:cNvPr id="16" name="Block Arc 9">
              <a:extLst>
                <a:ext uri="{FF2B5EF4-FFF2-40B4-BE49-F238E27FC236}">
                  <a16:creationId xmlns:a16="http://schemas.microsoft.com/office/drawing/2014/main" xmlns="" id="{C3F3BD40-77E7-3B38-49D9-3C30D51898F3}"/>
                </a:ext>
              </a:extLst>
            </p:cNvPr>
            <p:cNvSpPr/>
            <p:nvPr/>
          </p:nvSpPr>
          <p:spPr>
            <a:xfrm>
              <a:off x="1512338" y="4129283"/>
              <a:ext cx="1864857" cy="1865604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rgbClr val="5FA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ar-SY"/>
            </a:p>
          </p:txBody>
        </p:sp>
        <p:pic>
          <p:nvPicPr>
            <p:cNvPr id="17" name="رسم 16" descr="مستند">
              <a:extLst>
                <a:ext uri="{FF2B5EF4-FFF2-40B4-BE49-F238E27FC236}">
                  <a16:creationId xmlns:a16="http://schemas.microsoft.com/office/drawing/2014/main" xmlns="" id="{B703F660-2B24-055D-2FBB-CDF18941F0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2141703" y="4733188"/>
              <a:ext cx="657794" cy="657794"/>
            </a:xfrm>
            <a:prstGeom prst="rect">
              <a:avLst/>
            </a:prstGeom>
          </p:spPr>
        </p:pic>
      </p:grpSp>
      <p:grpSp>
        <p:nvGrpSpPr>
          <p:cNvPr id="18" name="مجموعة 17">
            <a:extLst>
              <a:ext uri="{FF2B5EF4-FFF2-40B4-BE49-F238E27FC236}">
                <a16:creationId xmlns:a16="http://schemas.microsoft.com/office/drawing/2014/main" xmlns="" id="{BA51686C-4D8D-89E6-D62D-24004FBD83B0}"/>
              </a:ext>
            </a:extLst>
          </p:cNvPr>
          <p:cNvGrpSpPr/>
          <p:nvPr/>
        </p:nvGrpSpPr>
        <p:grpSpPr>
          <a:xfrm>
            <a:off x="9630994" y="2732672"/>
            <a:ext cx="2170571" cy="2170901"/>
            <a:chOff x="9630994" y="2732672"/>
            <a:chExt cx="2170571" cy="2170901"/>
          </a:xfrm>
        </p:grpSpPr>
        <p:sp>
          <p:nvSpPr>
            <p:cNvPr id="19" name="Shape 7">
              <a:extLst>
                <a:ext uri="{FF2B5EF4-FFF2-40B4-BE49-F238E27FC236}">
                  <a16:creationId xmlns:a16="http://schemas.microsoft.com/office/drawing/2014/main" xmlns="" id="{F367EFC9-A6B7-51EB-2CAC-33FB15905E60}"/>
                </a:ext>
              </a:extLst>
            </p:cNvPr>
            <p:cNvSpPr/>
            <p:nvPr/>
          </p:nvSpPr>
          <p:spPr>
            <a:xfrm flipH="1">
              <a:off x="9630994" y="2732672"/>
              <a:ext cx="2170571" cy="2170901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5FA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pic>
          <p:nvPicPr>
            <p:cNvPr id="20" name="رسم 19" descr="حافظة">
              <a:extLst>
                <a:ext uri="{FF2B5EF4-FFF2-40B4-BE49-F238E27FC236}">
                  <a16:creationId xmlns:a16="http://schemas.microsoft.com/office/drawing/2014/main" xmlns="" id="{36D1DE27-5456-34F2-5970-4AAE24A4093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10505252" y="3400103"/>
              <a:ext cx="657794" cy="657794"/>
            </a:xfrm>
            <a:prstGeom prst="rect">
              <a:avLst/>
            </a:prstGeom>
          </p:spPr>
        </p:pic>
      </p:grpSp>
      <p:grpSp>
        <p:nvGrpSpPr>
          <p:cNvPr id="21" name="مجموعة 20">
            <a:extLst>
              <a:ext uri="{FF2B5EF4-FFF2-40B4-BE49-F238E27FC236}">
                <a16:creationId xmlns:a16="http://schemas.microsoft.com/office/drawing/2014/main" xmlns="" id="{6054C051-D36C-F158-0A09-16FD2520E349}"/>
              </a:ext>
            </a:extLst>
          </p:cNvPr>
          <p:cNvGrpSpPr/>
          <p:nvPr/>
        </p:nvGrpSpPr>
        <p:grpSpPr>
          <a:xfrm>
            <a:off x="1357851" y="1485329"/>
            <a:ext cx="2170571" cy="2170901"/>
            <a:chOff x="1357851" y="1485329"/>
            <a:chExt cx="2170571" cy="2170901"/>
          </a:xfrm>
        </p:grpSpPr>
        <p:sp>
          <p:nvSpPr>
            <p:cNvPr id="22" name="Arrow: Circular 5">
              <a:extLst>
                <a:ext uri="{FF2B5EF4-FFF2-40B4-BE49-F238E27FC236}">
                  <a16:creationId xmlns:a16="http://schemas.microsoft.com/office/drawing/2014/main" xmlns="" id="{5C4D6198-27A9-2F9D-8691-A56ED4FE8CB5}"/>
                </a:ext>
              </a:extLst>
            </p:cNvPr>
            <p:cNvSpPr/>
            <p:nvPr/>
          </p:nvSpPr>
          <p:spPr>
            <a:xfrm>
              <a:off x="1357851" y="1485329"/>
              <a:ext cx="2170571" cy="2170901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5FA2A9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ar-SY"/>
            </a:p>
          </p:txBody>
        </p:sp>
        <p:pic>
          <p:nvPicPr>
            <p:cNvPr id="23" name="رسم 22" descr="قائمة">
              <a:extLst>
                <a:ext uri="{FF2B5EF4-FFF2-40B4-BE49-F238E27FC236}">
                  <a16:creationId xmlns:a16="http://schemas.microsoft.com/office/drawing/2014/main" xmlns="" id="{389CDD59-D405-72A5-4424-81C865E2FFB2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2158365" y="2132752"/>
              <a:ext cx="657794" cy="657794"/>
            </a:xfrm>
            <a:prstGeom prst="rect">
              <a:avLst/>
            </a:prstGeom>
          </p:spPr>
        </p:pic>
      </p:grpSp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66BB8D41-7FE9-67BC-7FEB-0DD9B7D35354}"/>
              </a:ext>
            </a:extLst>
          </p:cNvPr>
          <p:cNvGrpSpPr/>
          <p:nvPr/>
        </p:nvGrpSpPr>
        <p:grpSpPr>
          <a:xfrm>
            <a:off x="754983" y="2732672"/>
            <a:ext cx="2170571" cy="2170901"/>
            <a:chOff x="754983" y="2732672"/>
            <a:chExt cx="2170571" cy="2170901"/>
          </a:xfrm>
        </p:grpSpPr>
        <p:sp>
          <p:nvSpPr>
            <p:cNvPr id="25" name="Shape 7">
              <a:extLst>
                <a:ext uri="{FF2B5EF4-FFF2-40B4-BE49-F238E27FC236}">
                  <a16:creationId xmlns:a16="http://schemas.microsoft.com/office/drawing/2014/main" xmlns="" id="{157C0FFB-18A6-ADA0-849B-473D281C1D93}"/>
                </a:ext>
              </a:extLst>
            </p:cNvPr>
            <p:cNvSpPr/>
            <p:nvPr/>
          </p:nvSpPr>
          <p:spPr>
            <a:xfrm>
              <a:off x="754983" y="2732672"/>
              <a:ext cx="2170571" cy="2170901"/>
            </a:xfrm>
            <a:prstGeom prst="leftCircularArrow">
              <a:avLst>
                <a:gd name="adj1" fmla="val 10980"/>
                <a:gd name="adj2" fmla="val 1142322"/>
                <a:gd name="adj3" fmla="val 6300000"/>
                <a:gd name="adj4" fmla="val 18900000"/>
                <a:gd name="adj5" fmla="val 12500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 dirty="0"/>
            </a:p>
          </p:txBody>
        </p:sp>
        <p:pic>
          <p:nvPicPr>
            <p:cNvPr id="26" name="رسم 25" descr="تقويم شهري">
              <a:extLst>
                <a:ext uri="{FF2B5EF4-FFF2-40B4-BE49-F238E27FC236}">
                  <a16:creationId xmlns:a16="http://schemas.microsoft.com/office/drawing/2014/main" xmlns="" id="{7AE86155-BFD5-DB43-F4D7-3746C86343D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1431058" y="3424699"/>
              <a:ext cx="667322" cy="667322"/>
            </a:xfrm>
            <a:prstGeom prst="rect">
              <a:avLst/>
            </a:prstGeom>
          </p:spPr>
        </p:pic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xmlns="" id="{BB53964D-ECE0-BB7F-65EF-1E95194205CB}"/>
              </a:ext>
            </a:extLst>
          </p:cNvPr>
          <p:cNvGrpSpPr/>
          <p:nvPr/>
        </p:nvGrpSpPr>
        <p:grpSpPr>
          <a:xfrm>
            <a:off x="9028126" y="1485329"/>
            <a:ext cx="2170571" cy="2170901"/>
            <a:chOff x="9028126" y="1485329"/>
            <a:chExt cx="2170571" cy="2170901"/>
          </a:xfrm>
        </p:grpSpPr>
        <p:sp>
          <p:nvSpPr>
            <p:cNvPr id="28" name="Arrow: Circular 5">
              <a:extLst>
                <a:ext uri="{FF2B5EF4-FFF2-40B4-BE49-F238E27FC236}">
                  <a16:creationId xmlns:a16="http://schemas.microsoft.com/office/drawing/2014/main" xmlns="" id="{9FAB5DBC-F1EF-9070-3BD7-1102A576F04C}"/>
                </a:ext>
              </a:extLst>
            </p:cNvPr>
            <p:cNvSpPr/>
            <p:nvPr/>
          </p:nvSpPr>
          <p:spPr>
            <a:xfrm flipH="1">
              <a:off x="9028126" y="1485329"/>
              <a:ext cx="2170571" cy="2170901"/>
            </a:xfrm>
            <a:prstGeom prst="circularArrow">
              <a:avLst>
                <a:gd name="adj1" fmla="val 10980"/>
                <a:gd name="adj2" fmla="val 1142322"/>
                <a:gd name="adj3" fmla="val 4500000"/>
                <a:gd name="adj4" fmla="val 10800000"/>
                <a:gd name="adj5" fmla="val 12500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ar-SY"/>
            </a:p>
          </p:txBody>
        </p:sp>
        <p:pic>
          <p:nvPicPr>
            <p:cNvPr id="29" name="رسم 28" descr="عقد من اليمين لليسار">
              <a:extLst>
                <a:ext uri="{FF2B5EF4-FFF2-40B4-BE49-F238E27FC236}">
                  <a16:creationId xmlns:a16="http://schemas.microsoft.com/office/drawing/2014/main" xmlns="" id="{E3C23B5D-BA7A-E112-6F74-1572B8F9F1F4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9702650" y="2203185"/>
              <a:ext cx="657794" cy="657794"/>
            </a:xfrm>
            <a:prstGeom prst="rect">
              <a:avLst/>
            </a:prstGeom>
          </p:spPr>
        </p:pic>
      </p:grpSp>
      <p:grpSp>
        <p:nvGrpSpPr>
          <p:cNvPr id="42" name="مجموعة 41">
            <a:extLst>
              <a:ext uri="{FF2B5EF4-FFF2-40B4-BE49-F238E27FC236}">
                <a16:creationId xmlns:a16="http://schemas.microsoft.com/office/drawing/2014/main" xmlns="" id="{93A08713-B263-0FD2-2CE8-0EB2A776C259}"/>
              </a:ext>
            </a:extLst>
          </p:cNvPr>
          <p:cNvGrpSpPr/>
          <p:nvPr/>
        </p:nvGrpSpPr>
        <p:grpSpPr>
          <a:xfrm>
            <a:off x="9179353" y="4129283"/>
            <a:ext cx="1864857" cy="1865604"/>
            <a:chOff x="9179353" y="4129283"/>
            <a:chExt cx="1864857" cy="1865604"/>
          </a:xfrm>
        </p:grpSpPr>
        <p:sp>
          <p:nvSpPr>
            <p:cNvPr id="43" name="Block Arc 9">
              <a:extLst>
                <a:ext uri="{FF2B5EF4-FFF2-40B4-BE49-F238E27FC236}">
                  <a16:creationId xmlns:a16="http://schemas.microsoft.com/office/drawing/2014/main" xmlns="" id="{6386663F-B7DF-3C1D-A5F6-951DA545B96D}"/>
                </a:ext>
              </a:extLst>
            </p:cNvPr>
            <p:cNvSpPr/>
            <p:nvPr/>
          </p:nvSpPr>
          <p:spPr>
            <a:xfrm flipH="1">
              <a:off x="9179353" y="4129283"/>
              <a:ext cx="1864857" cy="1865604"/>
            </a:xfrm>
            <a:prstGeom prst="blockArc">
              <a:avLst>
                <a:gd name="adj1" fmla="val 13500000"/>
                <a:gd name="adj2" fmla="val 10800000"/>
                <a:gd name="adj3" fmla="val 12740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ar-SY"/>
            </a:p>
          </p:txBody>
        </p:sp>
        <p:pic>
          <p:nvPicPr>
            <p:cNvPr id="44" name="رسم 43" descr="قائمة اختيار">
              <a:extLst>
                <a:ext uri="{FF2B5EF4-FFF2-40B4-BE49-F238E27FC236}">
                  <a16:creationId xmlns:a16="http://schemas.microsoft.com/office/drawing/2014/main" xmlns="" id="{1577FC87-EC4A-E872-67EA-2E903D77FAE1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9757256" y="4735642"/>
              <a:ext cx="664344" cy="664344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46" name="صورة الشريحة 45">
                <a:extLst>
                  <a:ext uri="{FF2B5EF4-FFF2-40B4-BE49-F238E27FC236}">
                    <a16:creationId xmlns:a16="http://schemas.microsoft.com/office/drawing/2014/main" id="{CA12CCE3-EE9C-838D-62AF-72C010B92F0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4971015"/>
                  </p:ext>
                </p:extLst>
              </p:nvPr>
            </p:nvGraphicFramePr>
            <p:xfrm>
              <a:off x="11225487" y="179377"/>
              <a:ext cx="428188" cy="428188"/>
            </p:xfrm>
            <a:graphic>
              <a:graphicData uri="http://schemas.microsoft.com/office/powerpoint/2016/slidezoom">
                <pslz:sldZm>
                  <pslz:sldZmObj sldId="293" cId="1463617070">
                    <pslz:zmPr id="{548D040A-9FB8-43FB-BC3C-86AF798323D2}" returnToParent="0" imageType="cover" transitionDur="1000">
                      <p166:blipFill xmlns:p166="http://schemas.microsoft.com/office/powerpoint/2016/6/main"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1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28188" cy="42818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46" name="صورة الشريحة 45">
                <a:hlinkClick r:id="rId1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CA12CCE3-EE9C-838D-62AF-72C010B92F0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19"/>
                  </a:ext>
                </a:extLst>
              </a:blip>
              <a:stretch>
                <a:fillRect/>
              </a:stretch>
            </p:blipFill>
            <p:spPr>
              <a:xfrm>
                <a:off x="11225487" y="179377"/>
                <a:ext cx="428188" cy="42818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3" name="TextBox 32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20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87566141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الإيجابيات والفوائد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30" name="مجموعة 29">
            <a:extLst>
              <a:ext uri="{FF2B5EF4-FFF2-40B4-BE49-F238E27FC236}">
                <a16:creationId xmlns:a16="http://schemas.microsoft.com/office/drawing/2014/main" xmlns="" id="{CDF9F9A4-4EE4-6F36-BD8F-10694570441F}"/>
              </a:ext>
            </a:extLst>
          </p:cNvPr>
          <p:cNvGrpSpPr/>
          <p:nvPr/>
        </p:nvGrpSpPr>
        <p:grpSpPr>
          <a:xfrm>
            <a:off x="7084211" y="1473292"/>
            <a:ext cx="4143365" cy="1320110"/>
            <a:chOff x="6868049" y="1282727"/>
            <a:chExt cx="4447651" cy="1417058"/>
          </a:xfrm>
        </p:grpSpPr>
        <p:grpSp>
          <p:nvGrpSpPr>
            <p:cNvPr id="31" name="Group 6">
              <a:extLst>
                <a:ext uri="{FF2B5EF4-FFF2-40B4-BE49-F238E27FC236}">
                  <a16:creationId xmlns:a16="http://schemas.microsoft.com/office/drawing/2014/main" xmlns="" id="{5BD6ED0E-CCB3-2ACB-6EA5-6FA11F318003}"/>
                </a:ext>
              </a:extLst>
            </p:cNvPr>
            <p:cNvGrpSpPr/>
            <p:nvPr/>
          </p:nvGrpSpPr>
          <p:grpSpPr>
            <a:xfrm>
              <a:off x="6868049" y="1282727"/>
              <a:ext cx="4447651" cy="1417058"/>
              <a:chOff x="5901012" y="1838728"/>
              <a:chExt cx="3783225" cy="1205367"/>
            </a:xfrm>
          </p:grpSpPr>
          <p:sp>
            <p:nvSpPr>
              <p:cNvPr id="33" name="Shape">
                <a:extLst>
                  <a:ext uri="{FF2B5EF4-FFF2-40B4-BE49-F238E27FC236}">
                    <a16:creationId xmlns:a16="http://schemas.microsoft.com/office/drawing/2014/main" xmlns="" id="{6EE6F0EF-545F-2C26-0ADD-1F154582A23A}"/>
                  </a:ext>
                </a:extLst>
              </p:cNvPr>
              <p:cNvSpPr/>
              <p:nvPr/>
            </p:nvSpPr>
            <p:spPr>
              <a:xfrm>
                <a:off x="5901016" y="1838728"/>
                <a:ext cx="921749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4" name="Freeform: Shape 8">
                <a:extLst>
                  <a:ext uri="{FF2B5EF4-FFF2-40B4-BE49-F238E27FC236}">
                    <a16:creationId xmlns:a16="http://schemas.microsoft.com/office/drawing/2014/main" xmlns="" id="{FCF2AB53-33F5-22C1-353F-431139B61311}"/>
                  </a:ext>
                </a:extLst>
              </p:cNvPr>
              <p:cNvSpPr/>
              <p:nvPr/>
            </p:nvSpPr>
            <p:spPr>
              <a:xfrm>
                <a:off x="5901017" y="2213396"/>
                <a:ext cx="921748" cy="380931"/>
              </a:xfrm>
              <a:custGeom>
                <a:avLst/>
                <a:gdLst>
                  <a:gd name="connsiteX0" fmla="*/ 524373 w 921748"/>
                  <a:gd name="connsiteY0" fmla="*/ 0 h 380931"/>
                  <a:gd name="connsiteX1" fmla="*/ 921747 w 921748"/>
                  <a:gd name="connsiteY1" fmla="*/ 228015 h 380931"/>
                  <a:gd name="connsiteX2" fmla="*/ 921748 w 921748"/>
                  <a:gd name="connsiteY2" fmla="*/ 228016 h 380931"/>
                  <a:gd name="connsiteX3" fmla="*/ 804813 w 921748"/>
                  <a:gd name="connsiteY3" fmla="*/ 380931 h 380931"/>
                  <a:gd name="connsiteX4" fmla="*/ 0 w 921748"/>
                  <a:gd name="connsiteY4" fmla="*/ 228016 h 38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48" h="380931">
                    <a:moveTo>
                      <a:pt x="524373" y="0"/>
                    </a:moveTo>
                    <a:lnTo>
                      <a:pt x="921747" y="228015"/>
                    </a:lnTo>
                    <a:lnTo>
                      <a:pt x="921748" y="228016"/>
                    </a:lnTo>
                    <a:lnTo>
                      <a:pt x="804813" y="380931"/>
                    </a:lnTo>
                    <a:lnTo>
                      <a:pt x="0" y="228016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5" name="Shape">
                <a:extLst>
                  <a:ext uri="{FF2B5EF4-FFF2-40B4-BE49-F238E27FC236}">
                    <a16:creationId xmlns:a16="http://schemas.microsoft.com/office/drawing/2014/main" xmlns="" id="{84837EE9-E662-E437-A40F-E8DE480EB92A}"/>
                  </a:ext>
                </a:extLst>
              </p:cNvPr>
              <p:cNvSpPr/>
              <p:nvPr/>
            </p:nvSpPr>
            <p:spPr>
              <a:xfrm>
                <a:off x="5901012" y="1838728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31" y="0"/>
                    </a:moveTo>
                    <a:lnTo>
                      <a:pt x="0" y="21600"/>
                    </a:lnTo>
                    <a:lnTo>
                      <a:pt x="1899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2" name="مربع نص 31">
              <a:extLst>
                <a:ext uri="{FF2B5EF4-FFF2-40B4-BE49-F238E27FC236}">
                  <a16:creationId xmlns:a16="http://schemas.microsoft.com/office/drawing/2014/main" xmlns="" id="{4115BA5A-93A4-B476-A0FC-833FC792C7A9}"/>
                </a:ext>
              </a:extLst>
            </p:cNvPr>
            <p:cNvSpPr txBox="1"/>
            <p:nvPr/>
          </p:nvSpPr>
          <p:spPr>
            <a:xfrm>
              <a:off x="7558057" y="1398733"/>
              <a:ext cx="3067634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زيادة مستوى الأمن والسلامة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36" name="مجموعة 35">
            <a:extLst>
              <a:ext uri="{FF2B5EF4-FFF2-40B4-BE49-F238E27FC236}">
                <a16:creationId xmlns:a16="http://schemas.microsoft.com/office/drawing/2014/main" xmlns="" id="{09F26990-5DB4-C693-A56E-AFA45A85A35B}"/>
              </a:ext>
            </a:extLst>
          </p:cNvPr>
          <p:cNvGrpSpPr/>
          <p:nvPr/>
        </p:nvGrpSpPr>
        <p:grpSpPr>
          <a:xfrm>
            <a:off x="7079495" y="2958316"/>
            <a:ext cx="4143365" cy="1320110"/>
            <a:chOff x="6862986" y="2859159"/>
            <a:chExt cx="4447651" cy="1417058"/>
          </a:xfrm>
        </p:grpSpPr>
        <p:grpSp>
          <p:nvGrpSpPr>
            <p:cNvPr id="37" name="Group 14">
              <a:extLst>
                <a:ext uri="{FF2B5EF4-FFF2-40B4-BE49-F238E27FC236}">
                  <a16:creationId xmlns:a16="http://schemas.microsoft.com/office/drawing/2014/main" xmlns="" id="{AD1D16C4-ECBA-6C62-C1AB-68010477B938}"/>
                </a:ext>
              </a:extLst>
            </p:cNvPr>
            <p:cNvGrpSpPr/>
            <p:nvPr/>
          </p:nvGrpSpPr>
          <p:grpSpPr>
            <a:xfrm>
              <a:off x="6862986" y="2859159"/>
              <a:ext cx="4447651" cy="1417058"/>
              <a:chOff x="5901012" y="1838728"/>
              <a:chExt cx="3783225" cy="1205367"/>
            </a:xfrm>
          </p:grpSpPr>
          <p:sp>
            <p:nvSpPr>
              <p:cNvPr id="39" name="Shape">
                <a:extLst>
                  <a:ext uri="{FF2B5EF4-FFF2-40B4-BE49-F238E27FC236}">
                    <a16:creationId xmlns:a16="http://schemas.microsoft.com/office/drawing/2014/main" xmlns="" id="{5737C58E-2BC3-2619-B627-6875146E48C8}"/>
                  </a:ext>
                </a:extLst>
              </p:cNvPr>
              <p:cNvSpPr/>
              <p:nvPr/>
            </p:nvSpPr>
            <p:spPr>
              <a:xfrm>
                <a:off x="5901016" y="1838728"/>
                <a:ext cx="921749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0" name="Freeform: Shape 16">
                <a:extLst>
                  <a:ext uri="{FF2B5EF4-FFF2-40B4-BE49-F238E27FC236}">
                    <a16:creationId xmlns:a16="http://schemas.microsoft.com/office/drawing/2014/main" xmlns="" id="{D27DC47B-0B50-CBE4-873B-713F68125DE6}"/>
                  </a:ext>
                </a:extLst>
              </p:cNvPr>
              <p:cNvSpPr/>
              <p:nvPr/>
            </p:nvSpPr>
            <p:spPr>
              <a:xfrm>
                <a:off x="5901017" y="2213396"/>
                <a:ext cx="921748" cy="380931"/>
              </a:xfrm>
              <a:custGeom>
                <a:avLst/>
                <a:gdLst>
                  <a:gd name="connsiteX0" fmla="*/ 524373 w 921748"/>
                  <a:gd name="connsiteY0" fmla="*/ 0 h 380931"/>
                  <a:gd name="connsiteX1" fmla="*/ 921747 w 921748"/>
                  <a:gd name="connsiteY1" fmla="*/ 228015 h 380931"/>
                  <a:gd name="connsiteX2" fmla="*/ 921748 w 921748"/>
                  <a:gd name="connsiteY2" fmla="*/ 228016 h 380931"/>
                  <a:gd name="connsiteX3" fmla="*/ 804813 w 921748"/>
                  <a:gd name="connsiteY3" fmla="*/ 380931 h 380931"/>
                  <a:gd name="connsiteX4" fmla="*/ 0 w 921748"/>
                  <a:gd name="connsiteY4" fmla="*/ 228016 h 38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48" h="380931">
                    <a:moveTo>
                      <a:pt x="524373" y="0"/>
                    </a:moveTo>
                    <a:lnTo>
                      <a:pt x="921747" y="228015"/>
                    </a:lnTo>
                    <a:lnTo>
                      <a:pt x="921748" y="228016"/>
                    </a:lnTo>
                    <a:lnTo>
                      <a:pt x="804813" y="380931"/>
                    </a:lnTo>
                    <a:lnTo>
                      <a:pt x="0" y="228016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1" name="Shape">
                <a:extLst>
                  <a:ext uri="{FF2B5EF4-FFF2-40B4-BE49-F238E27FC236}">
                    <a16:creationId xmlns:a16="http://schemas.microsoft.com/office/drawing/2014/main" xmlns="" id="{8581E1FF-D70D-3380-D369-924D4FA4F94A}"/>
                  </a:ext>
                </a:extLst>
              </p:cNvPr>
              <p:cNvSpPr/>
              <p:nvPr/>
            </p:nvSpPr>
            <p:spPr>
              <a:xfrm>
                <a:off x="5901012" y="1838728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31" y="0"/>
                    </a:moveTo>
                    <a:lnTo>
                      <a:pt x="0" y="21600"/>
                    </a:lnTo>
                    <a:lnTo>
                      <a:pt x="1899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8" name="مربع نص 37">
              <a:extLst>
                <a:ext uri="{FF2B5EF4-FFF2-40B4-BE49-F238E27FC236}">
                  <a16:creationId xmlns:a16="http://schemas.microsoft.com/office/drawing/2014/main" xmlns="" id="{F7B6BA59-4AB0-9553-DEE1-9030BB90D3D9}"/>
                </a:ext>
              </a:extLst>
            </p:cNvPr>
            <p:cNvSpPr txBox="1"/>
            <p:nvPr/>
          </p:nvSpPr>
          <p:spPr>
            <a:xfrm>
              <a:off x="7020449" y="2931071"/>
              <a:ext cx="4237868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صورة المنظمة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5" name="مجموعة 44">
            <a:extLst>
              <a:ext uri="{FF2B5EF4-FFF2-40B4-BE49-F238E27FC236}">
                <a16:creationId xmlns:a16="http://schemas.microsoft.com/office/drawing/2014/main" xmlns="" id="{952B3552-16E4-8B65-3881-5661A9517A3F}"/>
              </a:ext>
            </a:extLst>
          </p:cNvPr>
          <p:cNvGrpSpPr/>
          <p:nvPr/>
        </p:nvGrpSpPr>
        <p:grpSpPr>
          <a:xfrm>
            <a:off x="7084211" y="4476946"/>
            <a:ext cx="4143365" cy="1320110"/>
            <a:chOff x="6868048" y="4435591"/>
            <a:chExt cx="4447651" cy="1417058"/>
          </a:xfrm>
        </p:grpSpPr>
        <p:grpSp>
          <p:nvGrpSpPr>
            <p:cNvPr id="46" name="Group 18">
              <a:extLst>
                <a:ext uri="{FF2B5EF4-FFF2-40B4-BE49-F238E27FC236}">
                  <a16:creationId xmlns:a16="http://schemas.microsoft.com/office/drawing/2014/main" xmlns="" id="{58395AD5-C36A-EB6A-B65C-5A7CFD6852E6}"/>
                </a:ext>
              </a:extLst>
            </p:cNvPr>
            <p:cNvGrpSpPr/>
            <p:nvPr/>
          </p:nvGrpSpPr>
          <p:grpSpPr>
            <a:xfrm>
              <a:off x="6868048" y="4435591"/>
              <a:ext cx="4447651" cy="1417058"/>
              <a:chOff x="5901012" y="1838728"/>
              <a:chExt cx="3783225" cy="1205367"/>
            </a:xfrm>
          </p:grpSpPr>
          <p:sp>
            <p:nvSpPr>
              <p:cNvPr id="48" name="Shape">
                <a:extLst>
                  <a:ext uri="{FF2B5EF4-FFF2-40B4-BE49-F238E27FC236}">
                    <a16:creationId xmlns:a16="http://schemas.microsoft.com/office/drawing/2014/main" xmlns="" id="{5E7CD749-CA9B-DF67-487C-11288F04D05A}"/>
                  </a:ext>
                </a:extLst>
              </p:cNvPr>
              <p:cNvSpPr/>
              <p:nvPr/>
            </p:nvSpPr>
            <p:spPr>
              <a:xfrm>
                <a:off x="5901016" y="1838728"/>
                <a:ext cx="921749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0" y="10800"/>
                    </a:lnTo>
                    <a:lnTo>
                      <a:pt x="10800" y="21600"/>
                    </a:lnTo>
                    <a:lnTo>
                      <a:pt x="21600" y="1080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9" name="Freeform: Shape 20">
                <a:extLst>
                  <a:ext uri="{FF2B5EF4-FFF2-40B4-BE49-F238E27FC236}">
                    <a16:creationId xmlns:a16="http://schemas.microsoft.com/office/drawing/2014/main" xmlns="" id="{10271DC4-814E-BBC7-3A85-9D177C2F3BE5}"/>
                  </a:ext>
                </a:extLst>
              </p:cNvPr>
              <p:cNvSpPr/>
              <p:nvPr/>
            </p:nvSpPr>
            <p:spPr>
              <a:xfrm>
                <a:off x="5901017" y="2213396"/>
                <a:ext cx="921748" cy="380931"/>
              </a:xfrm>
              <a:custGeom>
                <a:avLst/>
                <a:gdLst>
                  <a:gd name="connsiteX0" fmla="*/ 524373 w 921748"/>
                  <a:gd name="connsiteY0" fmla="*/ 0 h 380931"/>
                  <a:gd name="connsiteX1" fmla="*/ 921747 w 921748"/>
                  <a:gd name="connsiteY1" fmla="*/ 228015 h 380931"/>
                  <a:gd name="connsiteX2" fmla="*/ 921748 w 921748"/>
                  <a:gd name="connsiteY2" fmla="*/ 228016 h 380931"/>
                  <a:gd name="connsiteX3" fmla="*/ 804813 w 921748"/>
                  <a:gd name="connsiteY3" fmla="*/ 380931 h 380931"/>
                  <a:gd name="connsiteX4" fmla="*/ 0 w 921748"/>
                  <a:gd name="connsiteY4" fmla="*/ 228016 h 38093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48" h="380931">
                    <a:moveTo>
                      <a:pt x="524373" y="0"/>
                    </a:moveTo>
                    <a:lnTo>
                      <a:pt x="921747" y="228015"/>
                    </a:lnTo>
                    <a:lnTo>
                      <a:pt x="921748" y="228016"/>
                    </a:lnTo>
                    <a:lnTo>
                      <a:pt x="804813" y="380931"/>
                    </a:lnTo>
                    <a:lnTo>
                      <a:pt x="0" y="228016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0" name="Shape">
                <a:extLst>
                  <a:ext uri="{FF2B5EF4-FFF2-40B4-BE49-F238E27FC236}">
                    <a16:creationId xmlns:a16="http://schemas.microsoft.com/office/drawing/2014/main" xmlns="" id="{113D3A7E-E873-29F3-B5B0-2C7A2EBC704B}"/>
                  </a:ext>
                </a:extLst>
              </p:cNvPr>
              <p:cNvSpPr/>
              <p:nvPr/>
            </p:nvSpPr>
            <p:spPr>
              <a:xfrm>
                <a:off x="5901012" y="1838728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31" y="0"/>
                    </a:moveTo>
                    <a:lnTo>
                      <a:pt x="0" y="21600"/>
                    </a:lnTo>
                    <a:lnTo>
                      <a:pt x="18998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47" name="مربع نص 46">
              <a:extLst>
                <a:ext uri="{FF2B5EF4-FFF2-40B4-BE49-F238E27FC236}">
                  <a16:creationId xmlns:a16="http://schemas.microsoft.com/office/drawing/2014/main" xmlns="" id="{789D1674-6C07-9CEC-1DB0-E66EF0BBE027}"/>
                </a:ext>
              </a:extLst>
            </p:cNvPr>
            <p:cNvSpPr txBox="1"/>
            <p:nvPr/>
          </p:nvSpPr>
          <p:spPr>
            <a:xfrm>
              <a:off x="7424559" y="4493445"/>
              <a:ext cx="3580052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0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الجودة والكفاءة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51" name="مجموعة 50">
            <a:extLst>
              <a:ext uri="{FF2B5EF4-FFF2-40B4-BE49-F238E27FC236}">
                <a16:creationId xmlns:a16="http://schemas.microsoft.com/office/drawing/2014/main" xmlns="" id="{EAA1E06D-19E2-5C81-0A9F-A735C340096B}"/>
              </a:ext>
            </a:extLst>
          </p:cNvPr>
          <p:cNvGrpSpPr/>
          <p:nvPr/>
        </p:nvGrpSpPr>
        <p:grpSpPr>
          <a:xfrm>
            <a:off x="1000823" y="2000916"/>
            <a:ext cx="4148082" cy="1320110"/>
            <a:chOff x="917908" y="2070943"/>
            <a:chExt cx="4452715" cy="1417058"/>
          </a:xfrm>
        </p:grpSpPr>
        <p:grpSp>
          <p:nvGrpSpPr>
            <p:cNvPr id="52" name="Group 2">
              <a:extLst>
                <a:ext uri="{FF2B5EF4-FFF2-40B4-BE49-F238E27FC236}">
                  <a16:creationId xmlns:a16="http://schemas.microsoft.com/office/drawing/2014/main" xmlns="" id="{CCF47501-A3D0-95C2-C25E-A6CB4A47BF5D}"/>
                </a:ext>
              </a:extLst>
            </p:cNvPr>
            <p:cNvGrpSpPr/>
            <p:nvPr/>
          </p:nvGrpSpPr>
          <p:grpSpPr>
            <a:xfrm>
              <a:off x="917908" y="2070943"/>
              <a:ext cx="4452714" cy="1417058"/>
              <a:chOff x="2395432" y="2441414"/>
              <a:chExt cx="3787532" cy="1205367"/>
            </a:xfrm>
          </p:grpSpPr>
          <p:sp>
            <p:nvSpPr>
              <p:cNvPr id="54" name="Shape">
                <a:extLst>
                  <a:ext uri="{FF2B5EF4-FFF2-40B4-BE49-F238E27FC236}">
                    <a16:creationId xmlns:a16="http://schemas.microsoft.com/office/drawing/2014/main" xmlns="" id="{F48AAF7B-CDC7-D6CE-F450-62CEB9E9A7A6}"/>
                  </a:ext>
                </a:extLst>
              </p:cNvPr>
              <p:cNvSpPr/>
              <p:nvPr/>
            </p:nvSpPr>
            <p:spPr>
              <a:xfrm>
                <a:off x="5261207" y="2441414"/>
                <a:ext cx="921757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00"/>
                    </a:lnTo>
                    <a:lnTo>
                      <a:pt x="10800" y="21600"/>
                    </a:lnTo>
                    <a:lnTo>
                      <a:pt x="0" y="1080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5" name="Freeform: Shape 4">
                <a:extLst>
                  <a:ext uri="{FF2B5EF4-FFF2-40B4-BE49-F238E27FC236}">
                    <a16:creationId xmlns:a16="http://schemas.microsoft.com/office/drawing/2014/main" xmlns="" id="{05D2794A-1082-2EC1-56D2-F145C1B8283B}"/>
                  </a:ext>
                </a:extLst>
              </p:cNvPr>
              <p:cNvSpPr/>
              <p:nvPr/>
            </p:nvSpPr>
            <p:spPr>
              <a:xfrm>
                <a:off x="5261208" y="2758941"/>
                <a:ext cx="921756" cy="439079"/>
              </a:xfrm>
              <a:custGeom>
                <a:avLst/>
                <a:gdLst>
                  <a:gd name="connsiteX0" fmla="*/ 492627 w 921756"/>
                  <a:gd name="connsiteY0" fmla="*/ 0 h 439079"/>
                  <a:gd name="connsiteX1" fmla="*/ 921756 w 921756"/>
                  <a:gd name="connsiteY1" fmla="*/ 285158 h 439079"/>
                  <a:gd name="connsiteX2" fmla="*/ 921755 w 921756"/>
                  <a:gd name="connsiteY2" fmla="*/ 285159 h 439079"/>
                  <a:gd name="connsiteX3" fmla="*/ 117704 w 921756"/>
                  <a:gd name="connsiteY3" fmla="*/ 439079 h 439079"/>
                  <a:gd name="connsiteX4" fmla="*/ 0 w 921756"/>
                  <a:gd name="connsiteY4" fmla="*/ 285158 h 43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56" h="439079">
                    <a:moveTo>
                      <a:pt x="492627" y="0"/>
                    </a:moveTo>
                    <a:lnTo>
                      <a:pt x="921756" y="285158"/>
                    </a:lnTo>
                    <a:lnTo>
                      <a:pt x="921755" y="285159"/>
                    </a:lnTo>
                    <a:lnTo>
                      <a:pt x="117704" y="439079"/>
                    </a:lnTo>
                    <a:lnTo>
                      <a:pt x="0" y="285158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6" name="Shape">
                <a:extLst>
                  <a:ext uri="{FF2B5EF4-FFF2-40B4-BE49-F238E27FC236}">
                    <a16:creationId xmlns:a16="http://schemas.microsoft.com/office/drawing/2014/main" xmlns="" id="{825DF2A7-4330-60AB-04E7-B352FC24D929}"/>
                  </a:ext>
                </a:extLst>
              </p:cNvPr>
              <p:cNvSpPr/>
              <p:nvPr/>
            </p:nvSpPr>
            <p:spPr>
              <a:xfrm>
                <a:off x="2395432" y="2441414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69" y="0"/>
                    </a:moveTo>
                    <a:lnTo>
                      <a:pt x="21600" y="21600"/>
                    </a:lnTo>
                    <a:lnTo>
                      <a:pt x="2602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53" name="مربع نص 52">
              <a:extLst>
                <a:ext uri="{FF2B5EF4-FFF2-40B4-BE49-F238E27FC236}">
                  <a16:creationId xmlns:a16="http://schemas.microsoft.com/office/drawing/2014/main" xmlns="" id="{3E8047FF-863D-E70C-9044-D3BAED4FD336}"/>
                </a:ext>
              </a:extLst>
            </p:cNvPr>
            <p:cNvSpPr txBox="1"/>
            <p:nvPr/>
          </p:nvSpPr>
          <p:spPr>
            <a:xfrm>
              <a:off x="1039893" y="2157842"/>
              <a:ext cx="4330730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الإدارة والتنظيم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57" name="مجموعة 56">
            <a:extLst>
              <a:ext uri="{FF2B5EF4-FFF2-40B4-BE49-F238E27FC236}">
                <a16:creationId xmlns:a16="http://schemas.microsoft.com/office/drawing/2014/main" xmlns="" id="{871002D9-6034-D892-C79D-BC0F51F18239}"/>
              </a:ext>
            </a:extLst>
          </p:cNvPr>
          <p:cNvGrpSpPr/>
          <p:nvPr/>
        </p:nvGrpSpPr>
        <p:grpSpPr>
          <a:xfrm>
            <a:off x="996106" y="3453179"/>
            <a:ext cx="4148081" cy="1320110"/>
            <a:chOff x="912845" y="3647375"/>
            <a:chExt cx="4452714" cy="1417058"/>
          </a:xfrm>
        </p:grpSpPr>
        <p:grpSp>
          <p:nvGrpSpPr>
            <p:cNvPr id="58" name="Group 10">
              <a:extLst>
                <a:ext uri="{FF2B5EF4-FFF2-40B4-BE49-F238E27FC236}">
                  <a16:creationId xmlns:a16="http://schemas.microsoft.com/office/drawing/2014/main" xmlns="" id="{700BB2A2-9BF6-AF3A-D0A0-4F1971907B64}"/>
                </a:ext>
              </a:extLst>
            </p:cNvPr>
            <p:cNvGrpSpPr/>
            <p:nvPr/>
          </p:nvGrpSpPr>
          <p:grpSpPr>
            <a:xfrm>
              <a:off x="912845" y="3647375"/>
              <a:ext cx="4452714" cy="1417058"/>
              <a:chOff x="2395432" y="2441414"/>
              <a:chExt cx="3787532" cy="1205367"/>
            </a:xfrm>
          </p:grpSpPr>
          <p:sp>
            <p:nvSpPr>
              <p:cNvPr id="60" name="Shape">
                <a:extLst>
                  <a:ext uri="{FF2B5EF4-FFF2-40B4-BE49-F238E27FC236}">
                    <a16:creationId xmlns:a16="http://schemas.microsoft.com/office/drawing/2014/main" xmlns="" id="{8F747FCA-DE6A-FD98-C8EC-91564BAC8A82}"/>
                  </a:ext>
                </a:extLst>
              </p:cNvPr>
              <p:cNvSpPr/>
              <p:nvPr/>
            </p:nvSpPr>
            <p:spPr>
              <a:xfrm>
                <a:off x="5261207" y="2441414"/>
                <a:ext cx="921757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00"/>
                    </a:lnTo>
                    <a:lnTo>
                      <a:pt x="10800" y="21600"/>
                    </a:lnTo>
                    <a:lnTo>
                      <a:pt x="0" y="1080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61" name="Freeform: Shape 12">
                <a:extLst>
                  <a:ext uri="{FF2B5EF4-FFF2-40B4-BE49-F238E27FC236}">
                    <a16:creationId xmlns:a16="http://schemas.microsoft.com/office/drawing/2014/main" xmlns="" id="{11A3DE59-3ED2-6C1C-7089-96EE74FB57C3}"/>
                  </a:ext>
                </a:extLst>
              </p:cNvPr>
              <p:cNvSpPr/>
              <p:nvPr/>
            </p:nvSpPr>
            <p:spPr>
              <a:xfrm>
                <a:off x="5261208" y="2758941"/>
                <a:ext cx="921756" cy="439079"/>
              </a:xfrm>
              <a:custGeom>
                <a:avLst/>
                <a:gdLst>
                  <a:gd name="connsiteX0" fmla="*/ 492627 w 921756"/>
                  <a:gd name="connsiteY0" fmla="*/ 0 h 439079"/>
                  <a:gd name="connsiteX1" fmla="*/ 921756 w 921756"/>
                  <a:gd name="connsiteY1" fmla="*/ 285158 h 439079"/>
                  <a:gd name="connsiteX2" fmla="*/ 921755 w 921756"/>
                  <a:gd name="connsiteY2" fmla="*/ 285159 h 439079"/>
                  <a:gd name="connsiteX3" fmla="*/ 117704 w 921756"/>
                  <a:gd name="connsiteY3" fmla="*/ 439079 h 439079"/>
                  <a:gd name="connsiteX4" fmla="*/ 0 w 921756"/>
                  <a:gd name="connsiteY4" fmla="*/ 285158 h 43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56" h="439079">
                    <a:moveTo>
                      <a:pt x="492627" y="0"/>
                    </a:moveTo>
                    <a:lnTo>
                      <a:pt x="921756" y="285158"/>
                    </a:lnTo>
                    <a:lnTo>
                      <a:pt x="921755" y="285159"/>
                    </a:lnTo>
                    <a:lnTo>
                      <a:pt x="117704" y="439079"/>
                    </a:lnTo>
                    <a:lnTo>
                      <a:pt x="0" y="285158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62" name="Shape">
                <a:extLst>
                  <a:ext uri="{FF2B5EF4-FFF2-40B4-BE49-F238E27FC236}">
                    <a16:creationId xmlns:a16="http://schemas.microsoft.com/office/drawing/2014/main" xmlns="" id="{5D608AFB-A185-2CBC-75CE-35DD6A8B06B3}"/>
                  </a:ext>
                </a:extLst>
              </p:cNvPr>
              <p:cNvSpPr/>
              <p:nvPr/>
            </p:nvSpPr>
            <p:spPr>
              <a:xfrm>
                <a:off x="2395432" y="2441414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69" y="0"/>
                    </a:moveTo>
                    <a:lnTo>
                      <a:pt x="21600" y="21600"/>
                    </a:lnTo>
                    <a:lnTo>
                      <a:pt x="2602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579DA5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lang="en-US"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59" name="مربع نص 58">
              <a:extLst>
                <a:ext uri="{FF2B5EF4-FFF2-40B4-BE49-F238E27FC236}">
                  <a16:creationId xmlns:a16="http://schemas.microsoft.com/office/drawing/2014/main" xmlns="" id="{116DD565-F6BC-BA5E-C25F-EE4D5EB4AC17}"/>
                </a:ext>
              </a:extLst>
            </p:cNvPr>
            <p:cNvSpPr txBox="1"/>
            <p:nvPr/>
          </p:nvSpPr>
          <p:spPr>
            <a:xfrm>
              <a:off x="1022741" y="3742750"/>
              <a:ext cx="4147918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توفير الوقت والجهد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63" name="مجموعة 62">
            <a:extLst>
              <a:ext uri="{FF2B5EF4-FFF2-40B4-BE49-F238E27FC236}">
                <a16:creationId xmlns:a16="http://schemas.microsoft.com/office/drawing/2014/main" xmlns="" id="{A0395D32-9163-806E-6D5B-0304DCFDB83B}"/>
              </a:ext>
            </a:extLst>
          </p:cNvPr>
          <p:cNvGrpSpPr/>
          <p:nvPr/>
        </p:nvGrpSpPr>
        <p:grpSpPr>
          <a:xfrm>
            <a:off x="1000823" y="5003574"/>
            <a:ext cx="4148082" cy="1320110"/>
            <a:chOff x="917908" y="2070943"/>
            <a:chExt cx="4452715" cy="1417058"/>
          </a:xfrm>
        </p:grpSpPr>
        <p:grpSp>
          <p:nvGrpSpPr>
            <p:cNvPr id="64" name="Group 2">
              <a:extLst>
                <a:ext uri="{FF2B5EF4-FFF2-40B4-BE49-F238E27FC236}">
                  <a16:creationId xmlns:a16="http://schemas.microsoft.com/office/drawing/2014/main" xmlns="" id="{0FDB5CCD-2277-3ACA-3660-7B471AB1FEAA}"/>
                </a:ext>
              </a:extLst>
            </p:cNvPr>
            <p:cNvGrpSpPr/>
            <p:nvPr/>
          </p:nvGrpSpPr>
          <p:grpSpPr>
            <a:xfrm>
              <a:off x="917908" y="2070943"/>
              <a:ext cx="4452714" cy="1417058"/>
              <a:chOff x="2395432" y="2441414"/>
              <a:chExt cx="3787532" cy="1205367"/>
            </a:xfrm>
          </p:grpSpPr>
          <p:sp>
            <p:nvSpPr>
              <p:cNvPr id="66" name="Shape">
                <a:extLst>
                  <a:ext uri="{FF2B5EF4-FFF2-40B4-BE49-F238E27FC236}">
                    <a16:creationId xmlns:a16="http://schemas.microsoft.com/office/drawing/2014/main" xmlns="" id="{33D8244C-A718-66C5-2588-2B984382DA60}"/>
                  </a:ext>
                </a:extLst>
              </p:cNvPr>
              <p:cNvSpPr/>
              <p:nvPr/>
            </p:nvSpPr>
            <p:spPr>
              <a:xfrm>
                <a:off x="5261207" y="2441414"/>
                <a:ext cx="921757" cy="120536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10800"/>
                    </a:lnTo>
                    <a:lnTo>
                      <a:pt x="10800" y="21600"/>
                    </a:lnTo>
                    <a:lnTo>
                      <a:pt x="0" y="1080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2286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67" name="Freeform: Shape 4">
                <a:extLst>
                  <a:ext uri="{FF2B5EF4-FFF2-40B4-BE49-F238E27FC236}">
                    <a16:creationId xmlns:a16="http://schemas.microsoft.com/office/drawing/2014/main" xmlns="" id="{DB042896-9A69-B535-61EE-11CC746473FD}"/>
                  </a:ext>
                </a:extLst>
              </p:cNvPr>
              <p:cNvSpPr/>
              <p:nvPr/>
            </p:nvSpPr>
            <p:spPr>
              <a:xfrm>
                <a:off x="5261208" y="2758941"/>
                <a:ext cx="921756" cy="439079"/>
              </a:xfrm>
              <a:custGeom>
                <a:avLst/>
                <a:gdLst>
                  <a:gd name="connsiteX0" fmla="*/ 492627 w 921756"/>
                  <a:gd name="connsiteY0" fmla="*/ 0 h 439079"/>
                  <a:gd name="connsiteX1" fmla="*/ 921756 w 921756"/>
                  <a:gd name="connsiteY1" fmla="*/ 285158 h 439079"/>
                  <a:gd name="connsiteX2" fmla="*/ 921755 w 921756"/>
                  <a:gd name="connsiteY2" fmla="*/ 285159 h 439079"/>
                  <a:gd name="connsiteX3" fmla="*/ 117704 w 921756"/>
                  <a:gd name="connsiteY3" fmla="*/ 439079 h 439079"/>
                  <a:gd name="connsiteX4" fmla="*/ 0 w 921756"/>
                  <a:gd name="connsiteY4" fmla="*/ 285158 h 4390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21756" h="439079">
                    <a:moveTo>
                      <a:pt x="492627" y="0"/>
                    </a:moveTo>
                    <a:lnTo>
                      <a:pt x="921756" y="285158"/>
                    </a:lnTo>
                    <a:lnTo>
                      <a:pt x="921755" y="285159"/>
                    </a:lnTo>
                    <a:lnTo>
                      <a:pt x="117704" y="439079"/>
                    </a:lnTo>
                    <a:lnTo>
                      <a:pt x="0" y="285158"/>
                    </a:lnTo>
                    <a:close/>
                  </a:path>
                </a:pathLst>
              </a:custGeom>
              <a:solidFill>
                <a:srgbClr val="000000">
                  <a:alpha val="30196"/>
                </a:srgbClr>
              </a:solidFill>
              <a:ln w="12700">
                <a:miter lim="400000"/>
              </a:ln>
            </p:spPr>
            <p:txBody>
              <a:bodyPr wrap="square" lIns="38100" tIns="38100" rIns="38100" bIns="38100" anchor="ctr">
                <a:noAutofit/>
              </a:bodyPr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68" name="Shape">
                <a:extLst>
                  <a:ext uri="{FF2B5EF4-FFF2-40B4-BE49-F238E27FC236}">
                    <a16:creationId xmlns:a16="http://schemas.microsoft.com/office/drawing/2014/main" xmlns="" id="{569B0C24-B981-6E60-3A7A-3214C60D8F5F}"/>
                  </a:ext>
                </a:extLst>
              </p:cNvPr>
              <p:cNvSpPr/>
              <p:nvPr/>
            </p:nvSpPr>
            <p:spPr>
              <a:xfrm>
                <a:off x="2395432" y="2441414"/>
                <a:ext cx="3783225" cy="60268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969" y="0"/>
                    </a:moveTo>
                    <a:lnTo>
                      <a:pt x="21600" y="21600"/>
                    </a:lnTo>
                    <a:lnTo>
                      <a:pt x="2602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B5474"/>
              </a:solidFill>
              <a:ln w="12700">
                <a:miter lim="400000"/>
              </a:ln>
            </p:spPr>
            <p:txBody>
              <a:bodyPr lIns="38100" tIns="38100" rIns="38100" bIns="38100" anchor="ctr"/>
              <a:lstStyle/>
              <a:p>
                <a:pPr algn="ctr">
                  <a:lnSpc>
                    <a:spcPct val="80000"/>
                  </a:lnSpc>
                  <a:defRPr sz="3000">
                    <a:solidFill>
                      <a:srgbClr val="FFFFFF"/>
                    </a:solidFill>
                  </a:defRPr>
                </a:pPr>
                <a:endParaRPr sz="72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65" name="مربع نص 64">
              <a:extLst>
                <a:ext uri="{FF2B5EF4-FFF2-40B4-BE49-F238E27FC236}">
                  <a16:creationId xmlns:a16="http://schemas.microsoft.com/office/drawing/2014/main" xmlns="" id="{0CDCAD2E-5465-4513-9F55-64BB2126F41B}"/>
                </a:ext>
              </a:extLst>
            </p:cNvPr>
            <p:cNvSpPr txBox="1"/>
            <p:nvPr/>
          </p:nvSpPr>
          <p:spPr>
            <a:xfrm>
              <a:off x="1039893" y="2157842"/>
              <a:ext cx="4330730" cy="561645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chemeClr val="bg1"/>
                  </a:solidFill>
                  <a:effectLst/>
                  <a:ea typeface="Times New Roman" panose="02020603050405020304" pitchFamily="18" charset="0"/>
                  <a:cs typeface="Adobe Arabic" panose="02040503050201020203" pitchFamily="18" charset="-78"/>
                </a:rPr>
                <a:t>الامتثال للقوانين واللوائح</a:t>
              </a:r>
              <a:endParaRPr lang="en-US" sz="4800" b="1" dirty="0">
                <a:solidFill>
                  <a:schemeClr val="bg1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sp>
        <p:nvSpPr>
          <p:cNvPr id="69" name="TextBox 68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46361707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تنظيم حركة الجمهور والفصل بين الفئات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1" name="직사각형 2">
            <a:extLst>
              <a:ext uri="{FF2B5EF4-FFF2-40B4-BE49-F238E27FC236}">
                <a16:creationId xmlns:a16="http://schemas.microsoft.com/office/drawing/2014/main" xmlns="" id="{DB835E22-C871-1DE3-CCD7-134B13FAA9A8}"/>
              </a:ext>
            </a:extLst>
          </p:cNvPr>
          <p:cNvSpPr/>
          <p:nvPr/>
        </p:nvSpPr>
        <p:spPr>
          <a:xfrm>
            <a:off x="-1800899" y="6074774"/>
            <a:ext cx="3471469" cy="369112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grpSp>
        <p:nvGrpSpPr>
          <p:cNvPr id="82" name="مجموعة 81">
            <a:extLst>
              <a:ext uri="{FF2B5EF4-FFF2-40B4-BE49-F238E27FC236}">
                <a16:creationId xmlns:a16="http://schemas.microsoft.com/office/drawing/2014/main" xmlns="" id="{A8B534E1-958A-DB37-D89D-852D89D3FD47}"/>
              </a:ext>
            </a:extLst>
          </p:cNvPr>
          <p:cNvGrpSpPr/>
          <p:nvPr/>
        </p:nvGrpSpPr>
        <p:grpSpPr>
          <a:xfrm>
            <a:off x="1670569" y="4744568"/>
            <a:ext cx="2176143" cy="1998570"/>
            <a:chOff x="1657188" y="4806243"/>
            <a:chExt cx="2176143" cy="1998570"/>
          </a:xfrm>
        </p:grpSpPr>
        <p:sp>
          <p:nvSpPr>
            <p:cNvPr id="83" name="TextBox 43">
              <a:extLst>
                <a:ext uri="{FF2B5EF4-FFF2-40B4-BE49-F238E27FC236}">
                  <a16:creationId xmlns:a16="http://schemas.microsoft.com/office/drawing/2014/main" xmlns="" id="{3AF877C3-A0B2-D3C9-FED4-AC8080A5EC11}"/>
                </a:ext>
              </a:extLst>
            </p:cNvPr>
            <p:cNvSpPr txBox="1"/>
            <p:nvPr/>
          </p:nvSpPr>
          <p:spPr>
            <a:xfrm>
              <a:off x="2141703" y="5955350"/>
              <a:ext cx="1691628" cy="8494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تحديد مساحات محددة</a:t>
              </a:r>
              <a:endParaRPr lang="en-US" sz="2400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84" name="Rectangle 51">
              <a:extLst>
                <a:ext uri="{FF2B5EF4-FFF2-40B4-BE49-F238E27FC236}">
                  <a16:creationId xmlns:a16="http://schemas.microsoft.com/office/drawing/2014/main" xmlns="" id="{F2EE6A37-8D7C-7E04-121A-F205784837AA}"/>
                </a:ext>
              </a:extLst>
            </p:cNvPr>
            <p:cNvSpPr/>
            <p:nvPr/>
          </p:nvSpPr>
          <p:spPr>
            <a:xfrm>
              <a:off x="2435118" y="4806243"/>
              <a:ext cx="479700" cy="479698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85" name="평행 사변형 3">
              <a:extLst>
                <a:ext uri="{FF2B5EF4-FFF2-40B4-BE49-F238E27FC236}">
                  <a16:creationId xmlns:a16="http://schemas.microsoft.com/office/drawing/2014/main" xmlns="" id="{87A55244-EC12-2595-DECE-03B1A72AACE8}"/>
                </a:ext>
              </a:extLst>
            </p:cNvPr>
            <p:cNvSpPr/>
            <p:nvPr/>
          </p:nvSpPr>
          <p:spPr>
            <a:xfrm rot="16200000" flipH="1">
              <a:off x="1314126" y="5805320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86" name="평행 사변형 42">
              <a:extLst>
                <a:ext uri="{FF2B5EF4-FFF2-40B4-BE49-F238E27FC236}">
                  <a16:creationId xmlns:a16="http://schemas.microsoft.com/office/drawing/2014/main" xmlns="" id="{9D3C67F9-3FED-F46C-7BCD-CC7396D2FAC3}"/>
                </a:ext>
              </a:extLst>
            </p:cNvPr>
            <p:cNvSpPr/>
            <p:nvPr/>
          </p:nvSpPr>
          <p:spPr>
            <a:xfrm>
              <a:off x="1657188" y="5462256"/>
              <a:ext cx="1942698" cy="369112"/>
            </a:xfrm>
            <a:prstGeom prst="parallelogram">
              <a:avLst>
                <a:gd name="adj" fmla="val 96284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88" name="مجموعة 87">
            <a:extLst>
              <a:ext uri="{FF2B5EF4-FFF2-40B4-BE49-F238E27FC236}">
                <a16:creationId xmlns:a16="http://schemas.microsoft.com/office/drawing/2014/main" xmlns="" id="{7CDFA9EA-8011-9F65-34E5-08B09B5DC069}"/>
              </a:ext>
            </a:extLst>
          </p:cNvPr>
          <p:cNvGrpSpPr/>
          <p:nvPr/>
        </p:nvGrpSpPr>
        <p:grpSpPr>
          <a:xfrm>
            <a:off x="3256117" y="4083652"/>
            <a:ext cx="2248743" cy="1993240"/>
            <a:chOff x="3242736" y="4145327"/>
            <a:chExt cx="2248743" cy="1993240"/>
          </a:xfrm>
        </p:grpSpPr>
        <p:sp>
          <p:nvSpPr>
            <p:cNvPr id="89" name="TextBox 40">
              <a:extLst>
                <a:ext uri="{FF2B5EF4-FFF2-40B4-BE49-F238E27FC236}">
                  <a16:creationId xmlns:a16="http://schemas.microsoft.com/office/drawing/2014/main" xmlns="" id="{8F370ED3-8278-13A4-411F-B85D1AA844B4}"/>
                </a:ext>
              </a:extLst>
            </p:cNvPr>
            <p:cNvSpPr txBox="1"/>
            <p:nvPr/>
          </p:nvSpPr>
          <p:spPr>
            <a:xfrm>
              <a:off x="3799851" y="5289104"/>
              <a:ext cx="1691628" cy="84946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استخدام العلامات واللافتات</a:t>
              </a:r>
              <a:endParaRPr lang="en-US" sz="2400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0" name="Rectangle 52">
              <a:extLst>
                <a:ext uri="{FF2B5EF4-FFF2-40B4-BE49-F238E27FC236}">
                  <a16:creationId xmlns:a16="http://schemas.microsoft.com/office/drawing/2014/main" xmlns="" id="{1DFBEF0F-DF46-1223-DBF3-C83358640156}"/>
                </a:ext>
              </a:extLst>
            </p:cNvPr>
            <p:cNvSpPr/>
            <p:nvPr/>
          </p:nvSpPr>
          <p:spPr>
            <a:xfrm>
              <a:off x="4043118" y="4145327"/>
              <a:ext cx="479700" cy="479698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1" name="평행 사변형 49">
              <a:extLst>
                <a:ext uri="{FF2B5EF4-FFF2-40B4-BE49-F238E27FC236}">
                  <a16:creationId xmlns:a16="http://schemas.microsoft.com/office/drawing/2014/main" xmlns="" id="{1B957205-2EA3-EE91-3C6D-383C2993E6CE}"/>
                </a:ext>
              </a:extLst>
            </p:cNvPr>
            <p:cNvSpPr/>
            <p:nvPr/>
          </p:nvSpPr>
          <p:spPr>
            <a:xfrm rot="16200000" flipH="1">
              <a:off x="2899674" y="5132139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2" name="평행 사변형 66">
              <a:extLst>
                <a:ext uri="{FF2B5EF4-FFF2-40B4-BE49-F238E27FC236}">
                  <a16:creationId xmlns:a16="http://schemas.microsoft.com/office/drawing/2014/main" xmlns="" id="{EDB86821-05A0-4B8F-E536-35E7C1BC8D89}"/>
                </a:ext>
              </a:extLst>
            </p:cNvPr>
            <p:cNvSpPr/>
            <p:nvPr/>
          </p:nvSpPr>
          <p:spPr>
            <a:xfrm>
              <a:off x="3242737" y="4789075"/>
              <a:ext cx="1942698" cy="369112"/>
            </a:xfrm>
            <a:prstGeom prst="parallelogram">
              <a:avLst>
                <a:gd name="adj" fmla="val 96284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94" name="مجموعة 93">
            <a:extLst>
              <a:ext uri="{FF2B5EF4-FFF2-40B4-BE49-F238E27FC236}">
                <a16:creationId xmlns:a16="http://schemas.microsoft.com/office/drawing/2014/main" xmlns="" id="{8394BEBD-7D89-324F-9F64-5B89DE7C2898}"/>
              </a:ext>
            </a:extLst>
          </p:cNvPr>
          <p:cNvGrpSpPr/>
          <p:nvPr/>
        </p:nvGrpSpPr>
        <p:grpSpPr>
          <a:xfrm>
            <a:off x="4841665" y="3381347"/>
            <a:ext cx="2266224" cy="1716179"/>
            <a:chOff x="4828284" y="3443022"/>
            <a:chExt cx="2266224" cy="1716179"/>
          </a:xfrm>
        </p:grpSpPr>
        <p:sp>
          <p:nvSpPr>
            <p:cNvPr id="95" name="TextBox 46">
              <a:extLst>
                <a:ext uri="{FF2B5EF4-FFF2-40B4-BE49-F238E27FC236}">
                  <a16:creationId xmlns:a16="http://schemas.microsoft.com/office/drawing/2014/main" xmlns="" id="{0816ABCD-431A-23CC-B49C-71E64FADC2B7}"/>
                </a:ext>
              </a:extLst>
            </p:cNvPr>
            <p:cNvSpPr txBox="1"/>
            <p:nvPr/>
          </p:nvSpPr>
          <p:spPr>
            <a:xfrm>
              <a:off x="5402880" y="4656271"/>
              <a:ext cx="1691628" cy="424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تعيين الفرق المسؤولة</a:t>
              </a:r>
              <a:endParaRPr lang="en-US" sz="240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6" name="Rectangle 53">
              <a:extLst>
                <a:ext uri="{FF2B5EF4-FFF2-40B4-BE49-F238E27FC236}">
                  <a16:creationId xmlns:a16="http://schemas.microsoft.com/office/drawing/2014/main" xmlns="" id="{C39E6515-1407-2790-5F1A-6820956CE6C1}"/>
                </a:ext>
              </a:extLst>
            </p:cNvPr>
            <p:cNvSpPr/>
            <p:nvPr/>
          </p:nvSpPr>
          <p:spPr>
            <a:xfrm>
              <a:off x="5593683" y="3443022"/>
              <a:ext cx="479700" cy="47969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7" name="평행 사변형 67">
              <a:extLst>
                <a:ext uri="{FF2B5EF4-FFF2-40B4-BE49-F238E27FC236}">
                  <a16:creationId xmlns:a16="http://schemas.microsoft.com/office/drawing/2014/main" xmlns="" id="{BCD60ECF-D0A0-02C0-0377-3EF77A44B6D0}"/>
                </a:ext>
              </a:extLst>
            </p:cNvPr>
            <p:cNvSpPr/>
            <p:nvPr/>
          </p:nvSpPr>
          <p:spPr>
            <a:xfrm rot="16200000" flipH="1">
              <a:off x="4485222" y="4458959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98" name="평행 사변형 68">
              <a:extLst>
                <a:ext uri="{FF2B5EF4-FFF2-40B4-BE49-F238E27FC236}">
                  <a16:creationId xmlns:a16="http://schemas.microsoft.com/office/drawing/2014/main" xmlns="" id="{7D474B89-20D6-BDF9-6EF5-27E923035930}"/>
                </a:ext>
              </a:extLst>
            </p:cNvPr>
            <p:cNvSpPr/>
            <p:nvPr/>
          </p:nvSpPr>
          <p:spPr>
            <a:xfrm>
              <a:off x="4828284" y="4115895"/>
              <a:ext cx="1942698" cy="369112"/>
            </a:xfrm>
            <a:prstGeom prst="parallelogram">
              <a:avLst>
                <a:gd name="adj" fmla="val 96284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00" name="مجموعة 99">
            <a:extLst>
              <a:ext uri="{FF2B5EF4-FFF2-40B4-BE49-F238E27FC236}">
                <a16:creationId xmlns:a16="http://schemas.microsoft.com/office/drawing/2014/main" xmlns="" id="{1794452A-D25D-2EE3-9126-0BBAC507B30A}"/>
              </a:ext>
            </a:extLst>
          </p:cNvPr>
          <p:cNvGrpSpPr/>
          <p:nvPr/>
        </p:nvGrpSpPr>
        <p:grpSpPr>
          <a:xfrm>
            <a:off x="6427213" y="2702666"/>
            <a:ext cx="2248743" cy="1721679"/>
            <a:chOff x="6413832" y="2764341"/>
            <a:chExt cx="2248743" cy="1721679"/>
          </a:xfrm>
        </p:grpSpPr>
        <p:sp>
          <p:nvSpPr>
            <p:cNvPr id="101" name="TextBox 49">
              <a:extLst>
                <a:ext uri="{FF2B5EF4-FFF2-40B4-BE49-F238E27FC236}">
                  <a16:creationId xmlns:a16="http://schemas.microsoft.com/office/drawing/2014/main" xmlns="" id="{42A171B4-F697-A5BD-8138-6082A88D638A}"/>
                </a:ext>
              </a:extLst>
            </p:cNvPr>
            <p:cNvSpPr txBox="1"/>
            <p:nvPr/>
          </p:nvSpPr>
          <p:spPr>
            <a:xfrm>
              <a:off x="6970947" y="3958167"/>
              <a:ext cx="1691628" cy="424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تنظيم الحركة</a:t>
              </a:r>
              <a:endParaRPr lang="en-US" sz="2400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2" name="Rectangle 54">
              <a:extLst>
                <a:ext uri="{FF2B5EF4-FFF2-40B4-BE49-F238E27FC236}">
                  <a16:creationId xmlns:a16="http://schemas.microsoft.com/office/drawing/2014/main" xmlns="" id="{47283A6D-3AF8-DF6A-D279-A9298C9F5607}"/>
                </a:ext>
              </a:extLst>
            </p:cNvPr>
            <p:cNvSpPr/>
            <p:nvPr/>
          </p:nvSpPr>
          <p:spPr>
            <a:xfrm>
              <a:off x="7239346" y="2764341"/>
              <a:ext cx="479700" cy="479698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03" name="평행 사변형 69">
              <a:extLst>
                <a:ext uri="{FF2B5EF4-FFF2-40B4-BE49-F238E27FC236}">
                  <a16:creationId xmlns:a16="http://schemas.microsoft.com/office/drawing/2014/main" xmlns="" id="{624CEFF0-C1DE-0CFB-308A-0E490EA032DF}"/>
                </a:ext>
              </a:extLst>
            </p:cNvPr>
            <p:cNvSpPr/>
            <p:nvPr/>
          </p:nvSpPr>
          <p:spPr>
            <a:xfrm rot="16200000" flipH="1">
              <a:off x="6070770" y="3785778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04" name="평행 사변형 70">
              <a:extLst>
                <a:ext uri="{FF2B5EF4-FFF2-40B4-BE49-F238E27FC236}">
                  <a16:creationId xmlns:a16="http://schemas.microsoft.com/office/drawing/2014/main" xmlns="" id="{AB751D05-9021-BDE9-284C-745BBD5C9E0E}"/>
                </a:ext>
              </a:extLst>
            </p:cNvPr>
            <p:cNvSpPr/>
            <p:nvPr/>
          </p:nvSpPr>
          <p:spPr>
            <a:xfrm>
              <a:off x="6413832" y="3442713"/>
              <a:ext cx="1942698" cy="369112"/>
            </a:xfrm>
            <a:prstGeom prst="parallelogram">
              <a:avLst>
                <a:gd name="adj" fmla="val 96284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06" name="مجموعة 105">
            <a:extLst>
              <a:ext uri="{FF2B5EF4-FFF2-40B4-BE49-F238E27FC236}">
                <a16:creationId xmlns:a16="http://schemas.microsoft.com/office/drawing/2014/main" xmlns="" id="{547D3212-1E42-225E-D997-F469942B3326}"/>
              </a:ext>
            </a:extLst>
          </p:cNvPr>
          <p:cNvGrpSpPr/>
          <p:nvPr/>
        </p:nvGrpSpPr>
        <p:grpSpPr>
          <a:xfrm>
            <a:off x="8012761" y="2033907"/>
            <a:ext cx="2224542" cy="1716179"/>
            <a:chOff x="7999380" y="2095582"/>
            <a:chExt cx="2224542" cy="1716179"/>
          </a:xfrm>
        </p:grpSpPr>
        <p:sp>
          <p:nvSpPr>
            <p:cNvPr id="107" name="TextBox 46">
              <a:extLst>
                <a:ext uri="{FF2B5EF4-FFF2-40B4-BE49-F238E27FC236}">
                  <a16:creationId xmlns:a16="http://schemas.microsoft.com/office/drawing/2014/main" xmlns="" id="{E6CFD4B0-A4B4-8BB8-DD4F-C6515C8D43A1}"/>
                </a:ext>
              </a:extLst>
            </p:cNvPr>
            <p:cNvSpPr txBox="1"/>
            <p:nvPr/>
          </p:nvSpPr>
          <p:spPr>
            <a:xfrm>
              <a:off x="8532294" y="3276455"/>
              <a:ext cx="1691628" cy="424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الاتصال والتواصل</a:t>
              </a:r>
              <a:endParaRPr lang="en-US" sz="2400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8" name="Rectangle 53">
              <a:extLst>
                <a:ext uri="{FF2B5EF4-FFF2-40B4-BE49-F238E27FC236}">
                  <a16:creationId xmlns:a16="http://schemas.microsoft.com/office/drawing/2014/main" xmlns="" id="{1D2482A4-6C3F-D2C6-6D3F-3891714BCC2F}"/>
                </a:ext>
              </a:extLst>
            </p:cNvPr>
            <p:cNvSpPr/>
            <p:nvPr/>
          </p:nvSpPr>
          <p:spPr>
            <a:xfrm>
              <a:off x="8764779" y="2095582"/>
              <a:ext cx="479700" cy="479698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09" name="평행 사변형 67">
              <a:extLst>
                <a:ext uri="{FF2B5EF4-FFF2-40B4-BE49-F238E27FC236}">
                  <a16:creationId xmlns:a16="http://schemas.microsoft.com/office/drawing/2014/main" xmlns="" id="{57E64EE2-8137-EABA-38A4-77615002A474}"/>
                </a:ext>
              </a:extLst>
            </p:cNvPr>
            <p:cNvSpPr/>
            <p:nvPr/>
          </p:nvSpPr>
          <p:spPr>
            <a:xfrm rot="16200000" flipH="1">
              <a:off x="7656318" y="3111519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0" name="평행 사변형 68">
              <a:extLst>
                <a:ext uri="{FF2B5EF4-FFF2-40B4-BE49-F238E27FC236}">
                  <a16:creationId xmlns:a16="http://schemas.microsoft.com/office/drawing/2014/main" xmlns="" id="{F16E4252-D29E-8F6A-F45F-7221DEE47F96}"/>
                </a:ext>
              </a:extLst>
            </p:cNvPr>
            <p:cNvSpPr/>
            <p:nvPr/>
          </p:nvSpPr>
          <p:spPr>
            <a:xfrm>
              <a:off x="7999380" y="2768455"/>
              <a:ext cx="1942698" cy="369112"/>
            </a:xfrm>
            <a:prstGeom prst="parallelogram">
              <a:avLst>
                <a:gd name="adj" fmla="val 96284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12" name="مجموعة 111">
            <a:extLst>
              <a:ext uri="{FF2B5EF4-FFF2-40B4-BE49-F238E27FC236}">
                <a16:creationId xmlns:a16="http://schemas.microsoft.com/office/drawing/2014/main" xmlns="" id="{AB6A0AEC-5E5C-7916-CCFD-C4E6ECEF17C0}"/>
              </a:ext>
            </a:extLst>
          </p:cNvPr>
          <p:cNvGrpSpPr/>
          <p:nvPr/>
        </p:nvGrpSpPr>
        <p:grpSpPr>
          <a:xfrm>
            <a:off x="9598308" y="1355226"/>
            <a:ext cx="3284389" cy="1721679"/>
            <a:chOff x="9584927" y="1416901"/>
            <a:chExt cx="3284389" cy="1721679"/>
          </a:xfrm>
        </p:grpSpPr>
        <p:sp>
          <p:nvSpPr>
            <p:cNvPr id="113" name="TextBox 49">
              <a:extLst>
                <a:ext uri="{FF2B5EF4-FFF2-40B4-BE49-F238E27FC236}">
                  <a16:creationId xmlns:a16="http://schemas.microsoft.com/office/drawing/2014/main" xmlns="" id="{B8AA22CC-D8ED-8076-06A3-31D98FEB9E63}"/>
                </a:ext>
              </a:extLst>
            </p:cNvPr>
            <p:cNvSpPr txBox="1"/>
            <p:nvPr/>
          </p:nvSpPr>
          <p:spPr>
            <a:xfrm>
              <a:off x="10142042" y="2610728"/>
              <a:ext cx="1691628" cy="4247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 rtl="1">
                <a:lnSpc>
                  <a:spcPct val="115000"/>
                </a:lnSpc>
              </a:pPr>
              <a:r>
                <a:rPr lang="ar-SY" sz="24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التدريب والتطوير</a:t>
              </a:r>
              <a:endParaRPr lang="en-US" sz="2400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14" name="Rectangle 54">
              <a:extLst>
                <a:ext uri="{FF2B5EF4-FFF2-40B4-BE49-F238E27FC236}">
                  <a16:creationId xmlns:a16="http://schemas.microsoft.com/office/drawing/2014/main" xmlns="" id="{CBEE77DF-F161-A9A9-CA41-4B1595B4E017}"/>
                </a:ext>
              </a:extLst>
            </p:cNvPr>
            <p:cNvSpPr/>
            <p:nvPr/>
          </p:nvSpPr>
          <p:spPr>
            <a:xfrm>
              <a:off x="10410441" y="1416901"/>
              <a:ext cx="479700" cy="479698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5" name="평행 사변형 69">
              <a:extLst>
                <a:ext uri="{FF2B5EF4-FFF2-40B4-BE49-F238E27FC236}">
                  <a16:creationId xmlns:a16="http://schemas.microsoft.com/office/drawing/2014/main" xmlns="" id="{2A0CA461-BF9D-B830-88F5-E97F5EE2685B}"/>
                </a:ext>
              </a:extLst>
            </p:cNvPr>
            <p:cNvSpPr/>
            <p:nvPr/>
          </p:nvSpPr>
          <p:spPr>
            <a:xfrm rot="16200000" flipH="1">
              <a:off x="9241865" y="2438338"/>
              <a:ext cx="1043304" cy="357179"/>
            </a:xfrm>
            <a:prstGeom prst="parallelogram">
              <a:avLst>
                <a:gd name="adj" fmla="val 103225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16" name="평행 사변형 70">
              <a:extLst>
                <a:ext uri="{FF2B5EF4-FFF2-40B4-BE49-F238E27FC236}">
                  <a16:creationId xmlns:a16="http://schemas.microsoft.com/office/drawing/2014/main" xmlns="" id="{27749B0F-835C-D834-57FB-3655D09E442B}"/>
                </a:ext>
              </a:extLst>
            </p:cNvPr>
            <p:cNvSpPr/>
            <p:nvPr/>
          </p:nvSpPr>
          <p:spPr>
            <a:xfrm>
              <a:off x="9584927" y="2095274"/>
              <a:ext cx="3284389" cy="369112"/>
            </a:xfrm>
            <a:prstGeom prst="parallelogram">
              <a:avLst>
                <a:gd name="adj" fmla="val 96284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44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19" name="صورة الشريحة 118">
                <a:extLst>
                  <a:ext uri="{FF2B5EF4-FFF2-40B4-BE49-F238E27FC236}">
                    <a16:creationId xmlns:a16="http://schemas.microsoft.com/office/drawing/2014/main" id="{20A9E677-CE8D-1DE0-05A5-C13FC365F80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178004467"/>
                  </p:ext>
                </p:extLst>
              </p:nvPr>
            </p:nvGraphicFramePr>
            <p:xfrm>
              <a:off x="11118817" y="157565"/>
              <a:ext cx="473187" cy="473187"/>
            </p:xfrm>
            <a:graphic>
              <a:graphicData uri="http://schemas.microsoft.com/office/powerpoint/2016/slidezoom">
                <pslz:sldZm>
                  <pslz:sldZmObj sldId="295" cId="3558499276">
                    <pslz:zmPr id="{5BB71544-ABAC-402C-91D3-F2FFFB62B750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73187" cy="473187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19" name="صورة الشريحة 11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0A9E677-CE8D-1DE0-05A5-C13FC365F80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18817" y="157565"/>
                <a:ext cx="473187" cy="473187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0" name="TextBox 39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815677257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التحديات التي يمكن مواجهتها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Group 14">
            <a:extLst>
              <a:ext uri="{FF2B5EF4-FFF2-40B4-BE49-F238E27FC236}">
                <a16:creationId xmlns:a16="http://schemas.microsoft.com/office/drawing/2014/main" xmlns="" id="{4A1F7F18-5C52-8D72-6492-0213E059FDCC}"/>
              </a:ext>
            </a:extLst>
          </p:cNvPr>
          <p:cNvGrpSpPr/>
          <p:nvPr/>
        </p:nvGrpSpPr>
        <p:grpSpPr>
          <a:xfrm>
            <a:off x="5272136" y="2916118"/>
            <a:ext cx="1627514" cy="2579391"/>
            <a:chOff x="2267743" y="2067694"/>
            <a:chExt cx="1296144" cy="2068083"/>
          </a:xfrm>
          <a:solidFill>
            <a:schemeClr val="accent4"/>
          </a:solidFill>
        </p:grpSpPr>
        <p:sp>
          <p:nvSpPr>
            <p:cNvPr id="10" name="Oval 3">
              <a:extLst>
                <a:ext uri="{FF2B5EF4-FFF2-40B4-BE49-F238E27FC236}">
                  <a16:creationId xmlns:a16="http://schemas.microsoft.com/office/drawing/2014/main" xmlns="" id="{7FE1A188-B569-92D1-ED4C-CE9879E81E06}"/>
                </a:ext>
              </a:extLst>
            </p:cNvPr>
            <p:cNvSpPr/>
            <p:nvPr/>
          </p:nvSpPr>
          <p:spPr>
            <a:xfrm>
              <a:off x="2267743" y="2067694"/>
              <a:ext cx="1296144" cy="1512168"/>
            </a:xfrm>
            <a:custGeom>
              <a:avLst/>
              <a:gdLst/>
              <a:ahLst/>
              <a:cxnLst/>
              <a:rect l="l" t="t" r="r" b="b"/>
              <a:pathLst>
                <a:path w="1296144" h="1512168">
                  <a:moveTo>
                    <a:pt x="648072" y="0"/>
                  </a:moveTo>
                  <a:cubicBezTo>
                    <a:pt x="1005992" y="0"/>
                    <a:pt x="1296144" y="290152"/>
                    <a:pt x="1296144" y="648072"/>
                  </a:cubicBezTo>
                  <a:cubicBezTo>
                    <a:pt x="1296144" y="789887"/>
                    <a:pt x="1250593" y="921063"/>
                    <a:pt x="1171961" y="1026780"/>
                  </a:cubicBezTo>
                  <a:lnTo>
                    <a:pt x="1173960" y="1026780"/>
                  </a:lnTo>
                  <a:cubicBezTo>
                    <a:pt x="1071256" y="1150055"/>
                    <a:pt x="991158" y="1317624"/>
                    <a:pt x="945903" y="1512168"/>
                  </a:cubicBezTo>
                  <a:lnTo>
                    <a:pt x="350240" y="1512168"/>
                  </a:lnTo>
                  <a:cubicBezTo>
                    <a:pt x="304986" y="1317624"/>
                    <a:pt x="224888" y="1150055"/>
                    <a:pt x="122183" y="1026780"/>
                  </a:cubicBezTo>
                  <a:lnTo>
                    <a:pt x="124183" y="1026780"/>
                  </a:lnTo>
                  <a:cubicBezTo>
                    <a:pt x="45551" y="921063"/>
                    <a:pt x="0" y="789887"/>
                    <a:pt x="0" y="648072"/>
                  </a:cubicBezTo>
                  <a:cubicBezTo>
                    <a:pt x="0" y="290152"/>
                    <a:pt x="290152" y="0"/>
                    <a:pt x="648072" y="0"/>
                  </a:cubicBezTo>
                  <a:close/>
                </a:path>
              </a:pathLst>
            </a:custGeom>
            <a:grpFill/>
            <a:ln>
              <a:noFill/>
            </a:ln>
            <a:effectLst>
              <a:glow rad="495300">
                <a:schemeClr val="accent4">
                  <a:alpha val="28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/>
            </a:p>
          </p:txBody>
        </p:sp>
        <p:grpSp>
          <p:nvGrpSpPr>
            <p:cNvPr id="11" name="Group 13">
              <a:extLst>
                <a:ext uri="{FF2B5EF4-FFF2-40B4-BE49-F238E27FC236}">
                  <a16:creationId xmlns:a16="http://schemas.microsoft.com/office/drawing/2014/main" xmlns="" id="{487A0525-B427-791D-BAB9-AD4ACA719E00}"/>
                </a:ext>
              </a:extLst>
            </p:cNvPr>
            <p:cNvGrpSpPr/>
            <p:nvPr/>
          </p:nvGrpSpPr>
          <p:grpSpPr>
            <a:xfrm>
              <a:off x="2591815" y="3645376"/>
              <a:ext cx="648000" cy="490401"/>
              <a:chOff x="2591815" y="3645376"/>
              <a:chExt cx="648000" cy="490401"/>
            </a:xfrm>
            <a:grpFill/>
          </p:grpSpPr>
          <p:sp>
            <p:nvSpPr>
              <p:cNvPr id="12" name="Rounded Rectangle 10">
                <a:extLst>
                  <a:ext uri="{FF2B5EF4-FFF2-40B4-BE49-F238E27FC236}">
                    <a16:creationId xmlns:a16="http://schemas.microsoft.com/office/drawing/2014/main" xmlns="" id="{F3CA8EDD-4628-6B4E-2173-CD31D66401B4}"/>
                  </a:ext>
                </a:extLst>
              </p:cNvPr>
              <p:cNvSpPr/>
              <p:nvPr/>
            </p:nvSpPr>
            <p:spPr>
              <a:xfrm>
                <a:off x="2591815" y="3645376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3" name="Rounded Rectangle 34">
                <a:extLst>
                  <a:ext uri="{FF2B5EF4-FFF2-40B4-BE49-F238E27FC236}">
                    <a16:creationId xmlns:a16="http://schemas.microsoft.com/office/drawing/2014/main" xmlns="" id="{FB45AF16-3060-8AE7-7F02-C07C3CC23641}"/>
                  </a:ext>
                </a:extLst>
              </p:cNvPr>
              <p:cNvSpPr/>
              <p:nvPr/>
            </p:nvSpPr>
            <p:spPr>
              <a:xfrm>
                <a:off x="2591815" y="3841787"/>
                <a:ext cx="648000" cy="144016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14" name="Oval 11">
                <a:extLst>
                  <a:ext uri="{FF2B5EF4-FFF2-40B4-BE49-F238E27FC236}">
                    <a16:creationId xmlns:a16="http://schemas.microsoft.com/office/drawing/2014/main" xmlns="" id="{8B3CFA17-EF2F-3EBB-E100-B3C121047A1E}"/>
                  </a:ext>
                </a:extLst>
              </p:cNvPr>
              <p:cNvSpPr/>
              <p:nvPr/>
            </p:nvSpPr>
            <p:spPr>
              <a:xfrm>
                <a:off x="2651523" y="4038198"/>
                <a:ext cx="528585" cy="97579"/>
              </a:xfrm>
              <a:custGeom>
                <a:avLst/>
                <a:gdLst/>
                <a:ahLst/>
                <a:cxnLst/>
                <a:rect l="l" t="t" r="r" b="b"/>
                <a:pathLst>
                  <a:path w="780137" h="144016">
                    <a:moveTo>
                      <a:pt x="0" y="0"/>
                    </a:moveTo>
                    <a:lnTo>
                      <a:pt x="780137" y="0"/>
                    </a:lnTo>
                    <a:cubicBezTo>
                      <a:pt x="675766" y="90723"/>
                      <a:pt x="539141" y="144016"/>
                      <a:pt x="390068" y="144016"/>
                    </a:cubicBezTo>
                    <a:cubicBezTo>
                      <a:pt x="240996" y="144016"/>
                      <a:pt x="104371" y="9072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</p:grpSp>
      <p:sp>
        <p:nvSpPr>
          <p:cNvPr id="15" name="TextBox 17">
            <a:extLst>
              <a:ext uri="{FF2B5EF4-FFF2-40B4-BE49-F238E27FC236}">
                <a16:creationId xmlns:a16="http://schemas.microsoft.com/office/drawing/2014/main" xmlns="" id="{BD6D5058-901A-0AC9-99D6-E970F1AEF41C}"/>
              </a:ext>
            </a:extLst>
          </p:cNvPr>
          <p:cNvSpPr txBox="1"/>
          <p:nvPr/>
        </p:nvSpPr>
        <p:spPr>
          <a:xfrm>
            <a:off x="8099025" y="1868801"/>
            <a:ext cx="2730210" cy="95410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عدم توافر المساحات المناسبة</a:t>
            </a:r>
            <a:endParaRPr lang="ko-KR" altLang="en-US" sz="24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xmlns="" id="{40EE6A4C-C0DD-EACB-ACE7-332D8660AC14}"/>
              </a:ext>
            </a:extLst>
          </p:cNvPr>
          <p:cNvSpPr txBox="1"/>
          <p:nvPr/>
        </p:nvSpPr>
        <p:spPr>
          <a:xfrm>
            <a:off x="8650757" y="3419331"/>
            <a:ext cx="2730210" cy="954107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عدم وضوح اللافتات والإرشادات</a:t>
            </a:r>
            <a:endParaRPr lang="ko-KR" altLang="en-US" sz="24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7" name="TextBox 23">
            <a:extLst>
              <a:ext uri="{FF2B5EF4-FFF2-40B4-BE49-F238E27FC236}">
                <a16:creationId xmlns:a16="http://schemas.microsoft.com/office/drawing/2014/main" xmlns="" id="{22A92D4F-35C6-60C9-CCA3-208C970474FC}"/>
              </a:ext>
            </a:extLst>
          </p:cNvPr>
          <p:cNvSpPr txBox="1"/>
          <p:nvPr/>
        </p:nvSpPr>
        <p:spPr>
          <a:xfrm>
            <a:off x="8226935" y="5170786"/>
            <a:ext cx="3577853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عدم توفير الفرق المسؤولة</a:t>
            </a:r>
            <a:endParaRPr lang="ko-KR" altLang="en-US" sz="24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8" name="TextBox 26">
            <a:extLst>
              <a:ext uri="{FF2B5EF4-FFF2-40B4-BE49-F238E27FC236}">
                <a16:creationId xmlns:a16="http://schemas.microsoft.com/office/drawing/2014/main" xmlns="" id="{AAA1963B-036F-272D-38F7-CD70241BB43B}"/>
              </a:ext>
            </a:extLst>
          </p:cNvPr>
          <p:cNvSpPr txBox="1"/>
          <p:nvPr/>
        </p:nvSpPr>
        <p:spPr>
          <a:xfrm>
            <a:off x="1236831" y="2084244"/>
            <a:ext cx="2730210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تحديات التنظيم والإدارة</a:t>
            </a:r>
            <a:endParaRPr lang="ko-KR" altLang="en-US" sz="24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9" name="TextBox 29">
            <a:extLst>
              <a:ext uri="{FF2B5EF4-FFF2-40B4-BE49-F238E27FC236}">
                <a16:creationId xmlns:a16="http://schemas.microsoft.com/office/drawing/2014/main" xmlns="" id="{240E8F0E-9113-7ABE-3D45-2FA395CB3F15}"/>
              </a:ext>
            </a:extLst>
          </p:cNvPr>
          <p:cNvSpPr txBox="1"/>
          <p:nvPr/>
        </p:nvSpPr>
        <p:spPr>
          <a:xfrm>
            <a:off x="198627" y="3714367"/>
            <a:ext cx="3306038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التحديات التقنية</a:t>
            </a:r>
            <a:endParaRPr lang="ko-KR" altLang="en-US" sz="24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0" name="TextBox 32">
            <a:extLst>
              <a:ext uri="{FF2B5EF4-FFF2-40B4-BE49-F238E27FC236}">
                <a16:creationId xmlns:a16="http://schemas.microsoft.com/office/drawing/2014/main" xmlns="" id="{5A97DAFE-86F1-4BC1-26ED-6EF19A730675}"/>
              </a:ext>
            </a:extLst>
          </p:cNvPr>
          <p:cNvSpPr txBox="1"/>
          <p:nvPr/>
        </p:nvSpPr>
        <p:spPr>
          <a:xfrm>
            <a:off x="1236831" y="5170786"/>
            <a:ext cx="2730210" cy="523220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التحديات اللغوية والثقافية</a:t>
            </a:r>
            <a:endParaRPr lang="ko-KR" altLang="en-US" sz="24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22" name="Hexagon 64">
            <a:extLst>
              <a:ext uri="{FF2B5EF4-FFF2-40B4-BE49-F238E27FC236}">
                <a16:creationId xmlns:a16="http://schemas.microsoft.com/office/drawing/2014/main" xmlns="" id="{ECE228D4-6D2E-B993-015D-8A828BC03DEC}"/>
              </a:ext>
            </a:extLst>
          </p:cNvPr>
          <p:cNvSpPr/>
          <p:nvPr/>
        </p:nvSpPr>
        <p:spPr>
          <a:xfrm flipH="1">
            <a:off x="4190266" y="1875787"/>
            <a:ext cx="1258610" cy="1077733"/>
          </a:xfrm>
          <a:prstGeom prst="hexagon">
            <a:avLst/>
          </a:prstGeom>
          <a:solidFill>
            <a:schemeClr val="bg1">
              <a:alpha val="0"/>
            </a:schemeClr>
          </a:solidFill>
          <a:ln w="38100">
            <a:solidFill>
              <a:srgbClr val="313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5" name="Hexagon 61">
            <a:extLst>
              <a:ext uri="{FF2B5EF4-FFF2-40B4-BE49-F238E27FC236}">
                <a16:creationId xmlns:a16="http://schemas.microsoft.com/office/drawing/2014/main" xmlns="" id="{36D32583-F3A6-E196-520A-4DE2C2122C02}"/>
              </a:ext>
            </a:extLst>
          </p:cNvPr>
          <p:cNvSpPr/>
          <p:nvPr/>
        </p:nvSpPr>
        <p:spPr>
          <a:xfrm>
            <a:off x="7392146" y="3386741"/>
            <a:ext cx="1258611" cy="1077733"/>
          </a:xfrm>
          <a:prstGeom prst="hexagon">
            <a:avLst/>
          </a:prstGeom>
          <a:solidFill>
            <a:schemeClr val="bg1">
              <a:alpha val="10000"/>
            </a:schemeClr>
          </a:solidFill>
          <a:ln w="38100">
            <a:solidFill>
              <a:srgbClr val="579D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28" name="Hexagon 62">
            <a:extLst>
              <a:ext uri="{FF2B5EF4-FFF2-40B4-BE49-F238E27FC236}">
                <a16:creationId xmlns:a16="http://schemas.microsoft.com/office/drawing/2014/main" xmlns="" id="{72EB2CD7-068E-97B6-B162-2EB47A62ACC4}"/>
              </a:ext>
            </a:extLst>
          </p:cNvPr>
          <p:cNvSpPr/>
          <p:nvPr/>
        </p:nvSpPr>
        <p:spPr>
          <a:xfrm>
            <a:off x="6841600" y="4896250"/>
            <a:ext cx="1258611" cy="1077733"/>
          </a:xfrm>
          <a:prstGeom prst="hexagon">
            <a:avLst/>
          </a:prstGeom>
          <a:solidFill>
            <a:schemeClr val="bg1">
              <a:alpha val="0"/>
            </a:schemeClr>
          </a:solidFill>
          <a:ln w="38100">
            <a:solidFill>
              <a:srgbClr val="31394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1" name="Hexagon 15">
            <a:extLst>
              <a:ext uri="{FF2B5EF4-FFF2-40B4-BE49-F238E27FC236}">
                <a16:creationId xmlns:a16="http://schemas.microsoft.com/office/drawing/2014/main" xmlns="" id="{E4B75433-32E0-52A6-B2C9-DFE4C1DEED46}"/>
              </a:ext>
            </a:extLst>
          </p:cNvPr>
          <p:cNvSpPr/>
          <p:nvPr/>
        </p:nvSpPr>
        <p:spPr>
          <a:xfrm>
            <a:off x="6841600" y="1877231"/>
            <a:ext cx="1258611" cy="1077733"/>
          </a:xfrm>
          <a:prstGeom prst="hexagon">
            <a:avLst/>
          </a:prstGeom>
          <a:solidFill>
            <a:schemeClr val="bg1">
              <a:alpha val="30000"/>
            </a:schemeClr>
          </a:solidFill>
          <a:ln w="38100">
            <a:solidFill>
              <a:srgbClr val="2B54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6" name="Hexagon 65">
            <a:extLst>
              <a:ext uri="{FF2B5EF4-FFF2-40B4-BE49-F238E27FC236}">
                <a16:creationId xmlns:a16="http://schemas.microsoft.com/office/drawing/2014/main" xmlns="" id="{ED0B66B0-44A7-06D9-4A01-F9751D4F17C7}"/>
              </a:ext>
            </a:extLst>
          </p:cNvPr>
          <p:cNvSpPr/>
          <p:nvPr/>
        </p:nvSpPr>
        <p:spPr>
          <a:xfrm flipH="1">
            <a:off x="3565630" y="3385297"/>
            <a:ext cx="1258610" cy="1077733"/>
          </a:xfrm>
          <a:prstGeom prst="hexagon">
            <a:avLst/>
          </a:prstGeom>
          <a:solidFill>
            <a:schemeClr val="bg1">
              <a:alpha val="10000"/>
            </a:schemeClr>
          </a:solidFill>
          <a:ln w="38100">
            <a:solidFill>
              <a:srgbClr val="579DA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69" name="Hexagon 66">
            <a:extLst>
              <a:ext uri="{FF2B5EF4-FFF2-40B4-BE49-F238E27FC236}">
                <a16:creationId xmlns:a16="http://schemas.microsoft.com/office/drawing/2014/main" xmlns="" id="{A4A86D01-8886-0953-E94B-98B9FA429A91}"/>
              </a:ext>
            </a:extLst>
          </p:cNvPr>
          <p:cNvSpPr/>
          <p:nvPr/>
        </p:nvSpPr>
        <p:spPr>
          <a:xfrm flipH="1">
            <a:off x="4190266" y="4894806"/>
            <a:ext cx="1258610" cy="1077733"/>
          </a:xfrm>
          <a:prstGeom prst="hexagon">
            <a:avLst/>
          </a:prstGeom>
          <a:solidFill>
            <a:schemeClr val="bg1">
              <a:alpha val="30000"/>
            </a:schemeClr>
          </a:solidFill>
          <a:ln w="38100">
            <a:solidFill>
              <a:srgbClr val="2B54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3" name="صورة الشريحة 72">
                <a:extLst>
                  <a:ext uri="{FF2B5EF4-FFF2-40B4-BE49-F238E27FC236}">
                    <a16:creationId xmlns:a16="http://schemas.microsoft.com/office/drawing/2014/main" id="{4ABF052C-3A9B-ADD3-DA44-269AC79162F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765114278"/>
                  </p:ext>
                </p:extLst>
              </p:nvPr>
            </p:nvGraphicFramePr>
            <p:xfrm>
              <a:off x="11162041" y="182755"/>
              <a:ext cx="437851" cy="437851"/>
            </p:xfrm>
            <a:graphic>
              <a:graphicData uri="http://schemas.microsoft.com/office/powerpoint/2016/slidezoom">
                <pslz:sldZm>
                  <pslz:sldZmObj sldId="296" cId="1472604994">
                    <pslz:zmPr id="{F475F00B-E53E-454E-87AF-4D219CA9579E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7851" cy="437851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3" name="صورة الشريحة 72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ABF052C-3A9B-ADD3-DA44-269AC79162F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162041" y="182755"/>
                <a:ext cx="437851" cy="437851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7" name="TextBox 26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55849927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2" grpId="0" animBg="1"/>
      <p:bldP spid="25" grpId="0" animBg="1"/>
      <p:bldP spid="28" grpId="0" animBg="1"/>
      <p:bldP spid="31" grpId="0" animBg="1"/>
      <p:bldP spid="66" grpId="0" animBg="1"/>
      <p:bldP spid="69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grpSp>
        <p:nvGrpSpPr>
          <p:cNvPr id="21" name="Group 3252">
            <a:extLst>
              <a:ext uri="{FF2B5EF4-FFF2-40B4-BE49-F238E27FC236}">
                <a16:creationId xmlns:a16="http://schemas.microsoft.com/office/drawing/2014/main" xmlns="" id="{7621AF32-FDE0-4017-CBD3-167198382173}"/>
              </a:ext>
            </a:extLst>
          </p:cNvPr>
          <p:cNvGrpSpPr/>
          <p:nvPr/>
        </p:nvGrpSpPr>
        <p:grpSpPr>
          <a:xfrm>
            <a:off x="7171473" y="3152148"/>
            <a:ext cx="4684824" cy="3645501"/>
            <a:chOff x="5108332" y="1349497"/>
            <a:chExt cx="7078962" cy="5508502"/>
          </a:xfrm>
        </p:grpSpPr>
        <p:grpSp>
          <p:nvGrpSpPr>
            <p:cNvPr id="23" name="Group 3216">
              <a:extLst>
                <a:ext uri="{FF2B5EF4-FFF2-40B4-BE49-F238E27FC236}">
                  <a16:creationId xmlns:a16="http://schemas.microsoft.com/office/drawing/2014/main" xmlns="" id="{E0EE3103-9320-3D5F-EBBE-176E16EBE56A}"/>
                </a:ext>
              </a:extLst>
            </p:cNvPr>
            <p:cNvGrpSpPr/>
            <p:nvPr/>
          </p:nvGrpSpPr>
          <p:grpSpPr>
            <a:xfrm>
              <a:off x="5108332" y="1349497"/>
              <a:ext cx="7078962" cy="5508502"/>
              <a:chOff x="6899798" y="2743529"/>
              <a:chExt cx="5287495" cy="4114470"/>
            </a:xfrm>
          </p:grpSpPr>
          <p:sp>
            <p:nvSpPr>
              <p:cNvPr id="29" name="Freeform: Shape 3217">
                <a:extLst>
                  <a:ext uri="{FF2B5EF4-FFF2-40B4-BE49-F238E27FC236}">
                    <a16:creationId xmlns:a16="http://schemas.microsoft.com/office/drawing/2014/main" xmlns="" id="{56941304-D7A8-841F-1067-57AA4BB6A4F9}"/>
                  </a:ext>
                </a:extLst>
              </p:cNvPr>
              <p:cNvSpPr/>
              <p:nvPr/>
            </p:nvSpPr>
            <p:spPr>
              <a:xfrm>
                <a:off x="9567310" y="4092732"/>
                <a:ext cx="2619983" cy="2765267"/>
              </a:xfrm>
              <a:custGeom>
                <a:avLst/>
                <a:gdLst>
                  <a:gd name="connsiteX0" fmla="*/ 1550356 w 2619983"/>
                  <a:gd name="connsiteY0" fmla="*/ 29716 h 2765267"/>
                  <a:gd name="connsiteX1" fmla="*/ 1818939 w 2619983"/>
                  <a:gd name="connsiteY1" fmla="*/ 176579 h 2765267"/>
                  <a:gd name="connsiteX2" fmla="*/ 2097809 w 2619983"/>
                  <a:gd name="connsiteY2" fmla="*/ 361731 h 2765267"/>
                  <a:gd name="connsiteX3" fmla="*/ 2502398 w 2619983"/>
                  <a:gd name="connsiteY3" fmla="*/ 974330 h 2765267"/>
                  <a:gd name="connsiteX4" fmla="*/ 2593831 w 2619983"/>
                  <a:gd name="connsiteY4" fmla="*/ 1389777 h 2765267"/>
                  <a:gd name="connsiteX5" fmla="*/ 2619547 w 2619983"/>
                  <a:gd name="connsiteY5" fmla="*/ 2749838 h 2765267"/>
                  <a:gd name="connsiteX6" fmla="*/ 2604118 w 2619983"/>
                  <a:gd name="connsiteY6" fmla="*/ 2765267 h 2765267"/>
                  <a:gd name="connsiteX7" fmla="*/ 2594403 w 2619983"/>
                  <a:gd name="connsiteY7" fmla="*/ 2764696 h 2765267"/>
                  <a:gd name="connsiteX8" fmla="*/ 52002 w 2619983"/>
                  <a:gd name="connsiteY8" fmla="*/ 2764696 h 2765267"/>
                  <a:gd name="connsiteX9" fmla="*/ 49145 w 2619983"/>
                  <a:gd name="connsiteY9" fmla="*/ 2764696 h 2765267"/>
                  <a:gd name="connsiteX10" fmla="*/ 66289 w 2619983"/>
                  <a:gd name="connsiteY10" fmla="*/ 2446396 h 2765267"/>
                  <a:gd name="connsiteX11" fmla="*/ 266298 w 2619983"/>
                  <a:gd name="connsiteY11" fmla="*/ 2153811 h 2765267"/>
                  <a:gd name="connsiteX12" fmla="*/ 269155 w 2619983"/>
                  <a:gd name="connsiteY12" fmla="*/ 2152668 h 2765267"/>
                  <a:gd name="connsiteX13" fmla="*/ 543453 w 2619983"/>
                  <a:gd name="connsiteY13" fmla="*/ 2153240 h 2765267"/>
                  <a:gd name="connsiteX14" fmla="*/ 549739 w 2619983"/>
                  <a:gd name="connsiteY14" fmla="*/ 2155526 h 2765267"/>
                  <a:gd name="connsiteX15" fmla="*/ 747462 w 2619983"/>
                  <a:gd name="connsiteY15" fmla="*/ 2181813 h 2765267"/>
                  <a:gd name="connsiteX16" fmla="*/ 750891 w 2619983"/>
                  <a:gd name="connsiteY16" fmla="*/ 2181813 h 2765267"/>
                  <a:gd name="connsiteX17" fmla="*/ 763463 w 2619983"/>
                  <a:gd name="connsiteY17" fmla="*/ 2156097 h 2765267"/>
                  <a:gd name="connsiteX18" fmla="*/ 753748 w 2619983"/>
                  <a:gd name="connsiteY18" fmla="*/ 2143525 h 2765267"/>
                  <a:gd name="connsiteX19" fmla="*/ 694317 w 2619983"/>
                  <a:gd name="connsiteY19" fmla="*/ 2010376 h 2765267"/>
                  <a:gd name="connsiteX20" fmla="*/ 665173 w 2619983"/>
                  <a:gd name="connsiteY20" fmla="*/ 1980661 h 2765267"/>
                  <a:gd name="connsiteX21" fmla="*/ 641172 w 2619983"/>
                  <a:gd name="connsiteY21" fmla="*/ 1970946 h 2765267"/>
                  <a:gd name="connsiteX22" fmla="*/ 555454 w 2619983"/>
                  <a:gd name="connsiteY22" fmla="*/ 1953231 h 2765267"/>
                  <a:gd name="connsiteX23" fmla="*/ 306299 w 2619983"/>
                  <a:gd name="connsiteY23" fmla="*/ 1973232 h 2765267"/>
                  <a:gd name="connsiteX24" fmla="*/ 70289 w 2619983"/>
                  <a:gd name="connsiteY24" fmla="*/ 1953802 h 2765267"/>
                  <a:gd name="connsiteX25" fmla="*/ 133149 w 2619983"/>
                  <a:gd name="connsiteY25" fmla="*/ 1856655 h 2765267"/>
                  <a:gd name="connsiteX26" fmla="*/ 127434 w 2619983"/>
                  <a:gd name="connsiteY26" fmla="*/ 1732078 h 2765267"/>
                  <a:gd name="connsiteX27" fmla="*/ 0 w 2619983"/>
                  <a:gd name="connsiteY27" fmla="*/ 1622930 h 2765267"/>
                  <a:gd name="connsiteX28" fmla="*/ 205724 w 2619983"/>
                  <a:gd name="connsiteY28" fmla="*/ 1596072 h 2765267"/>
                  <a:gd name="connsiteX29" fmla="*/ 257154 w 2619983"/>
                  <a:gd name="connsiteY29" fmla="*/ 1580071 h 2765267"/>
                  <a:gd name="connsiteX30" fmla="*/ 358873 w 2619983"/>
                  <a:gd name="connsiteY30" fmla="*/ 1557213 h 2765267"/>
                  <a:gd name="connsiteX31" fmla="*/ 389732 w 2619983"/>
                  <a:gd name="connsiteY31" fmla="*/ 1545212 h 2765267"/>
                  <a:gd name="connsiteX32" fmla="*/ 496594 w 2619983"/>
                  <a:gd name="connsiteY32" fmla="*/ 1495496 h 2765267"/>
                  <a:gd name="connsiteX33" fmla="*/ 561168 w 2619983"/>
                  <a:gd name="connsiteY33" fmla="*/ 1446922 h 2765267"/>
                  <a:gd name="connsiteX34" fmla="*/ 588598 w 2619983"/>
                  <a:gd name="connsiteY34" fmla="*/ 1332060 h 2765267"/>
                  <a:gd name="connsiteX35" fmla="*/ 595456 w 2619983"/>
                  <a:gd name="connsiteY35" fmla="*/ 1076048 h 2765267"/>
                  <a:gd name="connsiteX36" fmla="*/ 586884 w 2619983"/>
                  <a:gd name="connsiteY36" fmla="*/ 886897 h 2765267"/>
                  <a:gd name="connsiteX37" fmla="*/ 614313 w 2619983"/>
                  <a:gd name="connsiteY37" fmla="*/ 677745 h 2765267"/>
                  <a:gd name="connsiteX38" fmla="*/ 710318 w 2619983"/>
                  <a:gd name="connsiteY38" fmla="*/ 530881 h 2765267"/>
                  <a:gd name="connsiteX39" fmla="*/ 770320 w 2619983"/>
                  <a:gd name="connsiteY39" fmla="*/ 472021 h 2765267"/>
                  <a:gd name="connsiteX40" fmla="*/ 1458923 w 2619983"/>
                  <a:gd name="connsiteY40" fmla="*/ 0 h 2765267"/>
                  <a:gd name="connsiteX41" fmla="*/ 1460637 w 2619983"/>
                  <a:gd name="connsiteY41" fmla="*/ 0 h 2765267"/>
                  <a:gd name="connsiteX42" fmla="*/ 1550356 w 2619983"/>
                  <a:gd name="connsiteY42" fmla="*/ 29716 h 27652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2619983" h="2765267">
                    <a:moveTo>
                      <a:pt x="1550356" y="29716"/>
                    </a:moveTo>
                    <a:cubicBezTo>
                      <a:pt x="1627502" y="102862"/>
                      <a:pt x="1718363" y="145149"/>
                      <a:pt x="1818939" y="176579"/>
                    </a:cubicBezTo>
                    <a:cubicBezTo>
                      <a:pt x="1926944" y="210867"/>
                      <a:pt x="2018948" y="279441"/>
                      <a:pt x="2097809" y="361731"/>
                    </a:cubicBezTo>
                    <a:cubicBezTo>
                      <a:pt x="2269245" y="541739"/>
                      <a:pt x="2406394" y="745176"/>
                      <a:pt x="2502398" y="974330"/>
                    </a:cubicBezTo>
                    <a:cubicBezTo>
                      <a:pt x="2558401" y="1106907"/>
                      <a:pt x="2579545" y="1248056"/>
                      <a:pt x="2593831" y="1389777"/>
                    </a:cubicBezTo>
                    <a:cubicBezTo>
                      <a:pt x="2610975" y="1559499"/>
                      <a:pt x="2622404" y="2631547"/>
                      <a:pt x="2619547" y="2749838"/>
                    </a:cubicBezTo>
                    <a:cubicBezTo>
                      <a:pt x="2619547" y="2758410"/>
                      <a:pt x="2612689" y="2765267"/>
                      <a:pt x="2604118" y="2765267"/>
                    </a:cubicBezTo>
                    <a:cubicBezTo>
                      <a:pt x="2600689" y="2765267"/>
                      <a:pt x="2597260" y="2764696"/>
                      <a:pt x="2594403" y="2764696"/>
                    </a:cubicBezTo>
                    <a:cubicBezTo>
                      <a:pt x="1746936" y="2764696"/>
                      <a:pt x="899469" y="2765267"/>
                      <a:pt x="52002" y="2764696"/>
                    </a:cubicBezTo>
                    <a:cubicBezTo>
                      <a:pt x="48002" y="2764696"/>
                      <a:pt x="52574" y="2764696"/>
                      <a:pt x="49145" y="2764696"/>
                    </a:cubicBezTo>
                    <a:cubicBezTo>
                      <a:pt x="32573" y="2753267"/>
                      <a:pt x="57717" y="2512685"/>
                      <a:pt x="66289" y="2446396"/>
                    </a:cubicBezTo>
                    <a:cubicBezTo>
                      <a:pt x="82861" y="2313819"/>
                      <a:pt x="154293" y="2220672"/>
                      <a:pt x="266298" y="2153811"/>
                    </a:cubicBezTo>
                    <a:cubicBezTo>
                      <a:pt x="269727" y="2152668"/>
                      <a:pt x="265155" y="2153240"/>
                      <a:pt x="269155" y="2152668"/>
                    </a:cubicBezTo>
                    <a:cubicBezTo>
                      <a:pt x="360588" y="2143525"/>
                      <a:pt x="452020" y="2141811"/>
                      <a:pt x="543453" y="2153240"/>
                    </a:cubicBezTo>
                    <a:cubicBezTo>
                      <a:pt x="545739" y="2153240"/>
                      <a:pt x="548025" y="2154383"/>
                      <a:pt x="549739" y="2155526"/>
                    </a:cubicBezTo>
                    <a:cubicBezTo>
                      <a:pt x="611456" y="2194384"/>
                      <a:pt x="677745" y="2198385"/>
                      <a:pt x="747462" y="2181813"/>
                    </a:cubicBezTo>
                    <a:cubicBezTo>
                      <a:pt x="748605" y="2181813"/>
                      <a:pt x="749748" y="2181813"/>
                      <a:pt x="750891" y="2181813"/>
                    </a:cubicBezTo>
                    <a:cubicBezTo>
                      <a:pt x="764035" y="2181813"/>
                      <a:pt x="771463" y="2166383"/>
                      <a:pt x="763463" y="2156097"/>
                    </a:cubicBezTo>
                    <a:cubicBezTo>
                      <a:pt x="760034" y="2152097"/>
                      <a:pt x="756605" y="2147526"/>
                      <a:pt x="753748" y="2143525"/>
                    </a:cubicBezTo>
                    <a:cubicBezTo>
                      <a:pt x="722890" y="2104095"/>
                      <a:pt x="696603" y="2062950"/>
                      <a:pt x="694317" y="2010376"/>
                    </a:cubicBezTo>
                    <a:cubicBezTo>
                      <a:pt x="693745" y="1991518"/>
                      <a:pt x="687460" y="1978946"/>
                      <a:pt x="665173" y="1980661"/>
                    </a:cubicBezTo>
                    <a:cubicBezTo>
                      <a:pt x="656601" y="1981232"/>
                      <a:pt x="648601" y="1976089"/>
                      <a:pt x="641172" y="1970946"/>
                    </a:cubicBezTo>
                    <a:cubicBezTo>
                      <a:pt x="615456" y="1950945"/>
                      <a:pt x="586312" y="1948659"/>
                      <a:pt x="555454" y="1953231"/>
                    </a:cubicBezTo>
                    <a:cubicBezTo>
                      <a:pt x="473164" y="1965803"/>
                      <a:pt x="390303" y="1978946"/>
                      <a:pt x="306299" y="1973232"/>
                    </a:cubicBezTo>
                    <a:cubicBezTo>
                      <a:pt x="242297" y="1972660"/>
                      <a:pt x="61717" y="1961231"/>
                      <a:pt x="70289" y="1953802"/>
                    </a:cubicBezTo>
                    <a:cubicBezTo>
                      <a:pt x="110862" y="1918372"/>
                      <a:pt x="128577" y="1880656"/>
                      <a:pt x="133149" y="1856655"/>
                    </a:cubicBezTo>
                    <a:cubicBezTo>
                      <a:pt x="140578" y="1813225"/>
                      <a:pt x="134863" y="1774937"/>
                      <a:pt x="127434" y="1732078"/>
                    </a:cubicBezTo>
                    <a:cubicBezTo>
                      <a:pt x="118862" y="1684076"/>
                      <a:pt x="81718" y="1634359"/>
                      <a:pt x="0" y="1622930"/>
                    </a:cubicBezTo>
                    <a:cubicBezTo>
                      <a:pt x="0" y="1622930"/>
                      <a:pt x="151435" y="1584643"/>
                      <a:pt x="205724" y="1596072"/>
                    </a:cubicBezTo>
                    <a:cubicBezTo>
                      <a:pt x="225153" y="1600072"/>
                      <a:pt x="241154" y="1589786"/>
                      <a:pt x="257154" y="1580071"/>
                    </a:cubicBezTo>
                    <a:cubicBezTo>
                      <a:pt x="288584" y="1562356"/>
                      <a:pt x="317728" y="1536641"/>
                      <a:pt x="358873" y="1557213"/>
                    </a:cubicBezTo>
                    <a:cubicBezTo>
                      <a:pt x="369731" y="1562928"/>
                      <a:pt x="380588" y="1552641"/>
                      <a:pt x="389732" y="1545212"/>
                    </a:cubicBezTo>
                    <a:cubicBezTo>
                      <a:pt x="421162" y="1519497"/>
                      <a:pt x="455449" y="1501782"/>
                      <a:pt x="496594" y="1495496"/>
                    </a:cubicBezTo>
                    <a:cubicBezTo>
                      <a:pt x="526881" y="1490924"/>
                      <a:pt x="547453" y="1473781"/>
                      <a:pt x="561168" y="1446922"/>
                    </a:cubicBezTo>
                    <a:cubicBezTo>
                      <a:pt x="580026" y="1410921"/>
                      <a:pt x="588026" y="1372062"/>
                      <a:pt x="588598" y="1332060"/>
                    </a:cubicBezTo>
                    <a:cubicBezTo>
                      <a:pt x="589169" y="1246913"/>
                      <a:pt x="590312" y="1161195"/>
                      <a:pt x="595456" y="1076048"/>
                    </a:cubicBezTo>
                    <a:cubicBezTo>
                      <a:pt x="598884" y="1013188"/>
                      <a:pt x="589741" y="949757"/>
                      <a:pt x="586884" y="886897"/>
                    </a:cubicBezTo>
                    <a:cubicBezTo>
                      <a:pt x="583455" y="815465"/>
                      <a:pt x="592598" y="745176"/>
                      <a:pt x="614313" y="677745"/>
                    </a:cubicBezTo>
                    <a:cubicBezTo>
                      <a:pt x="633171" y="620028"/>
                      <a:pt x="666887" y="572597"/>
                      <a:pt x="710318" y="530881"/>
                    </a:cubicBezTo>
                    <a:cubicBezTo>
                      <a:pt x="730319" y="512023"/>
                      <a:pt x="749177" y="490879"/>
                      <a:pt x="770320" y="472021"/>
                    </a:cubicBezTo>
                    <a:cubicBezTo>
                      <a:pt x="1295487" y="24572"/>
                      <a:pt x="1411492" y="571"/>
                      <a:pt x="1458923" y="0"/>
                    </a:cubicBezTo>
                    <a:cubicBezTo>
                      <a:pt x="1459494" y="0"/>
                      <a:pt x="1460066" y="0"/>
                      <a:pt x="1460637" y="0"/>
                    </a:cubicBezTo>
                    <a:cubicBezTo>
                      <a:pt x="1468638" y="1143"/>
                      <a:pt x="1528069" y="8000"/>
                      <a:pt x="1550356" y="297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>
                      <a:lumMod val="75000"/>
                    </a:schemeClr>
                  </a:gs>
                  <a:gs pos="72000">
                    <a:schemeClr val="accent4">
                      <a:lumMod val="50000"/>
                    </a:schemeClr>
                  </a:gs>
                  <a:gs pos="100000">
                    <a:schemeClr val="accent4">
                      <a:lumMod val="50000"/>
                    </a:schemeClr>
                  </a:gs>
                </a:gsLst>
                <a:lin ang="19200000" scaled="0"/>
              </a:gra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3218">
                <a:extLst>
                  <a:ext uri="{FF2B5EF4-FFF2-40B4-BE49-F238E27FC236}">
                    <a16:creationId xmlns:a16="http://schemas.microsoft.com/office/drawing/2014/main" xmlns="" id="{452BEAAD-4747-2A7C-B6BC-A675FC3B931E}"/>
                  </a:ext>
                </a:extLst>
              </p:cNvPr>
              <p:cNvSpPr/>
              <p:nvPr/>
            </p:nvSpPr>
            <p:spPr>
              <a:xfrm>
                <a:off x="10311778" y="4114959"/>
                <a:ext cx="737155" cy="1514985"/>
              </a:xfrm>
              <a:custGeom>
                <a:avLst/>
                <a:gdLst>
                  <a:gd name="connsiteX0" fmla="*/ 300151 w 737155"/>
                  <a:gd name="connsiteY0" fmla="*/ 966960 h 1514985"/>
                  <a:gd name="connsiteX1" fmla="*/ 419585 w 737155"/>
                  <a:gd name="connsiteY1" fmla="*/ 780095 h 1514985"/>
                  <a:gd name="connsiteX2" fmla="*/ 424156 w 737155"/>
                  <a:gd name="connsiteY2" fmla="*/ 760094 h 1514985"/>
                  <a:gd name="connsiteX3" fmla="*/ 276149 w 737155"/>
                  <a:gd name="connsiteY3" fmla="*/ 687519 h 1514985"/>
                  <a:gd name="connsiteX4" fmla="*/ 253291 w 737155"/>
                  <a:gd name="connsiteY4" fmla="*/ 682948 h 1514985"/>
                  <a:gd name="connsiteX5" fmla="*/ 233290 w 737155"/>
                  <a:gd name="connsiteY5" fmla="*/ 651518 h 1514985"/>
                  <a:gd name="connsiteX6" fmla="*/ 231576 w 737155"/>
                  <a:gd name="connsiteY6" fmla="*/ 627516 h 1514985"/>
                  <a:gd name="connsiteX7" fmla="*/ 205289 w 737155"/>
                  <a:gd name="connsiteY7" fmla="*/ 620088 h 1514985"/>
                  <a:gd name="connsiteX8" fmla="*/ 164716 w 737155"/>
                  <a:gd name="connsiteY8" fmla="*/ 670947 h 1514985"/>
                  <a:gd name="connsiteX9" fmla="*/ 117285 w 737155"/>
                  <a:gd name="connsiteY9" fmla="*/ 926387 h 1514985"/>
                  <a:gd name="connsiteX10" fmla="*/ 61283 w 737155"/>
                  <a:gd name="connsiteY10" fmla="*/ 1217829 h 1514985"/>
                  <a:gd name="connsiteX11" fmla="*/ 30996 w 737155"/>
                  <a:gd name="connsiteY11" fmla="*/ 1514985 h 1514985"/>
                  <a:gd name="connsiteX12" fmla="*/ 25281 w 737155"/>
                  <a:gd name="connsiteY12" fmla="*/ 1468697 h 1514985"/>
                  <a:gd name="connsiteX13" fmla="*/ 30424 w 737155"/>
                  <a:gd name="connsiteY13" fmla="*/ 1346406 h 1514985"/>
                  <a:gd name="connsiteX14" fmla="*/ 14995 w 737155"/>
                  <a:gd name="connsiteY14" fmla="*/ 1180113 h 1514985"/>
                  <a:gd name="connsiteX15" fmla="*/ 17852 w 737155"/>
                  <a:gd name="connsiteY15" fmla="*/ 1001248 h 1514985"/>
                  <a:gd name="connsiteX16" fmla="*/ 107570 w 737155"/>
                  <a:gd name="connsiteY16" fmla="*/ 772094 h 1514985"/>
                  <a:gd name="connsiteX17" fmla="*/ 133858 w 737155"/>
                  <a:gd name="connsiteY17" fmla="*/ 481224 h 1514985"/>
                  <a:gd name="connsiteX18" fmla="*/ 228719 w 737155"/>
                  <a:gd name="connsiteY18" fmla="*/ 593229 h 1514985"/>
                  <a:gd name="connsiteX19" fmla="*/ 261863 w 737155"/>
                  <a:gd name="connsiteY19" fmla="*/ 596658 h 1514985"/>
                  <a:gd name="connsiteX20" fmla="*/ 464158 w 737155"/>
                  <a:gd name="connsiteY20" fmla="*/ 356647 h 1514985"/>
                  <a:gd name="connsiteX21" fmla="*/ 544733 w 737155"/>
                  <a:gd name="connsiteY21" fmla="*/ 274929 h 1514985"/>
                  <a:gd name="connsiteX22" fmla="*/ 705883 w 737155"/>
                  <a:gd name="connsiteY22" fmla="*/ 60634 h 1514985"/>
                  <a:gd name="connsiteX23" fmla="*/ 713312 w 737155"/>
                  <a:gd name="connsiteY23" fmla="*/ 60 h 1514985"/>
                  <a:gd name="connsiteX24" fmla="*/ 733313 w 737155"/>
                  <a:gd name="connsiteY24" fmla="*/ 34347 h 1514985"/>
                  <a:gd name="connsiteX25" fmla="*/ 638452 w 737155"/>
                  <a:gd name="connsiteY25" fmla="*/ 264072 h 1514985"/>
                  <a:gd name="connsiteX26" fmla="*/ 276721 w 737155"/>
                  <a:gd name="connsiteY26" fmla="*/ 1244687 h 1514985"/>
                  <a:gd name="connsiteX27" fmla="*/ 282436 w 737155"/>
                  <a:gd name="connsiteY27" fmla="*/ 1140683 h 1514985"/>
                  <a:gd name="connsiteX28" fmla="*/ 301294 w 737155"/>
                  <a:gd name="connsiteY28" fmla="*/ 1050393 h 1514985"/>
                  <a:gd name="connsiteX29" fmla="*/ 300151 w 737155"/>
                  <a:gd name="connsiteY29" fmla="*/ 966960 h 1514985"/>
                  <a:gd name="connsiteX30" fmla="*/ 300151 w 737155"/>
                  <a:gd name="connsiteY30" fmla="*/ 966960 h 1514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737155" h="1514985">
                    <a:moveTo>
                      <a:pt x="300151" y="966960"/>
                    </a:moveTo>
                    <a:cubicBezTo>
                      <a:pt x="328152" y="897243"/>
                      <a:pt x="353296" y="825240"/>
                      <a:pt x="419585" y="780095"/>
                    </a:cubicBezTo>
                    <a:cubicBezTo>
                      <a:pt x="426442" y="775523"/>
                      <a:pt x="440728" y="768094"/>
                      <a:pt x="424156" y="760094"/>
                    </a:cubicBezTo>
                    <a:cubicBezTo>
                      <a:pt x="374440" y="736093"/>
                      <a:pt x="328152" y="706377"/>
                      <a:pt x="276149" y="687519"/>
                    </a:cubicBezTo>
                    <a:cubicBezTo>
                      <a:pt x="269292" y="684662"/>
                      <a:pt x="261292" y="682948"/>
                      <a:pt x="253291" y="682948"/>
                    </a:cubicBezTo>
                    <a:cubicBezTo>
                      <a:pt x="227576" y="683519"/>
                      <a:pt x="215004" y="677804"/>
                      <a:pt x="233290" y="651518"/>
                    </a:cubicBezTo>
                    <a:cubicBezTo>
                      <a:pt x="238434" y="644089"/>
                      <a:pt x="239005" y="634945"/>
                      <a:pt x="231576" y="627516"/>
                    </a:cubicBezTo>
                    <a:cubicBezTo>
                      <a:pt x="224719" y="620659"/>
                      <a:pt x="215575" y="617230"/>
                      <a:pt x="205289" y="620088"/>
                    </a:cubicBezTo>
                    <a:cubicBezTo>
                      <a:pt x="179002" y="626945"/>
                      <a:pt x="168716" y="646375"/>
                      <a:pt x="164716" y="670947"/>
                    </a:cubicBezTo>
                    <a:cubicBezTo>
                      <a:pt x="148715" y="756094"/>
                      <a:pt x="116142" y="838954"/>
                      <a:pt x="117285" y="926387"/>
                    </a:cubicBezTo>
                    <a:cubicBezTo>
                      <a:pt x="118428" y="1028106"/>
                      <a:pt x="81284" y="1121253"/>
                      <a:pt x="61283" y="1217829"/>
                    </a:cubicBezTo>
                    <a:cubicBezTo>
                      <a:pt x="41282" y="1315548"/>
                      <a:pt x="34996" y="1414981"/>
                      <a:pt x="30996" y="1514985"/>
                    </a:cubicBezTo>
                    <a:cubicBezTo>
                      <a:pt x="16138" y="1501270"/>
                      <a:pt x="25281" y="1484127"/>
                      <a:pt x="25281" y="1468697"/>
                    </a:cubicBezTo>
                    <a:cubicBezTo>
                      <a:pt x="26424" y="1428124"/>
                      <a:pt x="26424" y="1387551"/>
                      <a:pt x="30424" y="1346406"/>
                    </a:cubicBezTo>
                    <a:cubicBezTo>
                      <a:pt x="35567" y="1290403"/>
                      <a:pt x="35567" y="1234401"/>
                      <a:pt x="14995" y="1180113"/>
                    </a:cubicBezTo>
                    <a:cubicBezTo>
                      <a:pt x="-7863" y="1120110"/>
                      <a:pt x="-2720" y="1060679"/>
                      <a:pt x="17852" y="1001248"/>
                    </a:cubicBezTo>
                    <a:cubicBezTo>
                      <a:pt x="44139" y="923530"/>
                      <a:pt x="74997" y="846955"/>
                      <a:pt x="107570" y="772094"/>
                    </a:cubicBezTo>
                    <a:cubicBezTo>
                      <a:pt x="147001" y="681805"/>
                      <a:pt x="153858" y="581229"/>
                      <a:pt x="133858" y="481224"/>
                    </a:cubicBezTo>
                    <a:cubicBezTo>
                      <a:pt x="159001" y="515511"/>
                      <a:pt x="204146" y="558371"/>
                      <a:pt x="228719" y="593229"/>
                    </a:cubicBezTo>
                    <a:cubicBezTo>
                      <a:pt x="239577" y="608087"/>
                      <a:pt x="247577" y="618373"/>
                      <a:pt x="261863" y="596658"/>
                    </a:cubicBezTo>
                    <a:cubicBezTo>
                      <a:pt x="319580" y="508654"/>
                      <a:pt x="393869" y="434365"/>
                      <a:pt x="464158" y="356647"/>
                    </a:cubicBezTo>
                    <a:cubicBezTo>
                      <a:pt x="497302" y="335503"/>
                      <a:pt x="521303" y="304073"/>
                      <a:pt x="544733" y="274929"/>
                    </a:cubicBezTo>
                    <a:cubicBezTo>
                      <a:pt x="600735" y="206926"/>
                      <a:pt x="656167" y="133208"/>
                      <a:pt x="705883" y="60634"/>
                    </a:cubicBezTo>
                    <a:cubicBezTo>
                      <a:pt x="722455" y="36633"/>
                      <a:pt x="716741" y="22918"/>
                      <a:pt x="713312" y="60"/>
                    </a:cubicBezTo>
                    <a:cubicBezTo>
                      <a:pt x="741313" y="-1083"/>
                      <a:pt x="739599" y="14346"/>
                      <a:pt x="733313" y="34347"/>
                    </a:cubicBezTo>
                    <a:cubicBezTo>
                      <a:pt x="705883" y="112636"/>
                      <a:pt x="669310" y="187497"/>
                      <a:pt x="638452" y="264072"/>
                    </a:cubicBezTo>
                    <a:cubicBezTo>
                      <a:pt x="511017" y="576657"/>
                      <a:pt x="276721" y="1241258"/>
                      <a:pt x="276721" y="1244687"/>
                    </a:cubicBezTo>
                    <a:cubicBezTo>
                      <a:pt x="279007" y="1200685"/>
                      <a:pt x="277292" y="1161255"/>
                      <a:pt x="282436" y="1140683"/>
                    </a:cubicBezTo>
                    <a:cubicBezTo>
                      <a:pt x="289864" y="1110967"/>
                      <a:pt x="295579" y="1080680"/>
                      <a:pt x="301294" y="1050393"/>
                    </a:cubicBezTo>
                    <a:cubicBezTo>
                      <a:pt x="305865" y="1021249"/>
                      <a:pt x="308722" y="993819"/>
                      <a:pt x="300151" y="966960"/>
                    </a:cubicBezTo>
                    <a:lnTo>
                      <a:pt x="300151" y="966960"/>
                    </a:lnTo>
                    <a:close/>
                  </a:path>
                </a:pathLst>
              </a:custGeom>
              <a:solidFill>
                <a:srgbClr val="FEFEFD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4" name="Freeform: Shape 3219">
                <a:extLst>
                  <a:ext uri="{FF2B5EF4-FFF2-40B4-BE49-F238E27FC236}">
                    <a16:creationId xmlns:a16="http://schemas.microsoft.com/office/drawing/2014/main" xmlns="" id="{A1D5F8A3-E221-50A2-631F-CEFB156F600E}"/>
                  </a:ext>
                </a:extLst>
              </p:cNvPr>
              <p:cNvSpPr/>
              <p:nvPr/>
            </p:nvSpPr>
            <p:spPr>
              <a:xfrm>
                <a:off x="10333630" y="4725909"/>
                <a:ext cx="412844" cy="1583313"/>
              </a:xfrm>
              <a:custGeom>
                <a:avLst/>
                <a:gdLst>
                  <a:gd name="connsiteX0" fmla="*/ 233725 w 412844"/>
                  <a:gd name="connsiteY0" fmla="*/ 725742 h 1583313"/>
                  <a:gd name="connsiteX1" fmla="*/ 186294 w 412844"/>
                  <a:gd name="connsiteY1" fmla="*/ 1021755 h 1583313"/>
                  <a:gd name="connsiteX2" fmla="*/ 161150 w 412844"/>
                  <a:gd name="connsiteY2" fmla="*/ 1522921 h 1583313"/>
                  <a:gd name="connsiteX3" fmla="*/ 127434 w 412844"/>
                  <a:gd name="connsiteY3" fmla="*/ 1579495 h 1583313"/>
                  <a:gd name="connsiteX4" fmla="*/ 64003 w 412844"/>
                  <a:gd name="connsiteY4" fmla="*/ 1550922 h 1583313"/>
                  <a:gd name="connsiteX5" fmla="*/ 0 w 412844"/>
                  <a:gd name="connsiteY5" fmla="*/ 907464 h 1583313"/>
                  <a:gd name="connsiteX6" fmla="*/ 53145 w 412844"/>
                  <a:gd name="connsiteY6" fmla="*/ 500017 h 1583313"/>
                  <a:gd name="connsiteX7" fmla="*/ 84575 w 412844"/>
                  <a:gd name="connsiteY7" fmla="*/ 290865 h 1583313"/>
                  <a:gd name="connsiteX8" fmla="*/ 120577 w 412844"/>
                  <a:gd name="connsiteY8" fmla="*/ 111428 h 1583313"/>
                  <a:gd name="connsiteX9" fmla="*/ 132006 w 412844"/>
                  <a:gd name="connsiteY9" fmla="*/ 51426 h 1583313"/>
                  <a:gd name="connsiteX10" fmla="*/ 163436 w 412844"/>
                  <a:gd name="connsiteY10" fmla="*/ 7424 h 1583313"/>
                  <a:gd name="connsiteX11" fmla="*/ 217153 w 412844"/>
                  <a:gd name="connsiteY11" fmla="*/ 36568 h 1583313"/>
                  <a:gd name="connsiteX12" fmla="*/ 238297 w 412844"/>
                  <a:gd name="connsiteY12" fmla="*/ 63426 h 1583313"/>
                  <a:gd name="connsiteX13" fmla="*/ 397161 w 412844"/>
                  <a:gd name="connsiteY13" fmla="*/ 136572 h 1583313"/>
                  <a:gd name="connsiteX14" fmla="*/ 404590 w 412844"/>
                  <a:gd name="connsiteY14" fmla="*/ 171431 h 1583313"/>
                  <a:gd name="connsiteX15" fmla="*/ 281727 w 412844"/>
                  <a:gd name="connsiteY15" fmla="*/ 356582 h 1583313"/>
                  <a:gd name="connsiteX16" fmla="*/ 233725 w 412844"/>
                  <a:gd name="connsiteY16" fmla="*/ 725742 h 1583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412844" h="1583313">
                    <a:moveTo>
                      <a:pt x="233725" y="725742"/>
                    </a:moveTo>
                    <a:cubicBezTo>
                      <a:pt x="202866" y="821175"/>
                      <a:pt x="197723" y="922322"/>
                      <a:pt x="186294" y="1021755"/>
                    </a:cubicBezTo>
                    <a:cubicBezTo>
                      <a:pt x="168579" y="1178334"/>
                      <a:pt x="159436" y="1512634"/>
                      <a:pt x="161150" y="1522921"/>
                    </a:cubicBezTo>
                    <a:cubicBezTo>
                      <a:pt x="166865" y="1556636"/>
                      <a:pt x="160007" y="1568637"/>
                      <a:pt x="127434" y="1579495"/>
                    </a:cubicBezTo>
                    <a:cubicBezTo>
                      <a:pt x="97147" y="1589209"/>
                      <a:pt x="76575" y="1580638"/>
                      <a:pt x="64003" y="1550922"/>
                    </a:cubicBezTo>
                    <a:cubicBezTo>
                      <a:pt x="47431" y="1512634"/>
                      <a:pt x="0" y="1093187"/>
                      <a:pt x="0" y="907464"/>
                    </a:cubicBezTo>
                    <a:cubicBezTo>
                      <a:pt x="0" y="769744"/>
                      <a:pt x="8572" y="632595"/>
                      <a:pt x="53145" y="500017"/>
                    </a:cubicBezTo>
                    <a:cubicBezTo>
                      <a:pt x="76003" y="432586"/>
                      <a:pt x="78861" y="361726"/>
                      <a:pt x="84575" y="290865"/>
                    </a:cubicBezTo>
                    <a:cubicBezTo>
                      <a:pt x="89147" y="230291"/>
                      <a:pt x="97147" y="169145"/>
                      <a:pt x="120577" y="111428"/>
                    </a:cubicBezTo>
                    <a:cubicBezTo>
                      <a:pt x="128006" y="92570"/>
                      <a:pt x="126292" y="71427"/>
                      <a:pt x="132006" y="51426"/>
                    </a:cubicBezTo>
                    <a:cubicBezTo>
                      <a:pt x="137721" y="32568"/>
                      <a:pt x="146293" y="17138"/>
                      <a:pt x="163436" y="7424"/>
                    </a:cubicBezTo>
                    <a:cubicBezTo>
                      <a:pt x="191437" y="-9720"/>
                      <a:pt x="218296" y="3995"/>
                      <a:pt x="217153" y="36568"/>
                    </a:cubicBezTo>
                    <a:cubicBezTo>
                      <a:pt x="216581" y="54283"/>
                      <a:pt x="221724" y="59998"/>
                      <a:pt x="238297" y="63426"/>
                    </a:cubicBezTo>
                    <a:cubicBezTo>
                      <a:pt x="296013" y="76570"/>
                      <a:pt x="345159" y="109714"/>
                      <a:pt x="397161" y="136572"/>
                    </a:cubicBezTo>
                    <a:cubicBezTo>
                      <a:pt x="412590" y="144573"/>
                      <a:pt x="419448" y="160002"/>
                      <a:pt x="404590" y="171431"/>
                    </a:cubicBezTo>
                    <a:cubicBezTo>
                      <a:pt x="341730" y="219433"/>
                      <a:pt x="316014" y="290294"/>
                      <a:pt x="281727" y="356582"/>
                    </a:cubicBezTo>
                    <a:cubicBezTo>
                      <a:pt x="253726" y="409156"/>
                      <a:pt x="289156" y="552020"/>
                      <a:pt x="233725" y="725742"/>
                    </a:cubicBez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5" name="Freeform: Shape 3220">
                <a:extLst>
                  <a:ext uri="{FF2B5EF4-FFF2-40B4-BE49-F238E27FC236}">
                    <a16:creationId xmlns:a16="http://schemas.microsoft.com/office/drawing/2014/main" xmlns="" id="{01447804-E689-B5C2-9504-5378C80444B9}"/>
                  </a:ext>
                </a:extLst>
              </p:cNvPr>
              <p:cNvSpPr/>
              <p:nvPr/>
            </p:nvSpPr>
            <p:spPr>
              <a:xfrm>
                <a:off x="10448451" y="4840067"/>
                <a:ext cx="182538" cy="994457"/>
              </a:xfrm>
              <a:custGeom>
                <a:avLst/>
                <a:gdLst>
                  <a:gd name="connsiteX0" fmla="*/ 160049 w 182538"/>
                  <a:gd name="connsiteY0" fmla="*/ 241852 h 994457"/>
                  <a:gd name="connsiteX1" fmla="*/ 176049 w 182538"/>
                  <a:gd name="connsiteY1" fmla="*/ 281283 h 994457"/>
                  <a:gd name="connsiteX2" fmla="*/ 64616 w 182538"/>
                  <a:gd name="connsiteY2" fmla="*/ 756161 h 994457"/>
                  <a:gd name="connsiteX3" fmla="*/ 18328 w 182538"/>
                  <a:gd name="connsiteY3" fmla="*/ 994458 h 994457"/>
                  <a:gd name="connsiteX4" fmla="*/ 41 w 182538"/>
                  <a:gd name="connsiteY4" fmla="*/ 499007 h 994457"/>
                  <a:gd name="connsiteX5" fmla="*/ 28042 w 182538"/>
                  <a:gd name="connsiteY5" fmla="*/ 216708 h 994457"/>
                  <a:gd name="connsiteX6" fmla="*/ 129761 w 182538"/>
                  <a:gd name="connsiteY6" fmla="*/ 12699 h 994457"/>
                  <a:gd name="connsiteX7" fmla="*/ 165763 w 182538"/>
                  <a:gd name="connsiteY7" fmla="*/ 2413 h 994457"/>
                  <a:gd name="connsiteX8" fmla="*/ 182335 w 182538"/>
                  <a:gd name="connsiteY8" fmla="*/ 32700 h 994457"/>
                  <a:gd name="connsiteX9" fmla="*/ 149191 w 182538"/>
                  <a:gd name="connsiteY9" fmla="*/ 124704 h 994457"/>
                  <a:gd name="connsiteX10" fmla="*/ 120047 w 182538"/>
                  <a:gd name="connsiteY10" fmla="*/ 181278 h 994457"/>
                  <a:gd name="connsiteX11" fmla="*/ 114332 w 182538"/>
                  <a:gd name="connsiteY11" fmla="*/ 197279 h 994457"/>
                  <a:gd name="connsiteX12" fmla="*/ 85760 w 182538"/>
                  <a:gd name="connsiteY12" fmla="*/ 243567 h 994457"/>
                  <a:gd name="connsiteX13" fmla="*/ 77188 w 182538"/>
                  <a:gd name="connsiteY13" fmla="*/ 256139 h 994457"/>
                  <a:gd name="connsiteX14" fmla="*/ 160049 w 182538"/>
                  <a:gd name="connsiteY14" fmla="*/ 241852 h 994457"/>
                  <a:gd name="connsiteX15" fmla="*/ 160049 w 182538"/>
                  <a:gd name="connsiteY15" fmla="*/ 241852 h 9944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82538" h="994457">
                    <a:moveTo>
                      <a:pt x="160049" y="241852"/>
                    </a:moveTo>
                    <a:cubicBezTo>
                      <a:pt x="176621" y="250424"/>
                      <a:pt x="180050" y="266425"/>
                      <a:pt x="176049" y="281283"/>
                    </a:cubicBezTo>
                    <a:cubicBezTo>
                      <a:pt x="160620" y="341857"/>
                      <a:pt x="108046" y="563581"/>
                      <a:pt x="64616" y="756161"/>
                    </a:cubicBezTo>
                    <a:cubicBezTo>
                      <a:pt x="36043" y="883024"/>
                      <a:pt x="21757" y="992743"/>
                      <a:pt x="18328" y="994458"/>
                    </a:cubicBezTo>
                    <a:cubicBezTo>
                      <a:pt x="9756" y="936741"/>
                      <a:pt x="613" y="607012"/>
                      <a:pt x="41" y="499007"/>
                    </a:cubicBezTo>
                    <a:cubicBezTo>
                      <a:pt x="-530" y="403574"/>
                      <a:pt x="4613" y="309284"/>
                      <a:pt x="28042" y="216708"/>
                    </a:cubicBezTo>
                    <a:cubicBezTo>
                      <a:pt x="46900" y="141276"/>
                      <a:pt x="90331" y="77845"/>
                      <a:pt x="129761" y="12699"/>
                    </a:cubicBezTo>
                    <a:cubicBezTo>
                      <a:pt x="137762" y="-1016"/>
                      <a:pt x="152619" y="-2159"/>
                      <a:pt x="165763" y="2413"/>
                    </a:cubicBezTo>
                    <a:cubicBezTo>
                      <a:pt x="180050" y="6984"/>
                      <a:pt x="183478" y="18985"/>
                      <a:pt x="182335" y="32700"/>
                    </a:cubicBezTo>
                    <a:cubicBezTo>
                      <a:pt x="180621" y="66987"/>
                      <a:pt x="164049" y="95560"/>
                      <a:pt x="149191" y="124704"/>
                    </a:cubicBezTo>
                    <a:cubicBezTo>
                      <a:pt x="139476" y="143562"/>
                      <a:pt x="129190" y="162420"/>
                      <a:pt x="120047" y="181278"/>
                    </a:cubicBezTo>
                    <a:cubicBezTo>
                      <a:pt x="117190" y="186421"/>
                      <a:pt x="112618" y="194421"/>
                      <a:pt x="114332" y="197279"/>
                    </a:cubicBezTo>
                    <a:cubicBezTo>
                      <a:pt x="137762" y="234423"/>
                      <a:pt x="98903" y="230423"/>
                      <a:pt x="85760" y="243567"/>
                    </a:cubicBezTo>
                    <a:cubicBezTo>
                      <a:pt x="82902" y="246995"/>
                      <a:pt x="76616" y="246995"/>
                      <a:pt x="77188" y="256139"/>
                    </a:cubicBezTo>
                    <a:cubicBezTo>
                      <a:pt x="105760" y="254996"/>
                      <a:pt x="133190" y="252138"/>
                      <a:pt x="160049" y="241852"/>
                    </a:cubicBezTo>
                    <a:lnTo>
                      <a:pt x="160049" y="241852"/>
                    </a:lnTo>
                    <a:close/>
                  </a:path>
                </a:pathLst>
              </a:custGeom>
              <a:solidFill>
                <a:schemeClr val="accent1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7" name="Freeform: Shape 3221">
                <a:extLst>
                  <a:ext uri="{FF2B5EF4-FFF2-40B4-BE49-F238E27FC236}">
                    <a16:creationId xmlns:a16="http://schemas.microsoft.com/office/drawing/2014/main" xmlns="" id="{E5B194DF-18B8-C0AE-58F0-6BF721A17108}"/>
                  </a:ext>
                </a:extLst>
              </p:cNvPr>
              <p:cNvSpPr/>
              <p:nvPr/>
            </p:nvSpPr>
            <p:spPr>
              <a:xfrm>
                <a:off x="9774159" y="2910043"/>
                <a:ext cx="1258931" cy="1821577"/>
              </a:xfrm>
              <a:custGeom>
                <a:avLst/>
                <a:gdLst>
                  <a:gd name="connsiteX0" fmla="*/ 1145212 w 1258931"/>
                  <a:gd name="connsiteY0" fmla="*/ 913534 h 1821577"/>
                  <a:gd name="connsiteX1" fmla="*/ 1142355 w 1258931"/>
                  <a:gd name="connsiteY1" fmla="*/ 914677 h 1821577"/>
                  <a:gd name="connsiteX2" fmla="*/ 1142926 w 1258931"/>
                  <a:gd name="connsiteY2" fmla="*/ 911248 h 1821577"/>
                  <a:gd name="connsiteX3" fmla="*/ 1146926 w 1258931"/>
                  <a:gd name="connsiteY3" fmla="*/ 910677 h 1821577"/>
                  <a:gd name="connsiteX4" fmla="*/ 1174927 w 1258931"/>
                  <a:gd name="connsiteY4" fmla="*/ 867246 h 1821577"/>
                  <a:gd name="connsiteX5" fmla="*/ 1205786 w 1258931"/>
                  <a:gd name="connsiteY5" fmla="*/ 770099 h 1821577"/>
                  <a:gd name="connsiteX6" fmla="*/ 1157213 w 1258931"/>
                  <a:gd name="connsiteY6" fmla="*/ 527231 h 1821577"/>
                  <a:gd name="connsiteX7" fmla="*/ 1094353 w 1258931"/>
                  <a:gd name="connsiteY7" fmla="*/ 473514 h 1821577"/>
                  <a:gd name="connsiteX8" fmla="*/ 1046350 w 1258931"/>
                  <a:gd name="connsiteY8" fmla="*/ 511802 h 1821577"/>
                  <a:gd name="connsiteX9" fmla="*/ 983490 w 1258931"/>
                  <a:gd name="connsiteY9" fmla="*/ 212931 h 1821577"/>
                  <a:gd name="connsiteX10" fmla="*/ 789196 w 1258931"/>
                  <a:gd name="connsiteY10" fmla="*/ 41495 h 1821577"/>
                  <a:gd name="connsiteX11" fmla="*/ 393178 w 1258931"/>
                  <a:gd name="connsiteY11" fmla="*/ 37495 h 1821577"/>
                  <a:gd name="connsiteX12" fmla="*/ 77164 w 1258931"/>
                  <a:gd name="connsiteY12" fmla="*/ 250647 h 1821577"/>
                  <a:gd name="connsiteX13" fmla="*/ 589 w 1258931"/>
                  <a:gd name="connsiteY13" fmla="*/ 544375 h 1821577"/>
                  <a:gd name="connsiteX14" fmla="*/ 17 w 1258931"/>
                  <a:gd name="connsiteY14" fmla="*/ 587805 h 1821577"/>
                  <a:gd name="connsiteX15" fmla="*/ 23447 w 1258931"/>
                  <a:gd name="connsiteY15" fmla="*/ 779814 h 1821577"/>
                  <a:gd name="connsiteX16" fmla="*/ 161167 w 1258931"/>
                  <a:gd name="connsiteY16" fmla="*/ 1154688 h 1821577"/>
                  <a:gd name="connsiteX17" fmla="*/ 417179 w 1258931"/>
                  <a:gd name="connsiteY17" fmla="*/ 1515847 h 1821577"/>
                  <a:gd name="connsiteX18" fmla="*/ 456609 w 1258931"/>
                  <a:gd name="connsiteY18" fmla="*/ 1575850 h 1821577"/>
                  <a:gd name="connsiteX19" fmla="*/ 550328 w 1258931"/>
                  <a:gd name="connsiteY19" fmla="*/ 1638710 h 1821577"/>
                  <a:gd name="connsiteX20" fmla="*/ 634903 w 1258931"/>
                  <a:gd name="connsiteY20" fmla="*/ 1634709 h 1821577"/>
                  <a:gd name="connsiteX21" fmla="*/ 634332 w 1258931"/>
                  <a:gd name="connsiteY21" fmla="*/ 1638710 h 1821577"/>
                  <a:gd name="connsiteX22" fmla="*/ 755480 w 1258931"/>
                  <a:gd name="connsiteY22" fmla="*/ 1801574 h 1821577"/>
                  <a:gd name="connsiteX23" fmla="*/ 804053 w 1258931"/>
                  <a:gd name="connsiteY23" fmla="*/ 1802145 h 1821577"/>
                  <a:gd name="connsiteX24" fmla="*/ 888057 w 1258931"/>
                  <a:gd name="connsiteY24" fmla="*/ 1694141 h 1821577"/>
                  <a:gd name="connsiteX25" fmla="*/ 1258931 w 1258931"/>
                  <a:gd name="connsiteY25" fmla="*/ 1231263 h 1821577"/>
                  <a:gd name="connsiteX26" fmla="*/ 1145212 w 1258931"/>
                  <a:gd name="connsiteY26" fmla="*/ 913534 h 18215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1258931" h="1821577">
                    <a:moveTo>
                      <a:pt x="1145212" y="913534"/>
                    </a:moveTo>
                    <a:cubicBezTo>
                      <a:pt x="1144069" y="914106"/>
                      <a:pt x="1143497" y="914106"/>
                      <a:pt x="1142355" y="914677"/>
                    </a:cubicBezTo>
                    <a:cubicBezTo>
                      <a:pt x="1142355" y="913534"/>
                      <a:pt x="1142926" y="912391"/>
                      <a:pt x="1142926" y="911248"/>
                    </a:cubicBezTo>
                    <a:cubicBezTo>
                      <a:pt x="1144069" y="911248"/>
                      <a:pt x="1145783" y="910677"/>
                      <a:pt x="1146926" y="910677"/>
                    </a:cubicBezTo>
                    <a:cubicBezTo>
                      <a:pt x="1156070" y="895819"/>
                      <a:pt x="1165784" y="881533"/>
                      <a:pt x="1174927" y="867246"/>
                    </a:cubicBezTo>
                    <a:cubicBezTo>
                      <a:pt x="1192642" y="836959"/>
                      <a:pt x="1206357" y="807815"/>
                      <a:pt x="1205786" y="770099"/>
                    </a:cubicBezTo>
                    <a:cubicBezTo>
                      <a:pt x="1205214" y="685524"/>
                      <a:pt x="1180071" y="606663"/>
                      <a:pt x="1157213" y="527231"/>
                    </a:cubicBezTo>
                    <a:cubicBezTo>
                      <a:pt x="1148069" y="495801"/>
                      <a:pt x="1126925" y="477514"/>
                      <a:pt x="1094353" y="473514"/>
                    </a:cubicBezTo>
                    <a:cubicBezTo>
                      <a:pt x="1070351" y="475800"/>
                      <a:pt x="1059494" y="494658"/>
                      <a:pt x="1046350" y="511802"/>
                    </a:cubicBezTo>
                    <a:cubicBezTo>
                      <a:pt x="1027492" y="544946"/>
                      <a:pt x="1040636" y="292935"/>
                      <a:pt x="983490" y="212931"/>
                    </a:cubicBezTo>
                    <a:cubicBezTo>
                      <a:pt x="983490" y="212931"/>
                      <a:pt x="916630" y="92926"/>
                      <a:pt x="789196" y="41495"/>
                    </a:cubicBezTo>
                    <a:cubicBezTo>
                      <a:pt x="670905" y="-5936"/>
                      <a:pt x="530327" y="-19651"/>
                      <a:pt x="393178" y="37495"/>
                    </a:cubicBezTo>
                    <a:cubicBezTo>
                      <a:pt x="273173" y="87211"/>
                      <a:pt x="134881" y="174644"/>
                      <a:pt x="77164" y="250647"/>
                    </a:cubicBezTo>
                    <a:cubicBezTo>
                      <a:pt x="23447" y="321507"/>
                      <a:pt x="6875" y="455799"/>
                      <a:pt x="589" y="544375"/>
                    </a:cubicBezTo>
                    <a:cubicBezTo>
                      <a:pt x="17" y="559232"/>
                      <a:pt x="17" y="573519"/>
                      <a:pt x="17" y="587805"/>
                    </a:cubicBezTo>
                    <a:cubicBezTo>
                      <a:pt x="-554" y="652951"/>
                      <a:pt x="13161" y="716382"/>
                      <a:pt x="23447" y="779814"/>
                    </a:cubicBezTo>
                    <a:cubicBezTo>
                      <a:pt x="32590" y="795814"/>
                      <a:pt x="155453" y="1141544"/>
                      <a:pt x="161167" y="1154688"/>
                    </a:cubicBezTo>
                    <a:cubicBezTo>
                      <a:pt x="227456" y="1288980"/>
                      <a:pt x="304603" y="1414128"/>
                      <a:pt x="417179" y="1515847"/>
                    </a:cubicBezTo>
                    <a:cubicBezTo>
                      <a:pt x="434894" y="1531276"/>
                      <a:pt x="446894" y="1554134"/>
                      <a:pt x="456609" y="1575850"/>
                    </a:cubicBezTo>
                    <a:cubicBezTo>
                      <a:pt x="475467" y="1616994"/>
                      <a:pt x="505755" y="1638138"/>
                      <a:pt x="550328" y="1638710"/>
                    </a:cubicBezTo>
                    <a:cubicBezTo>
                      <a:pt x="553757" y="1642710"/>
                      <a:pt x="608045" y="1629566"/>
                      <a:pt x="634903" y="1634709"/>
                    </a:cubicBezTo>
                    <a:cubicBezTo>
                      <a:pt x="634332" y="1635852"/>
                      <a:pt x="634332" y="1637567"/>
                      <a:pt x="634332" y="1638710"/>
                    </a:cubicBezTo>
                    <a:cubicBezTo>
                      <a:pt x="651475" y="1657568"/>
                      <a:pt x="731479" y="1766715"/>
                      <a:pt x="755480" y="1801574"/>
                    </a:cubicBezTo>
                    <a:cubicBezTo>
                      <a:pt x="773195" y="1827861"/>
                      <a:pt x="784624" y="1828432"/>
                      <a:pt x="804053" y="1802145"/>
                    </a:cubicBezTo>
                    <a:cubicBezTo>
                      <a:pt x="830912" y="1765001"/>
                      <a:pt x="858342" y="1728999"/>
                      <a:pt x="888057" y="1694141"/>
                    </a:cubicBezTo>
                    <a:cubicBezTo>
                      <a:pt x="927488" y="1648424"/>
                      <a:pt x="1221215" y="1344411"/>
                      <a:pt x="1258931" y="1231263"/>
                    </a:cubicBezTo>
                    <a:cubicBezTo>
                      <a:pt x="1199500" y="1020967"/>
                      <a:pt x="1158927" y="1049540"/>
                      <a:pt x="1145212" y="913534"/>
                    </a:cubicBezTo>
                    <a:close/>
                  </a:path>
                </a:pathLst>
              </a:custGeom>
              <a:solidFill>
                <a:srgbClr val="F5D4B7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68" name="Freeform: Shape 3222">
                <a:extLst>
                  <a:ext uri="{FF2B5EF4-FFF2-40B4-BE49-F238E27FC236}">
                    <a16:creationId xmlns:a16="http://schemas.microsoft.com/office/drawing/2014/main" xmlns="" id="{B16FC8DF-79CC-BAE0-71BD-40C2A0452A7D}"/>
                  </a:ext>
                </a:extLst>
              </p:cNvPr>
              <p:cNvSpPr/>
              <p:nvPr/>
            </p:nvSpPr>
            <p:spPr>
              <a:xfrm>
                <a:off x="6899798" y="4652701"/>
                <a:ext cx="2983072" cy="1983048"/>
              </a:xfrm>
              <a:custGeom>
                <a:avLst/>
                <a:gdLst>
                  <a:gd name="connsiteX0" fmla="*/ 2977241 w 2983072"/>
                  <a:gd name="connsiteY0" fmla="*/ 1404120 h 1983048"/>
                  <a:gd name="connsiteX1" fmla="*/ 1664038 w 2983072"/>
                  <a:gd name="connsiteY1" fmla="*/ 1312116 h 1983048"/>
                  <a:gd name="connsiteX2" fmla="*/ 1634323 w 2983072"/>
                  <a:gd name="connsiteY2" fmla="*/ 1288114 h 1983048"/>
                  <a:gd name="connsiteX3" fmla="*/ 1230305 w 2983072"/>
                  <a:gd name="connsiteY3" fmla="*/ 69774 h 1983048"/>
                  <a:gd name="connsiteX4" fmla="*/ 1130872 w 2983072"/>
                  <a:gd name="connsiteY4" fmla="*/ 56 h 1983048"/>
                  <a:gd name="connsiteX5" fmla="*/ 68538 w 2983072"/>
                  <a:gd name="connsiteY5" fmla="*/ 15486 h 1983048"/>
                  <a:gd name="connsiteX6" fmla="*/ 1678 w 2983072"/>
                  <a:gd name="connsiteY6" fmla="*/ 98918 h 1983048"/>
                  <a:gd name="connsiteX7" fmla="*/ 437126 w 2983072"/>
                  <a:gd name="connsiteY7" fmla="*/ 1469265 h 1983048"/>
                  <a:gd name="connsiteX8" fmla="*/ 531416 w 2983072"/>
                  <a:gd name="connsiteY8" fmla="*/ 1703562 h 1983048"/>
                  <a:gd name="connsiteX9" fmla="*/ 478271 w 2983072"/>
                  <a:gd name="connsiteY9" fmla="*/ 1825853 h 1983048"/>
                  <a:gd name="connsiteX10" fmla="*/ 554274 w 2983072"/>
                  <a:gd name="connsiteY10" fmla="*/ 1888141 h 1983048"/>
                  <a:gd name="connsiteX11" fmla="*/ 2109201 w 2983072"/>
                  <a:gd name="connsiteY11" fmla="*/ 1983003 h 1983048"/>
                  <a:gd name="connsiteX12" fmla="*/ 2322354 w 2983072"/>
                  <a:gd name="connsiteY12" fmla="*/ 1912714 h 1983048"/>
                  <a:gd name="connsiteX13" fmla="*/ 2959525 w 2983072"/>
                  <a:gd name="connsiteY13" fmla="*/ 1470408 h 1983048"/>
                  <a:gd name="connsiteX14" fmla="*/ 2977241 w 2983072"/>
                  <a:gd name="connsiteY14" fmla="*/ 1404120 h 1983048"/>
                  <a:gd name="connsiteX15" fmla="*/ 2977241 w 2983072"/>
                  <a:gd name="connsiteY15" fmla="*/ 1404120 h 1983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2983072" h="1983048">
                    <a:moveTo>
                      <a:pt x="2977241" y="1404120"/>
                    </a:moveTo>
                    <a:cubicBezTo>
                      <a:pt x="2934953" y="1378976"/>
                      <a:pt x="1826903" y="1330402"/>
                      <a:pt x="1664038" y="1312116"/>
                    </a:cubicBezTo>
                    <a:cubicBezTo>
                      <a:pt x="1645752" y="1310401"/>
                      <a:pt x="1638895" y="1303544"/>
                      <a:pt x="1634323" y="1288114"/>
                    </a:cubicBezTo>
                    <a:cubicBezTo>
                      <a:pt x="1595464" y="1168680"/>
                      <a:pt x="1325737" y="356644"/>
                      <a:pt x="1230305" y="69774"/>
                    </a:cubicBezTo>
                    <a:cubicBezTo>
                      <a:pt x="1212018" y="14914"/>
                      <a:pt x="1189160" y="-1087"/>
                      <a:pt x="1130872" y="56"/>
                    </a:cubicBezTo>
                    <a:cubicBezTo>
                      <a:pt x="1060011" y="1199"/>
                      <a:pt x="140541" y="14914"/>
                      <a:pt x="68538" y="15486"/>
                    </a:cubicBezTo>
                    <a:cubicBezTo>
                      <a:pt x="17678" y="16057"/>
                      <a:pt x="-6894" y="48059"/>
                      <a:pt x="1678" y="98918"/>
                    </a:cubicBezTo>
                    <a:cubicBezTo>
                      <a:pt x="6249" y="125776"/>
                      <a:pt x="422840" y="1433835"/>
                      <a:pt x="437126" y="1469265"/>
                    </a:cubicBezTo>
                    <a:cubicBezTo>
                      <a:pt x="467413" y="1548126"/>
                      <a:pt x="471413" y="1637273"/>
                      <a:pt x="531416" y="1703562"/>
                    </a:cubicBezTo>
                    <a:cubicBezTo>
                      <a:pt x="458270" y="1744707"/>
                      <a:pt x="455413" y="1751564"/>
                      <a:pt x="478271" y="1825853"/>
                    </a:cubicBezTo>
                    <a:cubicBezTo>
                      <a:pt x="489700" y="1863569"/>
                      <a:pt x="514272" y="1885284"/>
                      <a:pt x="554274" y="1888141"/>
                    </a:cubicBezTo>
                    <a:cubicBezTo>
                      <a:pt x="729711" y="1900713"/>
                      <a:pt x="1952051" y="1985289"/>
                      <a:pt x="2109201" y="1983003"/>
                    </a:cubicBezTo>
                    <a:cubicBezTo>
                      <a:pt x="2188062" y="1981288"/>
                      <a:pt x="2226350" y="1983574"/>
                      <a:pt x="2322354" y="1912714"/>
                    </a:cubicBezTo>
                    <a:cubicBezTo>
                      <a:pt x="2388643" y="1865283"/>
                      <a:pt x="2905809" y="1512125"/>
                      <a:pt x="2959525" y="1470408"/>
                    </a:cubicBezTo>
                    <a:cubicBezTo>
                      <a:pt x="2984670" y="1449836"/>
                      <a:pt x="2988098" y="1430978"/>
                      <a:pt x="2977241" y="1404120"/>
                    </a:cubicBezTo>
                    <a:lnTo>
                      <a:pt x="2977241" y="1404120"/>
                    </a:lnTo>
                    <a:close/>
                  </a:path>
                </a:pathLst>
              </a:custGeom>
              <a:solidFill>
                <a:srgbClr val="484848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0" name="Freeform: Shape 3223">
                <a:extLst>
                  <a:ext uri="{FF2B5EF4-FFF2-40B4-BE49-F238E27FC236}">
                    <a16:creationId xmlns:a16="http://schemas.microsoft.com/office/drawing/2014/main" xmlns="" id="{A3508C1E-8FDA-CAA9-05B1-B9BE2212ADCF}"/>
                  </a:ext>
                </a:extLst>
              </p:cNvPr>
              <p:cNvSpPr/>
              <p:nvPr/>
            </p:nvSpPr>
            <p:spPr>
              <a:xfrm>
                <a:off x="8461143" y="5651362"/>
                <a:ext cx="1167883" cy="1018126"/>
              </a:xfrm>
              <a:custGeom>
                <a:avLst/>
                <a:gdLst>
                  <a:gd name="connsiteX0" fmla="*/ 966732 w 1167883"/>
                  <a:gd name="connsiteY0" fmla="*/ 556894 h 1018126"/>
                  <a:gd name="connsiteX1" fmla="*/ 847869 w 1167883"/>
                  <a:gd name="connsiteY1" fmla="*/ 512891 h 1018126"/>
                  <a:gd name="connsiteX2" fmla="*/ 766723 w 1167883"/>
                  <a:gd name="connsiteY2" fmla="*/ 467175 h 1018126"/>
                  <a:gd name="connsiteX3" fmla="*/ 637574 w 1167883"/>
                  <a:gd name="connsiteY3" fmla="*/ 400315 h 1018126"/>
                  <a:gd name="connsiteX4" fmla="*/ 534712 w 1167883"/>
                  <a:gd name="connsiteY4" fmla="*/ 378028 h 1018126"/>
                  <a:gd name="connsiteX5" fmla="*/ 435279 w 1167883"/>
                  <a:gd name="connsiteY5" fmla="*/ 377457 h 1018126"/>
                  <a:gd name="connsiteX6" fmla="*/ 454137 w 1167883"/>
                  <a:gd name="connsiteY6" fmla="*/ 347741 h 1018126"/>
                  <a:gd name="connsiteX7" fmla="*/ 546713 w 1167883"/>
                  <a:gd name="connsiteY7" fmla="*/ 263166 h 1018126"/>
                  <a:gd name="connsiteX8" fmla="*/ 583286 w 1167883"/>
                  <a:gd name="connsiteY8" fmla="*/ 269452 h 1018126"/>
                  <a:gd name="connsiteX9" fmla="*/ 574714 w 1167883"/>
                  <a:gd name="connsiteY9" fmla="*/ 279738 h 1018126"/>
                  <a:gd name="connsiteX10" fmla="*/ 586143 w 1167883"/>
                  <a:gd name="connsiteY10" fmla="*/ 346598 h 1018126"/>
                  <a:gd name="connsiteX11" fmla="*/ 693005 w 1167883"/>
                  <a:gd name="connsiteY11" fmla="*/ 372885 h 1018126"/>
                  <a:gd name="connsiteX12" fmla="*/ 777581 w 1167883"/>
                  <a:gd name="connsiteY12" fmla="*/ 382029 h 1018126"/>
                  <a:gd name="connsiteX13" fmla="*/ 870728 w 1167883"/>
                  <a:gd name="connsiteY13" fmla="*/ 386600 h 1018126"/>
                  <a:gd name="connsiteX14" fmla="*/ 1009020 w 1167883"/>
                  <a:gd name="connsiteY14" fmla="*/ 368314 h 1018126"/>
                  <a:gd name="connsiteX15" fmla="*/ 1105595 w 1167883"/>
                  <a:gd name="connsiteY15" fmla="*/ 263166 h 1018126"/>
                  <a:gd name="connsiteX16" fmla="*/ 1105595 w 1167883"/>
                  <a:gd name="connsiteY16" fmla="*/ 150018 h 1018126"/>
                  <a:gd name="connsiteX17" fmla="*/ 989019 w 1167883"/>
                  <a:gd name="connsiteY17" fmla="*/ 80872 h 1018126"/>
                  <a:gd name="connsiteX18" fmla="*/ 841583 w 1167883"/>
                  <a:gd name="connsiteY18" fmla="*/ 77444 h 1018126"/>
                  <a:gd name="connsiteX19" fmla="*/ 604430 w 1167883"/>
                  <a:gd name="connsiteY19" fmla="*/ 7155 h 1018126"/>
                  <a:gd name="connsiteX20" fmla="*/ 465566 w 1167883"/>
                  <a:gd name="connsiteY20" fmla="*/ 24870 h 1018126"/>
                  <a:gd name="connsiteX21" fmla="*/ 341561 w 1167883"/>
                  <a:gd name="connsiteY21" fmla="*/ 82586 h 1018126"/>
                  <a:gd name="connsiteX22" fmla="*/ 272415 w 1167883"/>
                  <a:gd name="connsiteY22" fmla="*/ 115731 h 1018126"/>
                  <a:gd name="connsiteX23" fmla="*/ 216412 w 1167883"/>
                  <a:gd name="connsiteY23" fmla="*/ 204306 h 1018126"/>
                  <a:gd name="connsiteX24" fmla="*/ 185554 w 1167883"/>
                  <a:gd name="connsiteY24" fmla="*/ 314597 h 1018126"/>
                  <a:gd name="connsiteX25" fmla="*/ 184982 w 1167883"/>
                  <a:gd name="connsiteY25" fmla="*/ 375171 h 1018126"/>
                  <a:gd name="connsiteX26" fmla="*/ 147838 w 1167883"/>
                  <a:gd name="connsiteY26" fmla="*/ 438031 h 1018126"/>
                  <a:gd name="connsiteX27" fmla="*/ 122122 w 1167883"/>
                  <a:gd name="connsiteY27" fmla="*/ 456318 h 1018126"/>
                  <a:gd name="connsiteX28" fmla="*/ 7260 w 1167883"/>
                  <a:gd name="connsiteY28" fmla="*/ 652327 h 1018126"/>
                  <a:gd name="connsiteX29" fmla="*/ 18118 w 1167883"/>
                  <a:gd name="connsiteY29" fmla="*/ 739759 h 1018126"/>
                  <a:gd name="connsiteX30" fmla="*/ 56977 w 1167883"/>
                  <a:gd name="connsiteY30" fmla="*/ 776903 h 1018126"/>
                  <a:gd name="connsiteX31" fmla="*/ 96978 w 1167883"/>
                  <a:gd name="connsiteY31" fmla="*/ 753474 h 1018126"/>
                  <a:gd name="connsiteX32" fmla="*/ 124408 w 1167883"/>
                  <a:gd name="connsiteY32" fmla="*/ 689471 h 1018126"/>
                  <a:gd name="connsiteX33" fmla="*/ 186697 w 1167883"/>
                  <a:gd name="connsiteY33" fmla="*/ 662613 h 1018126"/>
                  <a:gd name="connsiteX34" fmla="*/ 210126 w 1167883"/>
                  <a:gd name="connsiteY34" fmla="*/ 674613 h 1018126"/>
                  <a:gd name="connsiteX35" fmla="*/ 566714 w 1167883"/>
                  <a:gd name="connsiteY35" fmla="*/ 855193 h 1018126"/>
                  <a:gd name="connsiteX36" fmla="*/ 759294 w 1167883"/>
                  <a:gd name="connsiteY36" fmla="*/ 914053 h 1018126"/>
                  <a:gd name="connsiteX37" fmla="*/ 889585 w 1167883"/>
                  <a:gd name="connsiteY37" fmla="*/ 933482 h 1018126"/>
                  <a:gd name="connsiteX38" fmla="*/ 1024449 w 1167883"/>
                  <a:gd name="connsiteY38" fmla="*/ 1016343 h 1018126"/>
                  <a:gd name="connsiteX39" fmla="*/ 1039307 w 1167883"/>
                  <a:gd name="connsiteY39" fmla="*/ 1012914 h 1018126"/>
                  <a:gd name="connsiteX40" fmla="*/ 990733 w 1167883"/>
                  <a:gd name="connsiteY40" fmla="*/ 858050 h 1018126"/>
                  <a:gd name="connsiteX41" fmla="*/ 1109595 w 1167883"/>
                  <a:gd name="connsiteY41" fmla="*/ 617468 h 1018126"/>
                  <a:gd name="connsiteX42" fmla="*/ 1167884 w 1167883"/>
                  <a:gd name="connsiteY42" fmla="*/ 592324 h 1018126"/>
                  <a:gd name="connsiteX43" fmla="*/ 966732 w 1167883"/>
                  <a:gd name="connsiteY43" fmla="*/ 556894 h 101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1167883" h="1018126">
                    <a:moveTo>
                      <a:pt x="966732" y="556894"/>
                    </a:moveTo>
                    <a:cubicBezTo>
                      <a:pt x="923873" y="551179"/>
                      <a:pt x="883871" y="537464"/>
                      <a:pt x="847869" y="512891"/>
                    </a:cubicBezTo>
                    <a:cubicBezTo>
                      <a:pt x="822154" y="495177"/>
                      <a:pt x="795295" y="479176"/>
                      <a:pt x="766723" y="467175"/>
                    </a:cubicBezTo>
                    <a:cubicBezTo>
                      <a:pt x="722149" y="448317"/>
                      <a:pt x="678147" y="427745"/>
                      <a:pt x="637574" y="400315"/>
                    </a:cubicBezTo>
                    <a:cubicBezTo>
                      <a:pt x="606144" y="379743"/>
                      <a:pt x="571285" y="371743"/>
                      <a:pt x="534712" y="378028"/>
                    </a:cubicBezTo>
                    <a:cubicBezTo>
                      <a:pt x="502139" y="383743"/>
                      <a:pt x="470138" y="373457"/>
                      <a:pt x="435279" y="377457"/>
                    </a:cubicBezTo>
                    <a:cubicBezTo>
                      <a:pt x="440422" y="363742"/>
                      <a:pt x="448423" y="356313"/>
                      <a:pt x="454137" y="347741"/>
                    </a:cubicBezTo>
                    <a:cubicBezTo>
                      <a:pt x="474710" y="308311"/>
                      <a:pt x="509568" y="284310"/>
                      <a:pt x="546713" y="263166"/>
                    </a:cubicBezTo>
                    <a:cubicBezTo>
                      <a:pt x="562714" y="254023"/>
                      <a:pt x="575857" y="252308"/>
                      <a:pt x="583286" y="269452"/>
                    </a:cubicBezTo>
                    <a:cubicBezTo>
                      <a:pt x="578714" y="270595"/>
                      <a:pt x="575857" y="274595"/>
                      <a:pt x="574714" y="279738"/>
                    </a:cubicBezTo>
                    <a:cubicBezTo>
                      <a:pt x="570142" y="303168"/>
                      <a:pt x="566142" y="327169"/>
                      <a:pt x="586143" y="346598"/>
                    </a:cubicBezTo>
                    <a:cubicBezTo>
                      <a:pt x="615287" y="381457"/>
                      <a:pt x="654718" y="379171"/>
                      <a:pt x="693005" y="372885"/>
                    </a:cubicBezTo>
                    <a:cubicBezTo>
                      <a:pt x="722721" y="367742"/>
                      <a:pt x="750151" y="369457"/>
                      <a:pt x="777581" y="382029"/>
                    </a:cubicBezTo>
                    <a:cubicBezTo>
                      <a:pt x="807868" y="395743"/>
                      <a:pt x="840440" y="399172"/>
                      <a:pt x="870728" y="386600"/>
                    </a:cubicBezTo>
                    <a:cubicBezTo>
                      <a:pt x="906729" y="371171"/>
                      <a:pt x="971304" y="363171"/>
                      <a:pt x="1009020" y="368314"/>
                    </a:cubicBezTo>
                    <a:cubicBezTo>
                      <a:pt x="1016448" y="369457"/>
                      <a:pt x="1101024" y="274024"/>
                      <a:pt x="1105595" y="263166"/>
                    </a:cubicBezTo>
                    <a:cubicBezTo>
                      <a:pt x="1120453" y="225450"/>
                      <a:pt x="1118167" y="187734"/>
                      <a:pt x="1105595" y="150018"/>
                    </a:cubicBezTo>
                    <a:cubicBezTo>
                      <a:pt x="1086737" y="94016"/>
                      <a:pt x="1049021" y="71729"/>
                      <a:pt x="989019" y="80872"/>
                    </a:cubicBezTo>
                    <a:cubicBezTo>
                      <a:pt x="975875" y="81443"/>
                      <a:pt x="877585" y="83729"/>
                      <a:pt x="841583" y="77444"/>
                    </a:cubicBezTo>
                    <a:cubicBezTo>
                      <a:pt x="759294" y="63729"/>
                      <a:pt x="682719" y="32870"/>
                      <a:pt x="604430" y="7155"/>
                    </a:cubicBezTo>
                    <a:cubicBezTo>
                      <a:pt x="552999" y="-9418"/>
                      <a:pt x="509568" y="5440"/>
                      <a:pt x="465566" y="24870"/>
                    </a:cubicBezTo>
                    <a:cubicBezTo>
                      <a:pt x="423850" y="43728"/>
                      <a:pt x="386134" y="69443"/>
                      <a:pt x="341561" y="82586"/>
                    </a:cubicBezTo>
                    <a:cubicBezTo>
                      <a:pt x="316988" y="89444"/>
                      <a:pt x="293559" y="101444"/>
                      <a:pt x="272415" y="115731"/>
                    </a:cubicBezTo>
                    <a:cubicBezTo>
                      <a:pt x="242128" y="136875"/>
                      <a:pt x="226698" y="169448"/>
                      <a:pt x="216412" y="204306"/>
                    </a:cubicBezTo>
                    <a:cubicBezTo>
                      <a:pt x="206126" y="241451"/>
                      <a:pt x="195840" y="277453"/>
                      <a:pt x="185554" y="314597"/>
                    </a:cubicBezTo>
                    <a:cubicBezTo>
                      <a:pt x="184982" y="334598"/>
                      <a:pt x="183839" y="355170"/>
                      <a:pt x="184982" y="375171"/>
                    </a:cubicBezTo>
                    <a:cubicBezTo>
                      <a:pt x="187268" y="405458"/>
                      <a:pt x="180411" y="427745"/>
                      <a:pt x="147838" y="438031"/>
                    </a:cubicBezTo>
                    <a:cubicBezTo>
                      <a:pt x="138123" y="441460"/>
                      <a:pt x="128408" y="448317"/>
                      <a:pt x="122122" y="456318"/>
                    </a:cubicBezTo>
                    <a:cubicBezTo>
                      <a:pt x="72977" y="515177"/>
                      <a:pt x="28404" y="576894"/>
                      <a:pt x="7260" y="652327"/>
                    </a:cubicBezTo>
                    <a:cubicBezTo>
                      <a:pt x="-740" y="681471"/>
                      <a:pt x="-7598" y="712901"/>
                      <a:pt x="18118" y="739759"/>
                    </a:cubicBezTo>
                    <a:cubicBezTo>
                      <a:pt x="24404" y="740331"/>
                      <a:pt x="38118" y="774618"/>
                      <a:pt x="56977" y="776903"/>
                    </a:cubicBezTo>
                    <a:cubicBezTo>
                      <a:pt x="75834" y="779761"/>
                      <a:pt x="87264" y="768332"/>
                      <a:pt x="96978" y="753474"/>
                    </a:cubicBezTo>
                    <a:cubicBezTo>
                      <a:pt x="110122" y="733473"/>
                      <a:pt x="116408" y="711186"/>
                      <a:pt x="124408" y="689471"/>
                    </a:cubicBezTo>
                    <a:cubicBezTo>
                      <a:pt x="137552" y="654612"/>
                      <a:pt x="151838" y="647755"/>
                      <a:pt x="186697" y="662613"/>
                    </a:cubicBezTo>
                    <a:cubicBezTo>
                      <a:pt x="195268" y="666042"/>
                      <a:pt x="202697" y="669470"/>
                      <a:pt x="210126" y="674613"/>
                    </a:cubicBezTo>
                    <a:cubicBezTo>
                      <a:pt x="319274" y="754617"/>
                      <a:pt x="447851" y="794619"/>
                      <a:pt x="566714" y="855193"/>
                    </a:cubicBezTo>
                    <a:cubicBezTo>
                      <a:pt x="627859" y="886051"/>
                      <a:pt x="693577" y="899195"/>
                      <a:pt x="759294" y="914053"/>
                    </a:cubicBezTo>
                    <a:cubicBezTo>
                      <a:pt x="803867" y="912338"/>
                      <a:pt x="849012" y="908338"/>
                      <a:pt x="889585" y="933482"/>
                    </a:cubicBezTo>
                    <a:cubicBezTo>
                      <a:pt x="934730" y="960912"/>
                      <a:pt x="979304" y="988342"/>
                      <a:pt x="1024449" y="1016343"/>
                    </a:cubicBezTo>
                    <a:cubicBezTo>
                      <a:pt x="1030163" y="1019772"/>
                      <a:pt x="1035306" y="1018057"/>
                      <a:pt x="1039307" y="1012914"/>
                    </a:cubicBezTo>
                    <a:cubicBezTo>
                      <a:pt x="1005591" y="965483"/>
                      <a:pt x="998733" y="915195"/>
                      <a:pt x="990733" y="858050"/>
                    </a:cubicBezTo>
                    <a:cubicBezTo>
                      <a:pt x="982733" y="768332"/>
                      <a:pt x="1031306" y="655755"/>
                      <a:pt x="1109595" y="617468"/>
                    </a:cubicBezTo>
                    <a:cubicBezTo>
                      <a:pt x="1121596" y="611753"/>
                      <a:pt x="1160455" y="604896"/>
                      <a:pt x="1167884" y="592324"/>
                    </a:cubicBezTo>
                    <a:cubicBezTo>
                      <a:pt x="1135882" y="582609"/>
                      <a:pt x="1014734" y="563751"/>
                      <a:pt x="966732" y="556894"/>
                    </a:cubicBezTo>
                    <a:close/>
                  </a:path>
                </a:pathLst>
              </a:custGeom>
              <a:solidFill>
                <a:srgbClr val="F5D4B7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1" name="Freeform: Shape 3224">
                <a:extLst>
                  <a:ext uri="{FF2B5EF4-FFF2-40B4-BE49-F238E27FC236}">
                    <a16:creationId xmlns:a16="http://schemas.microsoft.com/office/drawing/2014/main" xmlns="" id="{09CDF361-EA95-F6AD-25D1-B208E8BFB4DB}"/>
                  </a:ext>
                </a:extLst>
              </p:cNvPr>
              <p:cNvSpPr/>
              <p:nvPr/>
            </p:nvSpPr>
            <p:spPr>
              <a:xfrm>
                <a:off x="7031825" y="4778370"/>
                <a:ext cx="1445617" cy="1416648"/>
              </a:xfrm>
              <a:custGeom>
                <a:avLst/>
                <a:gdLst>
                  <a:gd name="connsiteX0" fmla="*/ 1442293 w 1445617"/>
                  <a:gd name="connsiteY0" fmla="*/ 1036725 h 1416648"/>
                  <a:gd name="connsiteX1" fmla="*/ 1349718 w 1445617"/>
                  <a:gd name="connsiteY1" fmla="*/ 770427 h 1416648"/>
                  <a:gd name="connsiteX2" fmla="*/ 1094277 w 1445617"/>
                  <a:gd name="connsiteY2" fmla="*/ 25251 h 1416648"/>
                  <a:gd name="connsiteX3" fmla="*/ 1059419 w 1445617"/>
                  <a:gd name="connsiteY3" fmla="*/ 107 h 1416648"/>
                  <a:gd name="connsiteX4" fmla="*/ 62802 w 1445617"/>
                  <a:gd name="connsiteY4" fmla="*/ 41251 h 1416648"/>
                  <a:gd name="connsiteX5" fmla="*/ 13086 w 1445617"/>
                  <a:gd name="connsiteY5" fmla="*/ 109255 h 1416648"/>
                  <a:gd name="connsiteX6" fmla="*/ 166807 w 1445617"/>
                  <a:gd name="connsiteY6" fmla="*/ 575561 h 1416648"/>
                  <a:gd name="connsiteX7" fmla="*/ 430247 w 1445617"/>
                  <a:gd name="connsiteY7" fmla="*/ 1385312 h 1416648"/>
                  <a:gd name="connsiteX8" fmla="*/ 478250 w 1445617"/>
                  <a:gd name="connsiteY8" fmla="*/ 1408742 h 1416648"/>
                  <a:gd name="connsiteX9" fmla="*/ 1106278 w 1445617"/>
                  <a:gd name="connsiteY9" fmla="*/ 1184160 h 1416648"/>
                  <a:gd name="connsiteX10" fmla="*/ 1245141 w 1445617"/>
                  <a:gd name="connsiteY10" fmla="*/ 1132729 h 1416648"/>
                  <a:gd name="connsiteX11" fmla="*/ 1245141 w 1445617"/>
                  <a:gd name="connsiteY11" fmla="*/ 1132729 h 1416648"/>
                  <a:gd name="connsiteX12" fmla="*/ 1245141 w 1445617"/>
                  <a:gd name="connsiteY12" fmla="*/ 1132729 h 1416648"/>
                  <a:gd name="connsiteX13" fmla="*/ 1424007 w 1445617"/>
                  <a:gd name="connsiteY13" fmla="*/ 1071012 h 1416648"/>
                  <a:gd name="connsiteX14" fmla="*/ 1442293 w 1445617"/>
                  <a:gd name="connsiteY14" fmla="*/ 1036725 h 1416648"/>
                  <a:gd name="connsiteX15" fmla="*/ 1442293 w 1445617"/>
                  <a:gd name="connsiteY15" fmla="*/ 1036725 h 1416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45617" h="1416648">
                    <a:moveTo>
                      <a:pt x="1442293" y="1036725"/>
                    </a:moveTo>
                    <a:cubicBezTo>
                      <a:pt x="1410292" y="948150"/>
                      <a:pt x="1380005" y="859003"/>
                      <a:pt x="1349718" y="770427"/>
                    </a:cubicBezTo>
                    <a:cubicBezTo>
                      <a:pt x="1263999" y="521845"/>
                      <a:pt x="1178853" y="273833"/>
                      <a:pt x="1094277" y="25251"/>
                    </a:cubicBezTo>
                    <a:cubicBezTo>
                      <a:pt x="1087991" y="6964"/>
                      <a:pt x="1080563" y="-1036"/>
                      <a:pt x="1059419" y="107"/>
                    </a:cubicBezTo>
                    <a:cubicBezTo>
                      <a:pt x="1013131" y="2964"/>
                      <a:pt x="181093" y="35537"/>
                      <a:pt x="62802" y="41251"/>
                    </a:cubicBezTo>
                    <a:cubicBezTo>
                      <a:pt x="-9201" y="44680"/>
                      <a:pt x="-9201" y="41823"/>
                      <a:pt x="13086" y="109255"/>
                    </a:cubicBezTo>
                    <a:cubicBezTo>
                      <a:pt x="64517" y="264690"/>
                      <a:pt x="115948" y="420126"/>
                      <a:pt x="166807" y="575561"/>
                    </a:cubicBezTo>
                    <a:cubicBezTo>
                      <a:pt x="254811" y="845288"/>
                      <a:pt x="342243" y="1115586"/>
                      <a:pt x="430247" y="1385312"/>
                    </a:cubicBezTo>
                    <a:cubicBezTo>
                      <a:pt x="442248" y="1422457"/>
                      <a:pt x="442819" y="1421314"/>
                      <a:pt x="478250" y="1408742"/>
                    </a:cubicBezTo>
                    <a:cubicBezTo>
                      <a:pt x="687973" y="1333881"/>
                      <a:pt x="897126" y="1259592"/>
                      <a:pt x="1106278" y="1184160"/>
                    </a:cubicBezTo>
                    <a:cubicBezTo>
                      <a:pt x="1152566" y="1167588"/>
                      <a:pt x="1201139" y="1155016"/>
                      <a:pt x="1245141" y="1132729"/>
                    </a:cubicBezTo>
                    <a:lnTo>
                      <a:pt x="1245141" y="1132729"/>
                    </a:lnTo>
                    <a:lnTo>
                      <a:pt x="1245141" y="1132729"/>
                    </a:lnTo>
                    <a:cubicBezTo>
                      <a:pt x="1304573" y="1112157"/>
                      <a:pt x="1364004" y="1090442"/>
                      <a:pt x="1424007" y="1071012"/>
                    </a:cubicBezTo>
                    <a:cubicBezTo>
                      <a:pt x="1445150" y="1065298"/>
                      <a:pt x="1449722" y="1057869"/>
                      <a:pt x="1442293" y="1036725"/>
                    </a:cubicBezTo>
                    <a:lnTo>
                      <a:pt x="1442293" y="1036725"/>
                    </a:lnTo>
                    <a:close/>
                  </a:path>
                </a:pathLst>
              </a:custGeom>
              <a:solidFill>
                <a:srgbClr val="8F8C8D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2" name="Freeform: Shape 3225">
                <a:extLst>
                  <a:ext uri="{FF2B5EF4-FFF2-40B4-BE49-F238E27FC236}">
                    <a16:creationId xmlns:a16="http://schemas.microsoft.com/office/drawing/2014/main" xmlns="" id="{8659EA59-88A7-8B57-6FA8-6BDA17688BC7}"/>
                  </a:ext>
                </a:extLst>
              </p:cNvPr>
              <p:cNvSpPr/>
              <p:nvPr/>
            </p:nvSpPr>
            <p:spPr>
              <a:xfrm>
                <a:off x="7031253" y="4800764"/>
                <a:ext cx="1251998" cy="1394255"/>
              </a:xfrm>
              <a:custGeom>
                <a:avLst/>
                <a:gdLst>
                  <a:gd name="connsiteX0" fmla="*/ 1251999 w 1251998"/>
                  <a:gd name="connsiteY0" fmla="*/ 1108050 h 1394255"/>
                  <a:gd name="connsiteX1" fmla="*/ 413104 w 1251998"/>
                  <a:gd name="connsiteY1" fmla="*/ 0 h 1394255"/>
                  <a:gd name="connsiteX2" fmla="*/ 62802 w 1251998"/>
                  <a:gd name="connsiteY2" fmla="*/ 16001 h 1394255"/>
                  <a:gd name="connsiteX3" fmla="*/ 13086 w 1251998"/>
                  <a:gd name="connsiteY3" fmla="*/ 84575 h 1394255"/>
                  <a:gd name="connsiteX4" fmla="*/ 166807 w 1251998"/>
                  <a:gd name="connsiteY4" fmla="*/ 551453 h 1394255"/>
                  <a:gd name="connsiteX5" fmla="*/ 429676 w 1251998"/>
                  <a:gd name="connsiteY5" fmla="*/ 1362919 h 1394255"/>
                  <a:gd name="connsiteX6" fmla="*/ 477678 w 1251998"/>
                  <a:gd name="connsiteY6" fmla="*/ 1386348 h 1394255"/>
                  <a:gd name="connsiteX7" fmla="*/ 1105706 w 1251998"/>
                  <a:gd name="connsiteY7" fmla="*/ 1161195 h 1394255"/>
                  <a:gd name="connsiteX8" fmla="*/ 1244570 w 1251998"/>
                  <a:gd name="connsiteY8" fmla="*/ 1109764 h 1394255"/>
                  <a:gd name="connsiteX9" fmla="*/ 1244570 w 1251998"/>
                  <a:gd name="connsiteY9" fmla="*/ 1109764 h 1394255"/>
                  <a:gd name="connsiteX10" fmla="*/ 1244570 w 1251998"/>
                  <a:gd name="connsiteY10" fmla="*/ 1109764 h 1394255"/>
                  <a:gd name="connsiteX11" fmla="*/ 1251999 w 1251998"/>
                  <a:gd name="connsiteY11" fmla="*/ 1108050 h 1394255"/>
                  <a:gd name="connsiteX12" fmla="*/ 1251999 w 1251998"/>
                  <a:gd name="connsiteY12" fmla="*/ 1108050 h 13942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251998" h="1394255">
                    <a:moveTo>
                      <a:pt x="1251999" y="1108050"/>
                    </a:moveTo>
                    <a:lnTo>
                      <a:pt x="413104" y="0"/>
                    </a:lnTo>
                    <a:cubicBezTo>
                      <a:pt x="296527" y="10858"/>
                      <a:pt x="179379" y="10286"/>
                      <a:pt x="62802" y="16001"/>
                    </a:cubicBezTo>
                    <a:cubicBezTo>
                      <a:pt x="-9201" y="19429"/>
                      <a:pt x="-9201" y="16572"/>
                      <a:pt x="13086" y="84575"/>
                    </a:cubicBezTo>
                    <a:cubicBezTo>
                      <a:pt x="64517" y="240011"/>
                      <a:pt x="115948" y="396018"/>
                      <a:pt x="166807" y="551453"/>
                    </a:cubicBezTo>
                    <a:cubicBezTo>
                      <a:pt x="254811" y="821751"/>
                      <a:pt x="342243" y="1092049"/>
                      <a:pt x="429676" y="1362919"/>
                    </a:cubicBezTo>
                    <a:cubicBezTo>
                      <a:pt x="441677" y="1400063"/>
                      <a:pt x="442248" y="1398920"/>
                      <a:pt x="477678" y="1386348"/>
                    </a:cubicBezTo>
                    <a:cubicBezTo>
                      <a:pt x="686830" y="1311488"/>
                      <a:pt x="896554" y="1237199"/>
                      <a:pt x="1105706" y="1161195"/>
                    </a:cubicBezTo>
                    <a:cubicBezTo>
                      <a:pt x="1151994" y="1144623"/>
                      <a:pt x="1200568" y="1132051"/>
                      <a:pt x="1244570" y="1109764"/>
                    </a:cubicBezTo>
                    <a:lnTo>
                      <a:pt x="1244570" y="1109764"/>
                    </a:lnTo>
                    <a:lnTo>
                      <a:pt x="1244570" y="1109764"/>
                    </a:lnTo>
                    <a:cubicBezTo>
                      <a:pt x="1247427" y="1109764"/>
                      <a:pt x="1249713" y="1108621"/>
                      <a:pt x="1251999" y="1108050"/>
                    </a:cubicBezTo>
                    <a:lnTo>
                      <a:pt x="1251999" y="1108050"/>
                    </a:lnTo>
                    <a:close/>
                  </a:path>
                </a:pathLst>
              </a:custGeom>
              <a:solidFill>
                <a:srgbClr val="6F6F6F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3" name="Freeform: Shape 3226">
                <a:extLst>
                  <a:ext uri="{FF2B5EF4-FFF2-40B4-BE49-F238E27FC236}">
                    <a16:creationId xmlns:a16="http://schemas.microsoft.com/office/drawing/2014/main" xmlns="" id="{40D41F9C-F809-A6DD-5DA0-F2EA48015C61}"/>
                  </a:ext>
                </a:extLst>
              </p:cNvPr>
              <p:cNvSpPr/>
              <p:nvPr/>
            </p:nvSpPr>
            <p:spPr>
              <a:xfrm>
                <a:off x="9424776" y="5715091"/>
                <a:ext cx="280192" cy="331449"/>
              </a:xfrm>
              <a:custGeom>
                <a:avLst/>
                <a:gdLst>
                  <a:gd name="connsiteX0" fmla="*/ 62530 w 280192"/>
                  <a:gd name="connsiteY0" fmla="*/ 21715 h 331449"/>
                  <a:gd name="connsiteX1" fmla="*/ 25957 w 280192"/>
                  <a:gd name="connsiteY1" fmla="*/ 17715 h 331449"/>
                  <a:gd name="connsiteX2" fmla="*/ 141391 w 280192"/>
                  <a:gd name="connsiteY2" fmla="*/ 0 h 331449"/>
                  <a:gd name="connsiteX3" fmla="*/ 279111 w 280192"/>
                  <a:gd name="connsiteY3" fmla="*/ 140006 h 331449"/>
                  <a:gd name="connsiteX4" fmla="*/ 265968 w 280192"/>
                  <a:gd name="connsiteY4" fmla="*/ 266298 h 331449"/>
                  <a:gd name="connsiteX5" fmla="*/ 211679 w 280192"/>
                  <a:gd name="connsiteY5" fmla="*/ 331444 h 331449"/>
                  <a:gd name="connsiteX6" fmla="*/ 49386 w 280192"/>
                  <a:gd name="connsiteY6" fmla="*/ 318300 h 331449"/>
                  <a:gd name="connsiteX7" fmla="*/ 5384 w 280192"/>
                  <a:gd name="connsiteY7" fmla="*/ 294299 h 331449"/>
                  <a:gd name="connsiteX8" fmla="*/ 813 w 280192"/>
                  <a:gd name="connsiteY8" fmla="*/ 278870 h 331449"/>
                  <a:gd name="connsiteX9" fmla="*/ 77959 w 280192"/>
                  <a:gd name="connsiteY9" fmla="*/ 268584 h 331449"/>
                  <a:gd name="connsiteX10" fmla="*/ 62530 w 280192"/>
                  <a:gd name="connsiteY10" fmla="*/ 21715 h 3314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0192" h="331449">
                    <a:moveTo>
                      <a:pt x="62530" y="21715"/>
                    </a:moveTo>
                    <a:cubicBezTo>
                      <a:pt x="50529" y="17715"/>
                      <a:pt x="38529" y="18287"/>
                      <a:pt x="25957" y="17715"/>
                    </a:cubicBezTo>
                    <a:cubicBezTo>
                      <a:pt x="63673" y="6858"/>
                      <a:pt x="103103" y="7429"/>
                      <a:pt x="141391" y="0"/>
                    </a:cubicBezTo>
                    <a:cubicBezTo>
                      <a:pt x="232252" y="6286"/>
                      <a:pt x="272825" y="47431"/>
                      <a:pt x="279111" y="140006"/>
                    </a:cubicBezTo>
                    <a:cubicBezTo>
                      <a:pt x="281968" y="182865"/>
                      <a:pt x="279683" y="225153"/>
                      <a:pt x="265968" y="266298"/>
                    </a:cubicBezTo>
                    <a:cubicBezTo>
                      <a:pt x="259110" y="288013"/>
                      <a:pt x="226537" y="332015"/>
                      <a:pt x="211679" y="331444"/>
                    </a:cubicBezTo>
                    <a:cubicBezTo>
                      <a:pt x="166535" y="329729"/>
                      <a:pt x="94531" y="327443"/>
                      <a:pt x="49386" y="318300"/>
                    </a:cubicBezTo>
                    <a:cubicBezTo>
                      <a:pt x="33386" y="312586"/>
                      <a:pt x="17385" y="306871"/>
                      <a:pt x="5384" y="294299"/>
                    </a:cubicBezTo>
                    <a:cubicBezTo>
                      <a:pt x="1384" y="289727"/>
                      <a:pt x="-1473" y="284584"/>
                      <a:pt x="813" y="278870"/>
                    </a:cubicBezTo>
                    <a:cubicBezTo>
                      <a:pt x="3099" y="273155"/>
                      <a:pt x="30528" y="311443"/>
                      <a:pt x="77959" y="268584"/>
                    </a:cubicBezTo>
                    <a:cubicBezTo>
                      <a:pt x="177392" y="181151"/>
                      <a:pt x="138533" y="46288"/>
                      <a:pt x="62530" y="21715"/>
                    </a:cubicBezTo>
                    <a:close/>
                  </a:path>
                </a:pathLst>
              </a:custGeom>
              <a:solidFill>
                <a:srgbClr val="FEFEFE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4" name="Freeform: Shape 3227">
                <a:extLst>
                  <a:ext uri="{FF2B5EF4-FFF2-40B4-BE49-F238E27FC236}">
                    <a16:creationId xmlns:a16="http://schemas.microsoft.com/office/drawing/2014/main" xmlns="" id="{3F4529EB-AAC0-386B-E27B-07D270910DC8}"/>
                  </a:ext>
                </a:extLst>
              </p:cNvPr>
              <p:cNvSpPr/>
              <p:nvPr/>
            </p:nvSpPr>
            <p:spPr>
              <a:xfrm>
                <a:off x="9443266" y="6242454"/>
                <a:ext cx="388055" cy="489825"/>
              </a:xfrm>
              <a:custGeom>
                <a:avLst/>
                <a:gdLst>
                  <a:gd name="connsiteX0" fmla="*/ 388056 w 388055"/>
                  <a:gd name="connsiteY0" fmla="*/ 11519 h 489825"/>
                  <a:gd name="connsiteX1" fmla="*/ 199476 w 388055"/>
                  <a:gd name="connsiteY1" fmla="*/ 280102 h 489825"/>
                  <a:gd name="connsiteX2" fmla="*/ 170903 w 388055"/>
                  <a:gd name="connsiteY2" fmla="*/ 444110 h 489825"/>
                  <a:gd name="connsiteX3" fmla="*/ 173760 w 388055"/>
                  <a:gd name="connsiteY3" fmla="*/ 489826 h 489825"/>
                  <a:gd name="connsiteX4" fmla="*/ 58898 w 388055"/>
                  <a:gd name="connsiteY4" fmla="*/ 419537 h 489825"/>
                  <a:gd name="connsiteX5" fmla="*/ 38 w 388055"/>
                  <a:gd name="connsiteY5" fmla="*/ 262958 h 489825"/>
                  <a:gd name="connsiteX6" fmla="*/ 23468 w 388055"/>
                  <a:gd name="connsiteY6" fmla="*/ 119524 h 489825"/>
                  <a:gd name="connsiteX7" fmla="*/ 158331 w 388055"/>
                  <a:gd name="connsiteY7" fmla="*/ 6376 h 489825"/>
                  <a:gd name="connsiteX8" fmla="*/ 185761 w 388055"/>
                  <a:gd name="connsiteY8" fmla="*/ 661 h 489825"/>
                  <a:gd name="connsiteX9" fmla="*/ 388056 w 388055"/>
                  <a:gd name="connsiteY9" fmla="*/ 11519 h 489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88055" h="489825">
                    <a:moveTo>
                      <a:pt x="388056" y="11519"/>
                    </a:moveTo>
                    <a:cubicBezTo>
                      <a:pt x="290908" y="76664"/>
                      <a:pt x="217762" y="159525"/>
                      <a:pt x="199476" y="280102"/>
                    </a:cubicBezTo>
                    <a:cubicBezTo>
                      <a:pt x="190332" y="340105"/>
                      <a:pt x="177189" y="383535"/>
                      <a:pt x="170903" y="444110"/>
                    </a:cubicBezTo>
                    <a:cubicBezTo>
                      <a:pt x="170332" y="453824"/>
                      <a:pt x="165760" y="482968"/>
                      <a:pt x="173760" y="489826"/>
                    </a:cubicBezTo>
                    <a:cubicBezTo>
                      <a:pt x="134902" y="458396"/>
                      <a:pt x="98328" y="441252"/>
                      <a:pt x="58898" y="419537"/>
                    </a:cubicBezTo>
                    <a:cubicBezTo>
                      <a:pt x="23468" y="400107"/>
                      <a:pt x="-1105" y="327533"/>
                      <a:pt x="38" y="262958"/>
                    </a:cubicBezTo>
                    <a:cubicBezTo>
                      <a:pt x="610" y="213242"/>
                      <a:pt x="1181" y="164668"/>
                      <a:pt x="23468" y="119524"/>
                    </a:cubicBezTo>
                    <a:cubicBezTo>
                      <a:pt x="51469" y="61235"/>
                      <a:pt x="98900" y="26377"/>
                      <a:pt x="158331" y="6376"/>
                    </a:cubicBezTo>
                    <a:cubicBezTo>
                      <a:pt x="167474" y="4661"/>
                      <a:pt x="176618" y="2947"/>
                      <a:pt x="185761" y="661"/>
                    </a:cubicBezTo>
                    <a:cubicBezTo>
                      <a:pt x="205190" y="-2768"/>
                      <a:pt x="341768" y="8090"/>
                      <a:pt x="388056" y="11519"/>
                    </a:cubicBezTo>
                    <a:close/>
                  </a:path>
                </a:pathLst>
              </a:custGeom>
              <a:solidFill>
                <a:srgbClr val="FEFEFE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grpSp>
            <p:nvGrpSpPr>
              <p:cNvPr id="75" name="Group 3228">
                <a:extLst>
                  <a:ext uri="{FF2B5EF4-FFF2-40B4-BE49-F238E27FC236}">
                    <a16:creationId xmlns:a16="http://schemas.microsoft.com/office/drawing/2014/main" xmlns="" id="{E4B5B89E-6137-DBE8-259B-95E869CE6682}"/>
                  </a:ext>
                </a:extLst>
              </p:cNvPr>
              <p:cNvGrpSpPr/>
              <p:nvPr/>
            </p:nvGrpSpPr>
            <p:grpSpPr>
              <a:xfrm>
                <a:off x="8483261" y="3296933"/>
                <a:ext cx="2438052" cy="3372555"/>
                <a:chOff x="8483261" y="3296933"/>
                <a:chExt cx="2438052" cy="3372555"/>
              </a:xfrm>
            </p:grpSpPr>
            <p:sp>
              <p:nvSpPr>
                <p:cNvPr id="84" name="Freeform: Shape 3237">
                  <a:extLst>
                    <a:ext uri="{FF2B5EF4-FFF2-40B4-BE49-F238E27FC236}">
                      <a16:creationId xmlns:a16="http://schemas.microsoft.com/office/drawing/2014/main" xmlns="" id="{0F7150B6-81BA-1113-7398-ADBD217563F3}"/>
                    </a:ext>
                  </a:extLst>
                </p:cNvPr>
                <p:cNvSpPr/>
                <p:nvPr/>
              </p:nvSpPr>
              <p:spPr>
                <a:xfrm>
                  <a:off x="10408491" y="3812720"/>
                  <a:ext cx="512822" cy="919256"/>
                </a:xfrm>
                <a:custGeom>
                  <a:avLst/>
                  <a:gdLst>
                    <a:gd name="connsiteX0" fmla="*/ 0 w 512822"/>
                    <a:gd name="connsiteY0" fmla="*/ 736605 h 919256"/>
                    <a:gd name="connsiteX1" fmla="*/ 219438 w 512822"/>
                    <a:gd name="connsiteY1" fmla="*/ 585741 h 919256"/>
                    <a:gd name="connsiteX2" fmla="*/ 358302 w 512822"/>
                    <a:gd name="connsiteY2" fmla="*/ 425733 h 919256"/>
                    <a:gd name="connsiteX3" fmla="*/ 421162 w 512822"/>
                    <a:gd name="connsiteY3" fmla="*/ 241725 h 919256"/>
                    <a:gd name="connsiteX4" fmla="*/ 420590 w 512822"/>
                    <a:gd name="connsiteY4" fmla="*/ 81146 h 919256"/>
                    <a:gd name="connsiteX5" fmla="*/ 502880 w 512822"/>
                    <a:gd name="connsiteY5" fmla="*/ 0 h 919256"/>
                    <a:gd name="connsiteX6" fmla="*/ 496022 w 512822"/>
                    <a:gd name="connsiteY6" fmla="*/ 25144 h 919256"/>
                    <a:gd name="connsiteX7" fmla="*/ 462306 w 512822"/>
                    <a:gd name="connsiteY7" fmla="*/ 123434 h 919256"/>
                    <a:gd name="connsiteX8" fmla="*/ 464021 w 512822"/>
                    <a:gd name="connsiteY8" fmla="*/ 476021 h 919256"/>
                    <a:gd name="connsiteX9" fmla="*/ 405733 w 512822"/>
                    <a:gd name="connsiteY9" fmla="*/ 625171 h 919256"/>
                    <a:gd name="connsiteX10" fmla="*/ 256011 w 512822"/>
                    <a:gd name="connsiteY10" fmla="*/ 779464 h 919256"/>
                    <a:gd name="connsiteX11" fmla="*/ 169150 w 512822"/>
                    <a:gd name="connsiteY11" fmla="*/ 900041 h 919256"/>
                    <a:gd name="connsiteX12" fmla="*/ 126291 w 512822"/>
                    <a:gd name="connsiteY12" fmla="*/ 899469 h 919256"/>
                    <a:gd name="connsiteX13" fmla="*/ 0 w 512822"/>
                    <a:gd name="connsiteY13" fmla="*/ 736605 h 919256"/>
                    <a:gd name="connsiteX14" fmla="*/ 0 w 512822"/>
                    <a:gd name="connsiteY14" fmla="*/ 736605 h 9192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12822" h="919256">
                      <a:moveTo>
                        <a:pt x="0" y="736605"/>
                      </a:moveTo>
                      <a:cubicBezTo>
                        <a:pt x="31430" y="725176"/>
                        <a:pt x="192580" y="615456"/>
                        <a:pt x="219438" y="585741"/>
                      </a:cubicBezTo>
                      <a:cubicBezTo>
                        <a:pt x="266869" y="533738"/>
                        <a:pt x="318871" y="485165"/>
                        <a:pt x="358302" y="425733"/>
                      </a:cubicBezTo>
                      <a:cubicBezTo>
                        <a:pt x="395446" y="369731"/>
                        <a:pt x="422876" y="311443"/>
                        <a:pt x="421162" y="241725"/>
                      </a:cubicBezTo>
                      <a:cubicBezTo>
                        <a:pt x="419447" y="188008"/>
                        <a:pt x="420590" y="134863"/>
                        <a:pt x="420590" y="81146"/>
                      </a:cubicBezTo>
                      <a:cubicBezTo>
                        <a:pt x="421162" y="37716"/>
                        <a:pt x="460021" y="0"/>
                        <a:pt x="502880" y="0"/>
                      </a:cubicBezTo>
                      <a:cubicBezTo>
                        <a:pt x="526309" y="0"/>
                        <a:pt x="501737" y="21144"/>
                        <a:pt x="496022" y="25144"/>
                      </a:cubicBezTo>
                      <a:cubicBezTo>
                        <a:pt x="461163" y="47431"/>
                        <a:pt x="458306" y="86290"/>
                        <a:pt x="462306" y="123434"/>
                      </a:cubicBezTo>
                      <a:cubicBezTo>
                        <a:pt x="474307" y="240582"/>
                        <a:pt x="477164" y="358302"/>
                        <a:pt x="464021" y="476021"/>
                      </a:cubicBezTo>
                      <a:cubicBezTo>
                        <a:pt x="458306" y="531453"/>
                        <a:pt x="443448" y="583455"/>
                        <a:pt x="405733" y="625171"/>
                      </a:cubicBezTo>
                      <a:cubicBezTo>
                        <a:pt x="396018" y="636029"/>
                        <a:pt x="295442" y="733747"/>
                        <a:pt x="256011" y="779464"/>
                      </a:cubicBezTo>
                      <a:cubicBezTo>
                        <a:pt x="226296" y="814322"/>
                        <a:pt x="196009" y="862896"/>
                        <a:pt x="169150" y="900041"/>
                      </a:cubicBezTo>
                      <a:cubicBezTo>
                        <a:pt x="150292" y="925756"/>
                        <a:pt x="144578" y="925756"/>
                        <a:pt x="126291" y="899469"/>
                      </a:cubicBezTo>
                      <a:cubicBezTo>
                        <a:pt x="102862" y="864610"/>
                        <a:pt x="17144" y="754891"/>
                        <a:pt x="0" y="736605"/>
                      </a:cubicBezTo>
                      <a:lnTo>
                        <a:pt x="0" y="736605"/>
                      </a:lnTo>
                      <a:close/>
                    </a:path>
                  </a:pathLst>
                </a:custGeom>
                <a:solidFill>
                  <a:schemeClr val="tx1">
                    <a:alpha val="10000"/>
                  </a:schemeClr>
                </a:solidFill>
                <a:ln w="5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5" name="Freeform: Shape 3238">
                  <a:extLst>
                    <a:ext uri="{FF2B5EF4-FFF2-40B4-BE49-F238E27FC236}">
                      <a16:creationId xmlns:a16="http://schemas.microsoft.com/office/drawing/2014/main" xmlns="" id="{652A8890-AD3F-98BD-CD5B-7B7EA3E7C82D}"/>
                    </a:ext>
                  </a:extLst>
                </p:cNvPr>
                <p:cNvSpPr/>
                <p:nvPr/>
              </p:nvSpPr>
              <p:spPr>
                <a:xfrm>
                  <a:off x="9783725" y="3296933"/>
                  <a:ext cx="550369" cy="1251819"/>
                </a:xfrm>
                <a:custGeom>
                  <a:avLst/>
                  <a:gdLst>
                    <a:gd name="connsiteX0" fmla="*/ 544190 w 550369"/>
                    <a:gd name="connsiteY0" fmla="*/ 1235247 h 1251819"/>
                    <a:gd name="connsiteX1" fmla="*/ 500760 w 550369"/>
                    <a:gd name="connsiteY1" fmla="*/ 1173530 h 1251819"/>
                    <a:gd name="connsiteX2" fmla="*/ 299608 w 550369"/>
                    <a:gd name="connsiteY2" fmla="*/ 777512 h 1251819"/>
                    <a:gd name="connsiteX3" fmla="*/ 163602 w 550369"/>
                    <a:gd name="connsiteY3" fmla="*/ 434640 h 1251819"/>
                    <a:gd name="connsiteX4" fmla="*/ 89313 w 550369"/>
                    <a:gd name="connsiteY4" fmla="*/ 311205 h 1251819"/>
                    <a:gd name="connsiteX5" fmla="*/ 80169 w 550369"/>
                    <a:gd name="connsiteY5" fmla="*/ 210629 h 1251819"/>
                    <a:gd name="connsiteX6" fmla="*/ 136172 w 550369"/>
                    <a:gd name="connsiteY6" fmla="*/ 98053 h 1251819"/>
                    <a:gd name="connsiteX7" fmla="*/ 258463 w 550369"/>
                    <a:gd name="connsiteY7" fmla="*/ 906 h 1251819"/>
                    <a:gd name="connsiteX8" fmla="*/ 117885 w 550369"/>
                    <a:gd name="connsiteY8" fmla="*/ 26621 h 1251819"/>
                    <a:gd name="connsiteX9" fmla="*/ 166 w 550369"/>
                    <a:gd name="connsiteY9" fmla="*/ 131769 h 1251819"/>
                    <a:gd name="connsiteX10" fmla="*/ 4166 w 550369"/>
                    <a:gd name="connsiteY10" fmla="*/ 223201 h 1251819"/>
                    <a:gd name="connsiteX11" fmla="*/ 20167 w 550369"/>
                    <a:gd name="connsiteY11" fmla="*/ 406638 h 1251819"/>
                    <a:gd name="connsiteX12" fmla="*/ 157316 w 550369"/>
                    <a:gd name="connsiteY12" fmla="*/ 778084 h 1251819"/>
                    <a:gd name="connsiteX13" fmla="*/ 407613 w 550369"/>
                    <a:gd name="connsiteY13" fmla="*/ 1128957 h 1251819"/>
                    <a:gd name="connsiteX14" fmla="*/ 447043 w 550369"/>
                    <a:gd name="connsiteY14" fmla="*/ 1188959 h 1251819"/>
                    <a:gd name="connsiteX15" fmla="*/ 541905 w 550369"/>
                    <a:gd name="connsiteY15" fmla="*/ 1251819 h 1251819"/>
                    <a:gd name="connsiteX16" fmla="*/ 544190 w 550369"/>
                    <a:gd name="connsiteY16" fmla="*/ 1235247 h 12518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50369" h="1251819">
                      <a:moveTo>
                        <a:pt x="544190" y="1235247"/>
                      </a:moveTo>
                      <a:cubicBezTo>
                        <a:pt x="530475" y="1214103"/>
                        <a:pt x="515617" y="1193531"/>
                        <a:pt x="500760" y="1173530"/>
                      </a:cubicBezTo>
                      <a:cubicBezTo>
                        <a:pt x="412184" y="1052382"/>
                        <a:pt x="340181" y="923233"/>
                        <a:pt x="299608" y="777512"/>
                      </a:cubicBezTo>
                      <a:cubicBezTo>
                        <a:pt x="289322" y="740939"/>
                        <a:pt x="184174" y="476927"/>
                        <a:pt x="163602" y="434640"/>
                      </a:cubicBezTo>
                      <a:cubicBezTo>
                        <a:pt x="136172" y="400352"/>
                        <a:pt x="97313" y="347779"/>
                        <a:pt x="89313" y="311205"/>
                      </a:cubicBezTo>
                      <a:cubicBezTo>
                        <a:pt x="82455" y="278061"/>
                        <a:pt x="79027" y="244917"/>
                        <a:pt x="80169" y="210629"/>
                      </a:cubicBezTo>
                      <a:cubicBezTo>
                        <a:pt x="81884" y="164342"/>
                        <a:pt x="101313" y="127197"/>
                        <a:pt x="136172" y="98053"/>
                      </a:cubicBezTo>
                      <a:cubicBezTo>
                        <a:pt x="157316" y="80909"/>
                        <a:pt x="244748" y="14621"/>
                        <a:pt x="258463" y="906"/>
                      </a:cubicBezTo>
                      <a:cubicBezTo>
                        <a:pt x="264178" y="-4809"/>
                        <a:pt x="162459" y="18049"/>
                        <a:pt x="117885" y="26621"/>
                      </a:cubicBezTo>
                      <a:cubicBezTo>
                        <a:pt x="37310" y="42050"/>
                        <a:pt x="3023" y="103196"/>
                        <a:pt x="166" y="131769"/>
                      </a:cubicBezTo>
                      <a:cubicBezTo>
                        <a:pt x="-977" y="146627"/>
                        <a:pt x="4166" y="208344"/>
                        <a:pt x="4166" y="223201"/>
                      </a:cubicBezTo>
                      <a:cubicBezTo>
                        <a:pt x="3595" y="288347"/>
                        <a:pt x="-7263" y="338064"/>
                        <a:pt x="20167" y="406638"/>
                      </a:cubicBezTo>
                      <a:cubicBezTo>
                        <a:pt x="44739" y="452355"/>
                        <a:pt x="134457" y="727796"/>
                        <a:pt x="157316" y="778084"/>
                      </a:cubicBezTo>
                      <a:cubicBezTo>
                        <a:pt x="222461" y="908375"/>
                        <a:pt x="298465" y="1029524"/>
                        <a:pt x="407613" y="1128957"/>
                      </a:cubicBezTo>
                      <a:cubicBezTo>
                        <a:pt x="425328" y="1144386"/>
                        <a:pt x="437328" y="1167244"/>
                        <a:pt x="447043" y="1188959"/>
                      </a:cubicBezTo>
                      <a:cubicBezTo>
                        <a:pt x="465901" y="1230676"/>
                        <a:pt x="496760" y="1251248"/>
                        <a:pt x="541905" y="1251819"/>
                      </a:cubicBezTo>
                      <a:cubicBezTo>
                        <a:pt x="557334" y="1248390"/>
                        <a:pt x="547619" y="1240390"/>
                        <a:pt x="544190" y="1235247"/>
                      </a:cubicBezTo>
                      <a:close/>
                    </a:path>
                  </a:pathLst>
                </a:custGeom>
                <a:solidFill>
                  <a:schemeClr val="tx1">
                    <a:alpha val="10000"/>
                  </a:schemeClr>
                </a:solidFill>
                <a:ln w="5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6" name="Freeform: Shape 3239">
                  <a:extLst>
                    <a:ext uri="{FF2B5EF4-FFF2-40B4-BE49-F238E27FC236}">
                      <a16:creationId xmlns:a16="http://schemas.microsoft.com/office/drawing/2014/main" xmlns="" id="{A0E9832E-306A-2E5B-5879-3F4D63AC265A}"/>
                    </a:ext>
                  </a:extLst>
                </p:cNvPr>
                <p:cNvSpPr/>
                <p:nvPr/>
              </p:nvSpPr>
              <p:spPr>
                <a:xfrm>
                  <a:off x="9030992" y="5921139"/>
                  <a:ext cx="508316" cy="125192"/>
                </a:xfrm>
                <a:custGeom>
                  <a:avLst/>
                  <a:gdLst>
                    <a:gd name="connsiteX0" fmla="*/ 419169 w 508316"/>
                    <a:gd name="connsiteY0" fmla="*/ 97394 h 125192"/>
                    <a:gd name="connsiteX1" fmla="*/ 299735 w 508316"/>
                    <a:gd name="connsiteY1" fmla="*/ 117394 h 125192"/>
                    <a:gd name="connsiteX2" fmla="*/ 206588 w 508316"/>
                    <a:gd name="connsiteY2" fmla="*/ 112823 h 125192"/>
                    <a:gd name="connsiteX3" fmla="*/ 122013 w 508316"/>
                    <a:gd name="connsiteY3" fmla="*/ 103680 h 125192"/>
                    <a:gd name="connsiteX4" fmla="*/ 15151 w 508316"/>
                    <a:gd name="connsiteY4" fmla="*/ 77393 h 125192"/>
                    <a:gd name="connsiteX5" fmla="*/ 3722 w 508316"/>
                    <a:gd name="connsiteY5" fmla="*/ 10533 h 125192"/>
                    <a:gd name="connsiteX6" fmla="*/ 20866 w 508316"/>
                    <a:gd name="connsiteY6" fmla="*/ 1961 h 125192"/>
                    <a:gd name="connsiteX7" fmla="*/ 34009 w 508316"/>
                    <a:gd name="connsiteY7" fmla="*/ 33391 h 125192"/>
                    <a:gd name="connsiteX8" fmla="*/ 100869 w 508316"/>
                    <a:gd name="connsiteY8" fmla="*/ 70535 h 125192"/>
                    <a:gd name="connsiteX9" fmla="*/ 211731 w 508316"/>
                    <a:gd name="connsiteY9" fmla="*/ 78536 h 125192"/>
                    <a:gd name="connsiteX10" fmla="*/ 335166 w 508316"/>
                    <a:gd name="connsiteY10" fmla="*/ 44820 h 125192"/>
                    <a:gd name="connsiteX11" fmla="*/ 434027 w 508316"/>
                    <a:gd name="connsiteY11" fmla="*/ 16819 h 125192"/>
                    <a:gd name="connsiteX12" fmla="*/ 508316 w 508316"/>
                    <a:gd name="connsiteY12" fmla="*/ 19105 h 125192"/>
                    <a:gd name="connsiteX13" fmla="*/ 465457 w 508316"/>
                    <a:gd name="connsiteY13" fmla="*/ 72250 h 125192"/>
                    <a:gd name="connsiteX14" fmla="*/ 419169 w 508316"/>
                    <a:gd name="connsiteY14" fmla="*/ 97394 h 1251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08316" h="125192">
                      <a:moveTo>
                        <a:pt x="419169" y="97394"/>
                      </a:moveTo>
                      <a:cubicBezTo>
                        <a:pt x="380882" y="97965"/>
                        <a:pt x="335737" y="101965"/>
                        <a:pt x="299735" y="117394"/>
                      </a:cubicBezTo>
                      <a:cubicBezTo>
                        <a:pt x="270020" y="129966"/>
                        <a:pt x="236875" y="126538"/>
                        <a:pt x="206588" y="112823"/>
                      </a:cubicBezTo>
                      <a:cubicBezTo>
                        <a:pt x="179159" y="99679"/>
                        <a:pt x="152300" y="98537"/>
                        <a:pt x="122013" y="103680"/>
                      </a:cubicBezTo>
                      <a:cubicBezTo>
                        <a:pt x="83726" y="109966"/>
                        <a:pt x="44295" y="112252"/>
                        <a:pt x="15151" y="77393"/>
                      </a:cubicBezTo>
                      <a:cubicBezTo>
                        <a:pt x="-4850" y="57963"/>
                        <a:pt x="-849" y="33962"/>
                        <a:pt x="3722" y="10533"/>
                      </a:cubicBezTo>
                      <a:cubicBezTo>
                        <a:pt x="5436" y="2532"/>
                        <a:pt x="11151" y="-3182"/>
                        <a:pt x="20866" y="1961"/>
                      </a:cubicBezTo>
                      <a:cubicBezTo>
                        <a:pt x="25437" y="12818"/>
                        <a:pt x="28866" y="23104"/>
                        <a:pt x="34009" y="33391"/>
                      </a:cubicBezTo>
                      <a:cubicBezTo>
                        <a:pt x="48867" y="64249"/>
                        <a:pt x="68296" y="77393"/>
                        <a:pt x="100869" y="70535"/>
                      </a:cubicBezTo>
                      <a:cubicBezTo>
                        <a:pt x="139157" y="63106"/>
                        <a:pt x="175158" y="71107"/>
                        <a:pt x="211731" y="78536"/>
                      </a:cubicBezTo>
                      <a:cubicBezTo>
                        <a:pt x="259162" y="88250"/>
                        <a:pt x="301450" y="84250"/>
                        <a:pt x="335166" y="44820"/>
                      </a:cubicBezTo>
                      <a:cubicBezTo>
                        <a:pt x="361453" y="14533"/>
                        <a:pt x="395168" y="5961"/>
                        <a:pt x="434027" y="16819"/>
                      </a:cubicBezTo>
                      <a:cubicBezTo>
                        <a:pt x="458600" y="23676"/>
                        <a:pt x="483744" y="18533"/>
                        <a:pt x="508316" y="19105"/>
                      </a:cubicBezTo>
                      <a:cubicBezTo>
                        <a:pt x="497459" y="40820"/>
                        <a:pt x="482029" y="54534"/>
                        <a:pt x="465457" y="72250"/>
                      </a:cubicBezTo>
                      <a:cubicBezTo>
                        <a:pt x="452314" y="86536"/>
                        <a:pt x="444313" y="97394"/>
                        <a:pt x="419169" y="97394"/>
                      </a:cubicBezTo>
                      <a:close/>
                    </a:path>
                  </a:pathLst>
                </a:custGeom>
                <a:solidFill>
                  <a:schemeClr val="tx1">
                    <a:alpha val="10000"/>
                  </a:schemeClr>
                </a:solidFill>
                <a:ln w="5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  <p:sp>
              <p:nvSpPr>
                <p:cNvPr id="87" name="Freeform: Shape 3240">
                  <a:extLst>
                    <a:ext uri="{FF2B5EF4-FFF2-40B4-BE49-F238E27FC236}">
                      <a16:creationId xmlns:a16="http://schemas.microsoft.com/office/drawing/2014/main" xmlns="" id="{34FA7F41-DE08-DF09-C0D5-8D0EED06D1E6}"/>
                    </a:ext>
                  </a:extLst>
                </p:cNvPr>
                <p:cNvSpPr/>
                <p:nvPr/>
              </p:nvSpPr>
              <p:spPr>
                <a:xfrm>
                  <a:off x="8483261" y="6240374"/>
                  <a:ext cx="1016617" cy="429114"/>
                </a:xfrm>
                <a:custGeom>
                  <a:avLst/>
                  <a:gdLst>
                    <a:gd name="connsiteX0" fmla="*/ 1016617 w 1016617"/>
                    <a:gd name="connsiteY0" fmla="*/ 423902 h 429114"/>
                    <a:gd name="connsiteX1" fmla="*/ 1001759 w 1016617"/>
                    <a:gd name="connsiteY1" fmla="*/ 427331 h 429114"/>
                    <a:gd name="connsiteX2" fmla="*/ 866896 w 1016617"/>
                    <a:gd name="connsiteY2" fmla="*/ 344470 h 429114"/>
                    <a:gd name="connsiteX3" fmla="*/ 736605 w 1016617"/>
                    <a:gd name="connsiteY3" fmla="*/ 325040 h 429114"/>
                    <a:gd name="connsiteX4" fmla="*/ 544025 w 1016617"/>
                    <a:gd name="connsiteY4" fmla="*/ 266181 h 429114"/>
                    <a:gd name="connsiteX5" fmla="*/ 187437 w 1016617"/>
                    <a:gd name="connsiteY5" fmla="*/ 85601 h 429114"/>
                    <a:gd name="connsiteX6" fmla="*/ 164007 w 1016617"/>
                    <a:gd name="connsiteY6" fmla="*/ 73600 h 429114"/>
                    <a:gd name="connsiteX7" fmla="*/ 101719 w 1016617"/>
                    <a:gd name="connsiteY7" fmla="*/ 100459 h 429114"/>
                    <a:gd name="connsiteX8" fmla="*/ 74289 w 1016617"/>
                    <a:gd name="connsiteY8" fmla="*/ 164462 h 429114"/>
                    <a:gd name="connsiteX9" fmla="*/ 34287 w 1016617"/>
                    <a:gd name="connsiteY9" fmla="*/ 187891 h 429114"/>
                    <a:gd name="connsiteX10" fmla="*/ 0 w 1016617"/>
                    <a:gd name="connsiteY10" fmla="*/ 154176 h 429114"/>
                    <a:gd name="connsiteX11" fmla="*/ 89147 w 1016617"/>
                    <a:gd name="connsiteY11" fmla="*/ 35313 h 429114"/>
                    <a:gd name="connsiteX12" fmla="*/ 169151 w 1016617"/>
                    <a:gd name="connsiteY12" fmla="*/ 6169 h 429114"/>
                    <a:gd name="connsiteX13" fmla="*/ 496594 w 1016617"/>
                    <a:gd name="connsiteY13" fmla="*/ 132460 h 429114"/>
                    <a:gd name="connsiteX14" fmla="*/ 843467 w 1016617"/>
                    <a:gd name="connsiteY14" fmla="*/ 201606 h 429114"/>
                    <a:gd name="connsiteX15" fmla="*/ 906898 w 1016617"/>
                    <a:gd name="connsiteY15" fmla="*/ 209035 h 429114"/>
                    <a:gd name="connsiteX16" fmla="*/ 969187 w 1016617"/>
                    <a:gd name="connsiteY16" fmla="*/ 269038 h 429114"/>
                    <a:gd name="connsiteX17" fmla="*/ 1016617 w 1016617"/>
                    <a:gd name="connsiteY17" fmla="*/ 423902 h 4291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016617" h="429114">
                      <a:moveTo>
                        <a:pt x="1016617" y="423902"/>
                      </a:moveTo>
                      <a:cubicBezTo>
                        <a:pt x="1012046" y="429045"/>
                        <a:pt x="1007474" y="430759"/>
                        <a:pt x="1001759" y="427331"/>
                      </a:cubicBezTo>
                      <a:cubicBezTo>
                        <a:pt x="956615" y="399901"/>
                        <a:pt x="912041" y="372471"/>
                        <a:pt x="866896" y="344470"/>
                      </a:cubicBezTo>
                      <a:cubicBezTo>
                        <a:pt x="826323" y="319326"/>
                        <a:pt x="775464" y="331898"/>
                        <a:pt x="736605" y="325040"/>
                      </a:cubicBezTo>
                      <a:cubicBezTo>
                        <a:pt x="670316" y="313040"/>
                        <a:pt x="605170" y="297039"/>
                        <a:pt x="544025" y="266181"/>
                      </a:cubicBezTo>
                      <a:cubicBezTo>
                        <a:pt x="425162" y="205607"/>
                        <a:pt x="296585" y="165033"/>
                        <a:pt x="187437" y="85601"/>
                      </a:cubicBezTo>
                      <a:cubicBezTo>
                        <a:pt x="180580" y="80458"/>
                        <a:pt x="172579" y="77029"/>
                        <a:pt x="164007" y="73600"/>
                      </a:cubicBezTo>
                      <a:cubicBezTo>
                        <a:pt x="129149" y="59314"/>
                        <a:pt x="114862" y="65600"/>
                        <a:pt x="101719" y="100459"/>
                      </a:cubicBezTo>
                      <a:cubicBezTo>
                        <a:pt x="93147" y="122174"/>
                        <a:pt x="86861" y="144461"/>
                        <a:pt x="74289" y="164462"/>
                      </a:cubicBezTo>
                      <a:cubicBezTo>
                        <a:pt x="64574" y="179319"/>
                        <a:pt x="53145" y="190749"/>
                        <a:pt x="34287" y="187891"/>
                      </a:cubicBezTo>
                      <a:cubicBezTo>
                        <a:pt x="15429" y="185034"/>
                        <a:pt x="2857" y="174177"/>
                        <a:pt x="0" y="154176"/>
                      </a:cubicBezTo>
                      <a:cubicBezTo>
                        <a:pt x="60574" y="138175"/>
                        <a:pt x="62860" y="77029"/>
                        <a:pt x="89147" y="35313"/>
                      </a:cubicBezTo>
                      <a:cubicBezTo>
                        <a:pt x="109719" y="2740"/>
                        <a:pt x="132006" y="-8117"/>
                        <a:pt x="169151" y="6169"/>
                      </a:cubicBezTo>
                      <a:cubicBezTo>
                        <a:pt x="278298" y="47885"/>
                        <a:pt x="386875" y="91316"/>
                        <a:pt x="496594" y="132460"/>
                      </a:cubicBezTo>
                      <a:cubicBezTo>
                        <a:pt x="608599" y="174177"/>
                        <a:pt x="722318" y="206178"/>
                        <a:pt x="843467" y="201606"/>
                      </a:cubicBezTo>
                      <a:cubicBezTo>
                        <a:pt x="865182" y="201035"/>
                        <a:pt x="885754" y="206178"/>
                        <a:pt x="906898" y="209035"/>
                      </a:cubicBezTo>
                      <a:cubicBezTo>
                        <a:pt x="940042" y="212464"/>
                        <a:pt x="966329" y="236465"/>
                        <a:pt x="969187" y="269038"/>
                      </a:cubicBezTo>
                      <a:cubicBezTo>
                        <a:pt x="968044" y="269038"/>
                        <a:pt x="983473" y="376471"/>
                        <a:pt x="1016617" y="423902"/>
                      </a:cubicBezTo>
                      <a:close/>
                    </a:path>
                  </a:pathLst>
                </a:custGeom>
                <a:solidFill>
                  <a:schemeClr val="tx1">
                    <a:alpha val="10000"/>
                  </a:schemeClr>
                </a:solidFill>
                <a:ln w="57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US"/>
                </a:p>
              </p:txBody>
            </p:sp>
          </p:grpSp>
          <p:sp>
            <p:nvSpPr>
              <p:cNvPr id="76" name="Freeform: Shape 3229">
                <a:extLst>
                  <a:ext uri="{FF2B5EF4-FFF2-40B4-BE49-F238E27FC236}">
                    <a16:creationId xmlns:a16="http://schemas.microsoft.com/office/drawing/2014/main" xmlns="" id="{1DB7ABC5-4721-214C-0FFA-397F24E16FD9}"/>
                  </a:ext>
                </a:extLst>
              </p:cNvPr>
              <p:cNvSpPr/>
              <p:nvPr/>
            </p:nvSpPr>
            <p:spPr>
              <a:xfrm>
                <a:off x="7391752" y="6400982"/>
                <a:ext cx="1760252" cy="217078"/>
              </a:xfrm>
              <a:custGeom>
                <a:avLst/>
                <a:gdLst>
                  <a:gd name="connsiteX0" fmla="*/ 1634963 w 1760252"/>
                  <a:gd name="connsiteY0" fmla="*/ 216435 h 217078"/>
                  <a:gd name="connsiteX1" fmla="*/ 84035 w 1760252"/>
                  <a:gd name="connsiteY1" fmla="*/ 121574 h 217078"/>
                  <a:gd name="connsiteX2" fmla="*/ 603 w 1760252"/>
                  <a:gd name="connsiteY2" fmla="*/ 29570 h 217078"/>
                  <a:gd name="connsiteX3" fmla="*/ 37748 w 1760252"/>
                  <a:gd name="connsiteY3" fmla="*/ 997 h 217078"/>
                  <a:gd name="connsiteX4" fmla="*/ 1735539 w 1760252"/>
                  <a:gd name="connsiteY4" fmla="*/ 162718 h 217078"/>
                  <a:gd name="connsiteX5" fmla="*/ 1760111 w 1760252"/>
                  <a:gd name="connsiteY5" fmla="*/ 178719 h 217078"/>
                  <a:gd name="connsiteX6" fmla="*/ 1737824 w 1760252"/>
                  <a:gd name="connsiteY6" fmla="*/ 197577 h 217078"/>
                  <a:gd name="connsiteX7" fmla="*/ 1634963 w 1760252"/>
                  <a:gd name="connsiteY7" fmla="*/ 216435 h 217078"/>
                  <a:gd name="connsiteX8" fmla="*/ 1634963 w 1760252"/>
                  <a:gd name="connsiteY8" fmla="*/ 216435 h 2170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60252" h="217078">
                    <a:moveTo>
                      <a:pt x="1634963" y="216435"/>
                    </a:moveTo>
                    <a:cubicBezTo>
                      <a:pt x="1518386" y="208435"/>
                      <a:pt x="207470" y="130145"/>
                      <a:pt x="84035" y="121574"/>
                    </a:cubicBezTo>
                    <a:cubicBezTo>
                      <a:pt x="30319" y="118145"/>
                      <a:pt x="-5111" y="77572"/>
                      <a:pt x="603" y="29570"/>
                    </a:cubicBezTo>
                    <a:cubicBezTo>
                      <a:pt x="3460" y="7854"/>
                      <a:pt x="13175" y="-3575"/>
                      <a:pt x="37748" y="997"/>
                    </a:cubicBezTo>
                    <a:cubicBezTo>
                      <a:pt x="112608" y="13569"/>
                      <a:pt x="1641820" y="147289"/>
                      <a:pt x="1735539" y="162718"/>
                    </a:cubicBezTo>
                    <a:cubicBezTo>
                      <a:pt x="1746968" y="164433"/>
                      <a:pt x="1758397" y="167290"/>
                      <a:pt x="1760111" y="178719"/>
                    </a:cubicBezTo>
                    <a:cubicBezTo>
                      <a:pt x="1761825" y="192434"/>
                      <a:pt x="1747539" y="194148"/>
                      <a:pt x="1737824" y="197577"/>
                    </a:cubicBezTo>
                    <a:cubicBezTo>
                      <a:pt x="1704109" y="209006"/>
                      <a:pt x="1670964" y="219864"/>
                      <a:pt x="1634963" y="216435"/>
                    </a:cubicBezTo>
                    <a:lnTo>
                      <a:pt x="1634963" y="216435"/>
                    </a:lnTo>
                    <a:close/>
                  </a:path>
                </a:pathLst>
              </a:custGeom>
              <a:solidFill>
                <a:srgbClr val="6F6F6F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7" name="Freeform: Shape 3230">
                <a:extLst>
                  <a:ext uri="{FF2B5EF4-FFF2-40B4-BE49-F238E27FC236}">
                    <a16:creationId xmlns:a16="http://schemas.microsoft.com/office/drawing/2014/main" xmlns="" id="{34C1B728-4AC3-3DBB-3F9C-7E83C3F29CEC}"/>
                  </a:ext>
                </a:extLst>
              </p:cNvPr>
              <p:cNvSpPr/>
              <p:nvPr/>
            </p:nvSpPr>
            <p:spPr>
              <a:xfrm>
                <a:off x="6934923" y="4726584"/>
                <a:ext cx="531234" cy="1611633"/>
              </a:xfrm>
              <a:custGeom>
                <a:avLst/>
                <a:gdLst>
                  <a:gd name="connsiteX0" fmla="*/ 531149 w 531234"/>
                  <a:gd name="connsiteY0" fmla="*/ 1599963 h 1611633"/>
                  <a:gd name="connsiteX1" fmla="*/ 524291 w 531234"/>
                  <a:gd name="connsiteY1" fmla="*/ 1610821 h 1611633"/>
                  <a:gd name="connsiteX2" fmla="*/ 511719 w 531234"/>
                  <a:gd name="connsiteY2" fmla="*/ 1606249 h 1611633"/>
                  <a:gd name="connsiteX3" fmla="*/ 500290 w 531234"/>
                  <a:gd name="connsiteY3" fmla="*/ 1573105 h 1611633"/>
                  <a:gd name="connsiteX4" fmla="*/ 294567 w 531234"/>
                  <a:gd name="connsiteY4" fmla="*/ 933648 h 1611633"/>
                  <a:gd name="connsiteX5" fmla="*/ 8840 w 531234"/>
                  <a:gd name="connsiteY5" fmla="*/ 36464 h 1611633"/>
                  <a:gd name="connsiteX6" fmla="*/ 8268 w 531234"/>
                  <a:gd name="connsiteY6" fmla="*/ 1034 h 1611633"/>
                  <a:gd name="connsiteX7" fmla="*/ 28269 w 531234"/>
                  <a:gd name="connsiteY7" fmla="*/ 29035 h 1611633"/>
                  <a:gd name="connsiteX8" fmla="*/ 288281 w 531234"/>
                  <a:gd name="connsiteY8" fmla="*/ 843358 h 1611633"/>
                  <a:gd name="connsiteX9" fmla="*/ 524863 w 531234"/>
                  <a:gd name="connsiteY9" fmla="*/ 1579962 h 1611633"/>
                  <a:gd name="connsiteX10" fmla="*/ 531149 w 531234"/>
                  <a:gd name="connsiteY10" fmla="*/ 1599963 h 1611633"/>
                  <a:gd name="connsiteX11" fmla="*/ 531149 w 531234"/>
                  <a:gd name="connsiteY11" fmla="*/ 1599963 h 1611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31234" h="1611633">
                    <a:moveTo>
                      <a:pt x="531149" y="1599963"/>
                    </a:moveTo>
                    <a:cubicBezTo>
                      <a:pt x="531720" y="1604535"/>
                      <a:pt x="529434" y="1608535"/>
                      <a:pt x="524291" y="1610821"/>
                    </a:cubicBezTo>
                    <a:cubicBezTo>
                      <a:pt x="518577" y="1613107"/>
                      <a:pt x="514005" y="1610249"/>
                      <a:pt x="511719" y="1606249"/>
                    </a:cubicBezTo>
                    <a:cubicBezTo>
                      <a:pt x="507148" y="1595392"/>
                      <a:pt x="503719" y="1584534"/>
                      <a:pt x="500290" y="1573105"/>
                    </a:cubicBezTo>
                    <a:cubicBezTo>
                      <a:pt x="431716" y="1359953"/>
                      <a:pt x="363141" y="1146800"/>
                      <a:pt x="294567" y="933648"/>
                    </a:cubicBezTo>
                    <a:cubicBezTo>
                      <a:pt x="199134" y="634777"/>
                      <a:pt x="103701" y="335335"/>
                      <a:pt x="8840" y="36464"/>
                    </a:cubicBezTo>
                    <a:cubicBezTo>
                      <a:pt x="5411" y="25607"/>
                      <a:pt x="-8876" y="6749"/>
                      <a:pt x="8268" y="1034"/>
                    </a:cubicBezTo>
                    <a:cubicBezTo>
                      <a:pt x="27126" y="-5252"/>
                      <a:pt x="24840" y="18749"/>
                      <a:pt x="28269" y="29035"/>
                    </a:cubicBezTo>
                    <a:cubicBezTo>
                      <a:pt x="115702" y="299905"/>
                      <a:pt x="201420" y="571917"/>
                      <a:pt x="288281" y="843358"/>
                    </a:cubicBezTo>
                    <a:cubicBezTo>
                      <a:pt x="366570" y="1089083"/>
                      <a:pt x="446002" y="1334237"/>
                      <a:pt x="524863" y="1579962"/>
                    </a:cubicBezTo>
                    <a:cubicBezTo>
                      <a:pt x="526577" y="1585677"/>
                      <a:pt x="528292" y="1592535"/>
                      <a:pt x="531149" y="1599963"/>
                    </a:cubicBezTo>
                    <a:lnTo>
                      <a:pt x="531149" y="1599963"/>
                    </a:lnTo>
                    <a:close/>
                  </a:path>
                </a:pathLst>
              </a:custGeom>
              <a:solidFill>
                <a:srgbClr val="909090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8" name="Freeform: Shape 3231">
                <a:extLst>
                  <a:ext uri="{FF2B5EF4-FFF2-40B4-BE49-F238E27FC236}">
                    <a16:creationId xmlns:a16="http://schemas.microsoft.com/office/drawing/2014/main" xmlns="" id="{B182DEF5-E608-6A04-A5AA-CCD7AAA65B19}"/>
                  </a:ext>
                </a:extLst>
              </p:cNvPr>
              <p:cNvSpPr/>
              <p:nvPr/>
            </p:nvSpPr>
            <p:spPr>
              <a:xfrm>
                <a:off x="7711546" y="6057561"/>
                <a:ext cx="662402" cy="280414"/>
              </a:xfrm>
              <a:custGeom>
                <a:avLst/>
                <a:gdLst>
                  <a:gd name="connsiteX0" fmla="*/ 13395 w 662402"/>
                  <a:gd name="connsiteY0" fmla="*/ 280415 h 280414"/>
                  <a:gd name="connsiteX1" fmla="*/ 251 w 662402"/>
                  <a:gd name="connsiteY1" fmla="*/ 273557 h 280414"/>
                  <a:gd name="connsiteX2" fmla="*/ 11109 w 662402"/>
                  <a:gd name="connsiteY2" fmla="*/ 259271 h 280414"/>
                  <a:gd name="connsiteX3" fmla="*/ 628280 w 662402"/>
                  <a:gd name="connsiteY3" fmla="*/ 10117 h 280414"/>
                  <a:gd name="connsiteX4" fmla="*/ 660853 w 662402"/>
                  <a:gd name="connsiteY4" fmla="*/ 7260 h 280414"/>
                  <a:gd name="connsiteX5" fmla="*/ 636852 w 662402"/>
                  <a:gd name="connsiteY5" fmla="*/ 28975 h 280414"/>
                  <a:gd name="connsiteX6" fmla="*/ 13395 w 662402"/>
                  <a:gd name="connsiteY6" fmla="*/ 280415 h 280414"/>
                  <a:gd name="connsiteX7" fmla="*/ 13395 w 662402"/>
                  <a:gd name="connsiteY7" fmla="*/ 280415 h 2804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62402" h="280414">
                    <a:moveTo>
                      <a:pt x="13395" y="280415"/>
                    </a:moveTo>
                    <a:cubicBezTo>
                      <a:pt x="6537" y="280415"/>
                      <a:pt x="1394" y="279844"/>
                      <a:pt x="251" y="273557"/>
                    </a:cubicBezTo>
                    <a:cubicBezTo>
                      <a:pt x="-1463" y="264414"/>
                      <a:pt x="5966" y="261557"/>
                      <a:pt x="11109" y="259271"/>
                    </a:cubicBezTo>
                    <a:cubicBezTo>
                      <a:pt x="48825" y="243270"/>
                      <a:pt x="460272" y="77549"/>
                      <a:pt x="628280" y="10117"/>
                    </a:cubicBezTo>
                    <a:cubicBezTo>
                      <a:pt x="638566" y="6117"/>
                      <a:pt x="653995" y="-8741"/>
                      <a:pt x="660853" y="7260"/>
                    </a:cubicBezTo>
                    <a:cubicBezTo>
                      <a:pt x="668282" y="23832"/>
                      <a:pt x="647138" y="24403"/>
                      <a:pt x="636852" y="28975"/>
                    </a:cubicBezTo>
                    <a:cubicBezTo>
                      <a:pt x="435700" y="111265"/>
                      <a:pt x="18538" y="278701"/>
                      <a:pt x="13395" y="280415"/>
                    </a:cubicBezTo>
                    <a:lnTo>
                      <a:pt x="13395" y="280415"/>
                    </a:lnTo>
                    <a:close/>
                  </a:path>
                </a:pathLst>
              </a:custGeom>
              <a:solidFill>
                <a:srgbClr val="908F90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79" name="Freeform: Shape 3232">
                <a:extLst>
                  <a:ext uri="{FF2B5EF4-FFF2-40B4-BE49-F238E27FC236}">
                    <a16:creationId xmlns:a16="http://schemas.microsoft.com/office/drawing/2014/main" xmlns="" id="{947BA233-CEA7-0B0C-9790-F5F4A0537496}"/>
                  </a:ext>
                </a:extLst>
              </p:cNvPr>
              <p:cNvSpPr/>
              <p:nvPr/>
            </p:nvSpPr>
            <p:spPr>
              <a:xfrm>
                <a:off x="7591792" y="6263687"/>
                <a:ext cx="114290" cy="51430"/>
              </a:xfrm>
              <a:custGeom>
                <a:avLst/>
                <a:gdLst>
                  <a:gd name="connsiteX0" fmla="*/ 0 w 114290"/>
                  <a:gd name="connsiteY0" fmla="*/ 42288 h 51430"/>
                  <a:gd name="connsiteX1" fmla="*/ 110862 w 114290"/>
                  <a:gd name="connsiteY1" fmla="*/ 0 h 51430"/>
                  <a:gd name="connsiteX2" fmla="*/ 114291 w 114290"/>
                  <a:gd name="connsiteY2" fmla="*/ 9143 h 51430"/>
                  <a:gd name="connsiteX3" fmla="*/ 3429 w 114290"/>
                  <a:gd name="connsiteY3" fmla="*/ 51431 h 51430"/>
                  <a:gd name="connsiteX4" fmla="*/ 0 w 114290"/>
                  <a:gd name="connsiteY4" fmla="*/ 42288 h 51430"/>
                  <a:gd name="connsiteX5" fmla="*/ 0 w 114290"/>
                  <a:gd name="connsiteY5" fmla="*/ 42288 h 514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4290" h="51430">
                    <a:moveTo>
                      <a:pt x="0" y="42288"/>
                    </a:moveTo>
                    <a:cubicBezTo>
                      <a:pt x="36573" y="28001"/>
                      <a:pt x="73718" y="14286"/>
                      <a:pt x="110862" y="0"/>
                    </a:cubicBezTo>
                    <a:cubicBezTo>
                      <a:pt x="112005" y="3429"/>
                      <a:pt x="113148" y="6286"/>
                      <a:pt x="114291" y="9143"/>
                    </a:cubicBezTo>
                    <a:cubicBezTo>
                      <a:pt x="77718" y="23429"/>
                      <a:pt x="40573" y="37145"/>
                      <a:pt x="3429" y="51431"/>
                    </a:cubicBezTo>
                    <a:cubicBezTo>
                      <a:pt x="2286" y="48574"/>
                      <a:pt x="1143" y="45145"/>
                      <a:pt x="0" y="42288"/>
                    </a:cubicBezTo>
                    <a:lnTo>
                      <a:pt x="0" y="42288"/>
                    </a:lnTo>
                    <a:close/>
                  </a:path>
                </a:pathLst>
              </a:custGeom>
              <a:solidFill>
                <a:srgbClr val="D0D0D0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0" name="Freeform: Shape 3233">
                <a:extLst>
                  <a:ext uri="{FF2B5EF4-FFF2-40B4-BE49-F238E27FC236}">
                    <a16:creationId xmlns:a16="http://schemas.microsoft.com/office/drawing/2014/main" xmlns="" id="{BEDD26A1-9638-5493-3F6B-A747A3C1608F}"/>
                  </a:ext>
                </a:extLst>
              </p:cNvPr>
              <p:cNvSpPr/>
              <p:nvPr/>
            </p:nvSpPr>
            <p:spPr>
              <a:xfrm>
                <a:off x="9672029" y="2743529"/>
                <a:ext cx="1192482" cy="1056467"/>
              </a:xfrm>
              <a:custGeom>
                <a:avLst/>
                <a:gdLst>
                  <a:gd name="connsiteX0" fmla="*/ 1175339 w 1192482"/>
                  <a:gd name="connsiteY0" fmla="*/ 576597 h 1056467"/>
                  <a:gd name="connsiteX1" fmla="*/ 1038761 w 1192482"/>
                  <a:gd name="connsiteY1" fmla="*/ 284013 h 1056467"/>
                  <a:gd name="connsiteX2" fmla="*/ 690746 w 1192482"/>
                  <a:gd name="connsiteY2" fmla="*/ 24001 h 1056467"/>
                  <a:gd name="connsiteX3" fmla="*/ 619314 w 1192482"/>
                  <a:gd name="connsiteY3" fmla="*/ 0 h 1056467"/>
                  <a:gd name="connsiteX4" fmla="*/ 644458 w 1192482"/>
                  <a:gd name="connsiteY4" fmla="*/ 29144 h 1056467"/>
                  <a:gd name="connsiteX5" fmla="*/ 664458 w 1192482"/>
                  <a:gd name="connsiteY5" fmla="*/ 61146 h 1056467"/>
                  <a:gd name="connsiteX6" fmla="*/ 625028 w 1192482"/>
                  <a:gd name="connsiteY6" fmla="*/ 64574 h 1056467"/>
                  <a:gd name="connsiteX7" fmla="*/ 500451 w 1192482"/>
                  <a:gd name="connsiteY7" fmla="*/ 36002 h 1056467"/>
                  <a:gd name="connsiteX8" fmla="*/ 395875 w 1192482"/>
                  <a:gd name="connsiteY8" fmla="*/ 62860 h 1056467"/>
                  <a:gd name="connsiteX9" fmla="*/ 307871 w 1192482"/>
                  <a:gd name="connsiteY9" fmla="*/ 134863 h 1056467"/>
                  <a:gd name="connsiteX10" fmla="*/ 278727 w 1192482"/>
                  <a:gd name="connsiteY10" fmla="*/ 143435 h 1056467"/>
                  <a:gd name="connsiteX11" fmla="*/ 280441 w 1192482"/>
                  <a:gd name="connsiteY11" fmla="*/ 111434 h 1056467"/>
                  <a:gd name="connsiteX12" fmla="*/ 311871 w 1192482"/>
                  <a:gd name="connsiteY12" fmla="*/ 47431 h 1056467"/>
                  <a:gd name="connsiteX13" fmla="*/ 206152 w 1192482"/>
                  <a:gd name="connsiteY13" fmla="*/ 157721 h 1056467"/>
                  <a:gd name="connsiteX14" fmla="*/ 221581 w 1192482"/>
                  <a:gd name="connsiteY14" fmla="*/ 57717 h 1056467"/>
                  <a:gd name="connsiteX15" fmla="*/ 133006 w 1192482"/>
                  <a:gd name="connsiteY15" fmla="*/ 250297 h 1056467"/>
                  <a:gd name="connsiteX16" fmla="*/ 103290 w 1192482"/>
                  <a:gd name="connsiteY16" fmla="*/ 122291 h 1056467"/>
                  <a:gd name="connsiteX17" fmla="*/ 82146 w 1192482"/>
                  <a:gd name="connsiteY17" fmla="*/ 148578 h 1056467"/>
                  <a:gd name="connsiteX18" fmla="*/ 23858 w 1192482"/>
                  <a:gd name="connsiteY18" fmla="*/ 275441 h 1056467"/>
                  <a:gd name="connsiteX19" fmla="*/ 25001 w 1192482"/>
                  <a:gd name="connsiteY19" fmla="*/ 517166 h 1056467"/>
                  <a:gd name="connsiteX20" fmla="*/ 54145 w 1192482"/>
                  <a:gd name="connsiteY20" fmla="*/ 687460 h 1056467"/>
                  <a:gd name="connsiteX21" fmla="*/ 129577 w 1192482"/>
                  <a:gd name="connsiteY21" fmla="*/ 948614 h 1056467"/>
                  <a:gd name="connsiteX22" fmla="*/ 131863 w 1192482"/>
                  <a:gd name="connsiteY22" fmla="*/ 906898 h 1056467"/>
                  <a:gd name="connsiteX23" fmla="*/ 115291 w 1192482"/>
                  <a:gd name="connsiteY23" fmla="*/ 736033 h 1056467"/>
                  <a:gd name="connsiteX24" fmla="*/ 254154 w 1192482"/>
                  <a:gd name="connsiteY24" fmla="*/ 574883 h 1056467"/>
                  <a:gd name="connsiteX25" fmla="*/ 365017 w 1192482"/>
                  <a:gd name="connsiteY25" fmla="*/ 556025 h 1056467"/>
                  <a:gd name="connsiteX26" fmla="*/ 473593 w 1192482"/>
                  <a:gd name="connsiteY26" fmla="*/ 509166 h 1056467"/>
                  <a:gd name="connsiteX27" fmla="*/ 556454 w 1192482"/>
                  <a:gd name="connsiteY27" fmla="*/ 454878 h 1056467"/>
                  <a:gd name="connsiteX28" fmla="*/ 699317 w 1192482"/>
                  <a:gd name="connsiteY28" fmla="*/ 414876 h 1056467"/>
                  <a:gd name="connsiteX29" fmla="*/ 798750 w 1192482"/>
                  <a:gd name="connsiteY29" fmla="*/ 489165 h 1056467"/>
                  <a:gd name="connsiteX30" fmla="*/ 823323 w 1192482"/>
                  <a:gd name="connsiteY30" fmla="*/ 554311 h 1056467"/>
                  <a:gd name="connsiteX31" fmla="*/ 961615 w 1192482"/>
                  <a:gd name="connsiteY31" fmla="*/ 729747 h 1056467"/>
                  <a:gd name="connsiteX32" fmla="*/ 1021617 w 1192482"/>
                  <a:gd name="connsiteY32" fmla="*/ 850895 h 1056467"/>
                  <a:gd name="connsiteX33" fmla="*/ 1078192 w 1192482"/>
                  <a:gd name="connsiteY33" fmla="*/ 1028046 h 1056467"/>
                  <a:gd name="connsiteX34" fmla="*/ 1105621 w 1192482"/>
                  <a:gd name="connsiteY34" fmla="*/ 1056048 h 1056467"/>
                  <a:gd name="connsiteX35" fmla="*/ 1117622 w 1192482"/>
                  <a:gd name="connsiteY35" fmla="*/ 1021760 h 1056467"/>
                  <a:gd name="connsiteX36" fmla="*/ 1093049 w 1192482"/>
                  <a:gd name="connsiteY36" fmla="*/ 913184 h 1056467"/>
                  <a:gd name="connsiteX37" fmla="*/ 1097049 w 1192482"/>
                  <a:gd name="connsiteY37" fmla="*/ 776606 h 1056467"/>
                  <a:gd name="connsiteX38" fmla="*/ 1151909 w 1192482"/>
                  <a:gd name="connsiteY38" fmla="*/ 682316 h 1056467"/>
                  <a:gd name="connsiteX39" fmla="*/ 1192482 w 1192482"/>
                  <a:gd name="connsiteY39" fmla="*/ 640600 h 1056467"/>
                  <a:gd name="connsiteX40" fmla="*/ 1175339 w 1192482"/>
                  <a:gd name="connsiteY40" fmla="*/ 576597 h 10564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1192482" h="1056467">
                    <a:moveTo>
                      <a:pt x="1175339" y="576597"/>
                    </a:moveTo>
                    <a:cubicBezTo>
                      <a:pt x="1145052" y="472021"/>
                      <a:pt x="1118193" y="364016"/>
                      <a:pt x="1038761" y="284013"/>
                    </a:cubicBezTo>
                    <a:cubicBezTo>
                      <a:pt x="935899" y="180580"/>
                      <a:pt x="821037" y="91433"/>
                      <a:pt x="690746" y="24001"/>
                    </a:cubicBezTo>
                    <a:cubicBezTo>
                      <a:pt x="669030" y="12572"/>
                      <a:pt x="646172" y="2286"/>
                      <a:pt x="619314" y="0"/>
                    </a:cubicBezTo>
                    <a:cubicBezTo>
                      <a:pt x="623885" y="14858"/>
                      <a:pt x="636457" y="20001"/>
                      <a:pt x="644458" y="29144"/>
                    </a:cubicBezTo>
                    <a:cubicBezTo>
                      <a:pt x="653029" y="38859"/>
                      <a:pt x="670745" y="48574"/>
                      <a:pt x="664458" y="61146"/>
                    </a:cubicBezTo>
                    <a:cubicBezTo>
                      <a:pt x="657030" y="76003"/>
                      <a:pt x="638172" y="67432"/>
                      <a:pt x="625028" y="64574"/>
                    </a:cubicBezTo>
                    <a:cubicBezTo>
                      <a:pt x="583312" y="55431"/>
                      <a:pt x="542167" y="45716"/>
                      <a:pt x="500451" y="36002"/>
                    </a:cubicBezTo>
                    <a:cubicBezTo>
                      <a:pt x="460449" y="26287"/>
                      <a:pt x="426162" y="34287"/>
                      <a:pt x="395875" y="62860"/>
                    </a:cubicBezTo>
                    <a:cubicBezTo>
                      <a:pt x="368445" y="88575"/>
                      <a:pt x="339872" y="114291"/>
                      <a:pt x="307871" y="134863"/>
                    </a:cubicBezTo>
                    <a:cubicBezTo>
                      <a:pt x="299299" y="140578"/>
                      <a:pt x="288442" y="150292"/>
                      <a:pt x="278727" y="143435"/>
                    </a:cubicBezTo>
                    <a:cubicBezTo>
                      <a:pt x="266726" y="134863"/>
                      <a:pt x="275869" y="121720"/>
                      <a:pt x="280441" y="111434"/>
                    </a:cubicBezTo>
                    <a:cubicBezTo>
                      <a:pt x="290156" y="89718"/>
                      <a:pt x="301585" y="69146"/>
                      <a:pt x="311871" y="47431"/>
                    </a:cubicBezTo>
                    <a:cubicBezTo>
                      <a:pt x="266726" y="73146"/>
                      <a:pt x="239297" y="116005"/>
                      <a:pt x="206152" y="157721"/>
                    </a:cubicBezTo>
                    <a:cubicBezTo>
                      <a:pt x="198723" y="120005"/>
                      <a:pt x="214152" y="92576"/>
                      <a:pt x="221581" y="57717"/>
                    </a:cubicBezTo>
                    <a:cubicBezTo>
                      <a:pt x="165579" y="111434"/>
                      <a:pt x="139863" y="173151"/>
                      <a:pt x="133006" y="250297"/>
                    </a:cubicBezTo>
                    <a:cubicBezTo>
                      <a:pt x="97576" y="208581"/>
                      <a:pt x="117005" y="162293"/>
                      <a:pt x="103290" y="122291"/>
                    </a:cubicBezTo>
                    <a:cubicBezTo>
                      <a:pt x="91861" y="129720"/>
                      <a:pt x="87290" y="139435"/>
                      <a:pt x="82146" y="148578"/>
                    </a:cubicBezTo>
                    <a:cubicBezTo>
                      <a:pt x="59860" y="189723"/>
                      <a:pt x="40430" y="232010"/>
                      <a:pt x="23858" y="275441"/>
                    </a:cubicBezTo>
                    <a:cubicBezTo>
                      <a:pt x="-7572" y="356016"/>
                      <a:pt x="-8715" y="437163"/>
                      <a:pt x="25001" y="517166"/>
                    </a:cubicBezTo>
                    <a:cubicBezTo>
                      <a:pt x="48431" y="572026"/>
                      <a:pt x="58717" y="628028"/>
                      <a:pt x="54145" y="687460"/>
                    </a:cubicBezTo>
                    <a:cubicBezTo>
                      <a:pt x="47288" y="783464"/>
                      <a:pt x="76432" y="869753"/>
                      <a:pt x="129577" y="948614"/>
                    </a:cubicBezTo>
                    <a:cubicBezTo>
                      <a:pt x="140435" y="935471"/>
                      <a:pt x="134149" y="920613"/>
                      <a:pt x="131863" y="906898"/>
                    </a:cubicBezTo>
                    <a:cubicBezTo>
                      <a:pt x="122148" y="850324"/>
                      <a:pt x="114719" y="793750"/>
                      <a:pt x="115291" y="736033"/>
                    </a:cubicBezTo>
                    <a:cubicBezTo>
                      <a:pt x="116434" y="630314"/>
                      <a:pt x="150721" y="590312"/>
                      <a:pt x="254154" y="574883"/>
                    </a:cubicBezTo>
                    <a:cubicBezTo>
                      <a:pt x="291299" y="569169"/>
                      <a:pt x="329015" y="566883"/>
                      <a:pt x="365017" y="556025"/>
                    </a:cubicBezTo>
                    <a:cubicBezTo>
                      <a:pt x="404447" y="547453"/>
                      <a:pt x="439877" y="530881"/>
                      <a:pt x="473593" y="509166"/>
                    </a:cubicBezTo>
                    <a:cubicBezTo>
                      <a:pt x="501023" y="491451"/>
                      <a:pt x="528452" y="472593"/>
                      <a:pt x="556454" y="454878"/>
                    </a:cubicBezTo>
                    <a:cubicBezTo>
                      <a:pt x="599884" y="426305"/>
                      <a:pt x="646743" y="413161"/>
                      <a:pt x="699317" y="414876"/>
                    </a:cubicBezTo>
                    <a:cubicBezTo>
                      <a:pt x="757605" y="417162"/>
                      <a:pt x="781035" y="432591"/>
                      <a:pt x="798750" y="489165"/>
                    </a:cubicBezTo>
                    <a:cubicBezTo>
                      <a:pt x="805608" y="511452"/>
                      <a:pt x="811894" y="533738"/>
                      <a:pt x="823323" y="554311"/>
                    </a:cubicBezTo>
                    <a:cubicBezTo>
                      <a:pt x="860467" y="620028"/>
                      <a:pt x="916470" y="670887"/>
                      <a:pt x="961615" y="729747"/>
                    </a:cubicBezTo>
                    <a:cubicBezTo>
                      <a:pt x="962758" y="731462"/>
                      <a:pt x="1016475" y="838895"/>
                      <a:pt x="1021617" y="850895"/>
                    </a:cubicBezTo>
                    <a:cubicBezTo>
                      <a:pt x="1045619" y="908612"/>
                      <a:pt x="1059334" y="969187"/>
                      <a:pt x="1078192" y="1028046"/>
                    </a:cubicBezTo>
                    <a:cubicBezTo>
                      <a:pt x="1082192" y="1041190"/>
                      <a:pt x="1087335" y="1059476"/>
                      <a:pt x="1105621" y="1056048"/>
                    </a:cubicBezTo>
                    <a:cubicBezTo>
                      <a:pt x="1122194" y="1053190"/>
                      <a:pt x="1118765" y="1034332"/>
                      <a:pt x="1117622" y="1021760"/>
                    </a:cubicBezTo>
                    <a:cubicBezTo>
                      <a:pt x="1115336" y="984044"/>
                      <a:pt x="1104478" y="948614"/>
                      <a:pt x="1093049" y="913184"/>
                    </a:cubicBezTo>
                    <a:cubicBezTo>
                      <a:pt x="1080477" y="872039"/>
                      <a:pt x="1078763" y="820037"/>
                      <a:pt x="1097049" y="776606"/>
                    </a:cubicBezTo>
                    <a:cubicBezTo>
                      <a:pt x="1096478" y="776606"/>
                      <a:pt x="1138766" y="705175"/>
                      <a:pt x="1151909" y="682316"/>
                    </a:cubicBezTo>
                    <a:cubicBezTo>
                      <a:pt x="1161052" y="664030"/>
                      <a:pt x="1179339" y="655458"/>
                      <a:pt x="1192482" y="640600"/>
                    </a:cubicBezTo>
                    <a:cubicBezTo>
                      <a:pt x="1187339" y="619457"/>
                      <a:pt x="1181053" y="598313"/>
                      <a:pt x="1175339" y="576597"/>
                    </a:cubicBezTo>
                    <a:close/>
                  </a:path>
                </a:pathLst>
              </a:custGeom>
              <a:solidFill>
                <a:srgbClr val="765640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1" name="Freeform: Shape 3234">
                <a:extLst>
                  <a:ext uri="{FF2B5EF4-FFF2-40B4-BE49-F238E27FC236}">
                    <a16:creationId xmlns:a16="http://schemas.microsoft.com/office/drawing/2014/main" xmlns="" id="{C30492E7-2930-2D63-36C5-D5BA717CFA26}"/>
                  </a:ext>
                </a:extLst>
              </p:cNvPr>
              <p:cNvSpPr/>
              <p:nvPr/>
            </p:nvSpPr>
            <p:spPr>
              <a:xfrm>
                <a:off x="9694054" y="3423559"/>
                <a:ext cx="1131598" cy="611228"/>
              </a:xfrm>
              <a:custGeom>
                <a:avLst/>
                <a:gdLst>
                  <a:gd name="connsiteX0" fmla="*/ 1079596 w 1131598"/>
                  <a:gd name="connsiteY0" fmla="*/ 7429 h 611228"/>
                  <a:gd name="connsiteX1" fmla="*/ 1131599 w 1131598"/>
                  <a:gd name="connsiteY1" fmla="*/ 0 h 611228"/>
                  <a:gd name="connsiteX2" fmla="*/ 1073882 w 1131598"/>
                  <a:gd name="connsiteY2" fmla="*/ 102862 h 611228"/>
                  <a:gd name="connsiteX3" fmla="*/ 983592 w 1131598"/>
                  <a:gd name="connsiteY3" fmla="*/ 124006 h 611228"/>
                  <a:gd name="connsiteX4" fmla="*/ 867587 w 1131598"/>
                  <a:gd name="connsiteY4" fmla="*/ 158864 h 611228"/>
                  <a:gd name="connsiteX5" fmla="*/ 840728 w 1131598"/>
                  <a:gd name="connsiteY5" fmla="*/ 212581 h 611228"/>
                  <a:gd name="connsiteX6" fmla="*/ 847586 w 1131598"/>
                  <a:gd name="connsiteY6" fmla="*/ 314300 h 611228"/>
                  <a:gd name="connsiteX7" fmla="*/ 788726 w 1131598"/>
                  <a:gd name="connsiteY7" fmla="*/ 425162 h 611228"/>
                  <a:gd name="connsiteX8" fmla="*/ 653863 w 1131598"/>
                  <a:gd name="connsiteY8" fmla="*/ 466878 h 611228"/>
                  <a:gd name="connsiteX9" fmla="*/ 533286 w 1131598"/>
                  <a:gd name="connsiteY9" fmla="*/ 425733 h 611228"/>
                  <a:gd name="connsiteX10" fmla="*/ 452139 w 1131598"/>
                  <a:gd name="connsiteY10" fmla="*/ 354873 h 611228"/>
                  <a:gd name="connsiteX11" fmla="*/ 383565 w 1131598"/>
                  <a:gd name="connsiteY11" fmla="*/ 381732 h 611228"/>
                  <a:gd name="connsiteX12" fmla="*/ 378993 w 1131598"/>
                  <a:gd name="connsiteY12" fmla="*/ 448592 h 611228"/>
                  <a:gd name="connsiteX13" fmla="*/ 357849 w 1131598"/>
                  <a:gd name="connsiteY13" fmla="*/ 542310 h 611228"/>
                  <a:gd name="connsiteX14" fmla="*/ 327562 w 1131598"/>
                  <a:gd name="connsiteY14" fmla="*/ 578883 h 611228"/>
                  <a:gd name="connsiteX15" fmla="*/ 216700 w 1131598"/>
                  <a:gd name="connsiteY15" fmla="*/ 609742 h 611228"/>
                  <a:gd name="connsiteX16" fmla="*/ 82980 w 1131598"/>
                  <a:gd name="connsiteY16" fmla="*/ 508594 h 611228"/>
                  <a:gd name="connsiteX17" fmla="*/ 18406 w 1131598"/>
                  <a:gd name="connsiteY17" fmla="*/ 432591 h 611228"/>
                  <a:gd name="connsiteX18" fmla="*/ 20691 w 1131598"/>
                  <a:gd name="connsiteY18" fmla="*/ 368588 h 611228"/>
                  <a:gd name="connsiteX19" fmla="*/ 138982 w 1131598"/>
                  <a:gd name="connsiteY19" fmla="*/ 308585 h 611228"/>
                  <a:gd name="connsiteX20" fmla="*/ 253845 w 1131598"/>
                  <a:gd name="connsiteY20" fmla="*/ 277727 h 611228"/>
                  <a:gd name="connsiteX21" fmla="*/ 482998 w 1131598"/>
                  <a:gd name="connsiteY21" fmla="*/ 202295 h 611228"/>
                  <a:gd name="connsiteX22" fmla="*/ 762439 w 1131598"/>
                  <a:gd name="connsiteY22" fmla="*/ 105148 h 611228"/>
                  <a:gd name="connsiteX23" fmla="*/ 902445 w 1131598"/>
                  <a:gd name="connsiteY23" fmla="*/ 57717 h 611228"/>
                  <a:gd name="connsiteX24" fmla="*/ 1079596 w 1131598"/>
                  <a:gd name="connsiteY24" fmla="*/ 7429 h 611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</a:cxnLst>
                <a:rect l="l" t="t" r="r" b="b"/>
                <a:pathLst>
                  <a:path w="1131598" h="611228">
                    <a:moveTo>
                      <a:pt x="1079596" y="7429"/>
                    </a:moveTo>
                    <a:cubicBezTo>
                      <a:pt x="1096740" y="5143"/>
                      <a:pt x="1114455" y="2286"/>
                      <a:pt x="1131599" y="0"/>
                    </a:cubicBezTo>
                    <a:cubicBezTo>
                      <a:pt x="1109883" y="36002"/>
                      <a:pt x="1096169" y="58860"/>
                      <a:pt x="1073882" y="102862"/>
                    </a:cubicBezTo>
                    <a:cubicBezTo>
                      <a:pt x="1051595" y="108005"/>
                      <a:pt x="1020736" y="115434"/>
                      <a:pt x="983592" y="124006"/>
                    </a:cubicBezTo>
                    <a:cubicBezTo>
                      <a:pt x="943590" y="133149"/>
                      <a:pt x="904731" y="142292"/>
                      <a:pt x="867587" y="158864"/>
                    </a:cubicBezTo>
                    <a:cubicBezTo>
                      <a:pt x="844729" y="168579"/>
                      <a:pt x="839585" y="189723"/>
                      <a:pt x="840728" y="212581"/>
                    </a:cubicBezTo>
                    <a:cubicBezTo>
                      <a:pt x="842443" y="246868"/>
                      <a:pt x="844729" y="280584"/>
                      <a:pt x="847586" y="314300"/>
                    </a:cubicBezTo>
                    <a:cubicBezTo>
                      <a:pt x="852729" y="365159"/>
                      <a:pt x="832157" y="400590"/>
                      <a:pt x="788726" y="425162"/>
                    </a:cubicBezTo>
                    <a:cubicBezTo>
                      <a:pt x="747010" y="448592"/>
                      <a:pt x="701865" y="462878"/>
                      <a:pt x="653863" y="466878"/>
                    </a:cubicBezTo>
                    <a:cubicBezTo>
                      <a:pt x="608146" y="470878"/>
                      <a:pt x="568145" y="455449"/>
                      <a:pt x="533286" y="425733"/>
                    </a:cubicBezTo>
                    <a:cubicBezTo>
                      <a:pt x="505856" y="402304"/>
                      <a:pt x="480141" y="377160"/>
                      <a:pt x="452139" y="354873"/>
                    </a:cubicBezTo>
                    <a:cubicBezTo>
                      <a:pt x="413852" y="324015"/>
                      <a:pt x="390422" y="333729"/>
                      <a:pt x="383565" y="381732"/>
                    </a:cubicBezTo>
                    <a:cubicBezTo>
                      <a:pt x="380708" y="404018"/>
                      <a:pt x="378993" y="426305"/>
                      <a:pt x="378993" y="448592"/>
                    </a:cubicBezTo>
                    <a:cubicBezTo>
                      <a:pt x="378993" y="482307"/>
                      <a:pt x="374422" y="503451"/>
                      <a:pt x="357849" y="542310"/>
                    </a:cubicBezTo>
                    <a:cubicBezTo>
                      <a:pt x="350992" y="558882"/>
                      <a:pt x="340134" y="570311"/>
                      <a:pt x="327562" y="578883"/>
                    </a:cubicBezTo>
                    <a:cubicBezTo>
                      <a:pt x="294418" y="601741"/>
                      <a:pt x="258416" y="616028"/>
                      <a:pt x="216700" y="609742"/>
                    </a:cubicBezTo>
                    <a:cubicBezTo>
                      <a:pt x="148126" y="608027"/>
                      <a:pt x="113838" y="560597"/>
                      <a:pt x="82980" y="508594"/>
                    </a:cubicBezTo>
                    <a:cubicBezTo>
                      <a:pt x="65836" y="479450"/>
                      <a:pt x="49836" y="451449"/>
                      <a:pt x="18406" y="432591"/>
                    </a:cubicBezTo>
                    <a:cubicBezTo>
                      <a:pt x="-7881" y="416590"/>
                      <a:pt x="-5024" y="384589"/>
                      <a:pt x="20691" y="368588"/>
                    </a:cubicBezTo>
                    <a:cubicBezTo>
                      <a:pt x="58407" y="345158"/>
                      <a:pt x="98409" y="326872"/>
                      <a:pt x="138982" y="308585"/>
                    </a:cubicBezTo>
                    <a:cubicBezTo>
                      <a:pt x="185842" y="287442"/>
                      <a:pt x="214415" y="283441"/>
                      <a:pt x="253845" y="277727"/>
                    </a:cubicBezTo>
                    <a:cubicBezTo>
                      <a:pt x="336134" y="271441"/>
                      <a:pt x="412138" y="246868"/>
                      <a:pt x="482998" y="202295"/>
                    </a:cubicBezTo>
                    <a:cubicBezTo>
                      <a:pt x="567573" y="149150"/>
                      <a:pt x="664720" y="125148"/>
                      <a:pt x="762439" y="105148"/>
                    </a:cubicBezTo>
                    <a:cubicBezTo>
                      <a:pt x="811013" y="95433"/>
                      <a:pt x="857872" y="79432"/>
                      <a:pt x="902445" y="57717"/>
                    </a:cubicBezTo>
                    <a:cubicBezTo>
                      <a:pt x="915589" y="50859"/>
                      <a:pt x="1032737" y="13715"/>
                      <a:pt x="1079596" y="7429"/>
                    </a:cubicBezTo>
                    <a:close/>
                  </a:path>
                </a:pathLst>
              </a:custGeom>
              <a:solidFill>
                <a:srgbClr val="333231"/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2" name="Freeform: Shape 3235">
                <a:extLst>
                  <a:ext uri="{FF2B5EF4-FFF2-40B4-BE49-F238E27FC236}">
                    <a16:creationId xmlns:a16="http://schemas.microsoft.com/office/drawing/2014/main" xmlns="" id="{5D532996-920D-D817-37A2-48B43730D342}"/>
                  </a:ext>
                </a:extLst>
              </p:cNvPr>
              <p:cNvSpPr/>
              <p:nvPr/>
            </p:nvSpPr>
            <p:spPr>
              <a:xfrm>
                <a:off x="10162979" y="3577835"/>
                <a:ext cx="359802" cy="297172"/>
              </a:xfrm>
              <a:custGeom>
                <a:avLst/>
                <a:gdLst>
                  <a:gd name="connsiteX0" fmla="*/ 191795 w 359802"/>
                  <a:gd name="connsiteY0" fmla="*/ 297173 h 297172"/>
                  <a:gd name="connsiteX1" fmla="*/ 5501 w 359802"/>
                  <a:gd name="connsiteY1" fmla="*/ 166310 h 297172"/>
                  <a:gd name="connsiteX2" fmla="*/ 28930 w 359802"/>
                  <a:gd name="connsiteY2" fmla="*/ 82877 h 297172"/>
                  <a:gd name="connsiteX3" fmla="*/ 274084 w 359802"/>
                  <a:gd name="connsiteY3" fmla="*/ 17 h 297172"/>
                  <a:gd name="connsiteX4" fmla="*/ 327230 w 359802"/>
                  <a:gd name="connsiteY4" fmla="*/ 35447 h 297172"/>
                  <a:gd name="connsiteX5" fmla="*/ 359802 w 359802"/>
                  <a:gd name="connsiteY5" fmla="*/ 185739 h 297172"/>
                  <a:gd name="connsiteX6" fmla="*/ 325515 w 359802"/>
                  <a:gd name="connsiteY6" fmla="*/ 247456 h 297172"/>
                  <a:gd name="connsiteX7" fmla="*/ 191795 w 359802"/>
                  <a:gd name="connsiteY7" fmla="*/ 297173 h 297172"/>
                  <a:gd name="connsiteX8" fmla="*/ 191795 w 359802"/>
                  <a:gd name="connsiteY8" fmla="*/ 297173 h 2971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59802" h="297172">
                    <a:moveTo>
                      <a:pt x="191795" y="297173"/>
                    </a:moveTo>
                    <a:cubicBezTo>
                      <a:pt x="107791" y="296601"/>
                      <a:pt x="30073" y="239456"/>
                      <a:pt x="5501" y="166310"/>
                    </a:cubicBezTo>
                    <a:cubicBezTo>
                      <a:pt x="-5928" y="130880"/>
                      <a:pt x="-214" y="105736"/>
                      <a:pt x="28930" y="82877"/>
                    </a:cubicBezTo>
                    <a:cubicBezTo>
                      <a:pt x="100362" y="26303"/>
                      <a:pt x="183794" y="1731"/>
                      <a:pt x="274084" y="17"/>
                    </a:cubicBezTo>
                    <a:cubicBezTo>
                      <a:pt x="299228" y="-555"/>
                      <a:pt x="316372" y="13731"/>
                      <a:pt x="327230" y="35447"/>
                    </a:cubicBezTo>
                    <a:cubicBezTo>
                      <a:pt x="351802" y="82877"/>
                      <a:pt x="359231" y="133737"/>
                      <a:pt x="359802" y="185739"/>
                    </a:cubicBezTo>
                    <a:cubicBezTo>
                      <a:pt x="359802" y="211455"/>
                      <a:pt x="346087" y="232027"/>
                      <a:pt x="325515" y="247456"/>
                    </a:cubicBezTo>
                    <a:cubicBezTo>
                      <a:pt x="283799" y="279458"/>
                      <a:pt x="235797" y="293744"/>
                      <a:pt x="191795" y="297173"/>
                    </a:cubicBezTo>
                    <a:lnTo>
                      <a:pt x="191795" y="297173"/>
                    </a:ln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83" name="Freeform: Shape 3236">
                <a:extLst>
                  <a:ext uri="{FF2B5EF4-FFF2-40B4-BE49-F238E27FC236}">
                    <a16:creationId xmlns:a16="http://schemas.microsoft.com/office/drawing/2014/main" xmlns="" id="{D0805717-B4BC-D891-DB55-4DCF7BE4F46D}"/>
                  </a:ext>
                </a:extLst>
              </p:cNvPr>
              <p:cNvSpPr/>
              <p:nvPr/>
            </p:nvSpPr>
            <p:spPr>
              <a:xfrm>
                <a:off x="9762937" y="3731802"/>
                <a:ext cx="295360" cy="274247"/>
              </a:xfrm>
              <a:custGeom>
                <a:avLst/>
                <a:gdLst>
                  <a:gd name="connsiteX0" fmla="*/ 295252 w 295360"/>
                  <a:gd name="connsiteY0" fmla="*/ 139777 h 274247"/>
                  <a:gd name="connsiteX1" fmla="*/ 134674 w 295360"/>
                  <a:gd name="connsiteY1" fmla="*/ 272926 h 274247"/>
                  <a:gd name="connsiteX2" fmla="*/ 83243 w 295360"/>
                  <a:gd name="connsiteY2" fmla="*/ 253497 h 274247"/>
                  <a:gd name="connsiteX3" fmla="*/ 954 w 295360"/>
                  <a:gd name="connsiteY3" fmla="*/ 107776 h 274247"/>
                  <a:gd name="connsiteX4" fmla="*/ 34098 w 295360"/>
                  <a:gd name="connsiteY4" fmla="*/ 42630 h 274247"/>
                  <a:gd name="connsiteX5" fmla="*/ 260965 w 295360"/>
                  <a:gd name="connsiteY5" fmla="*/ 2057 h 274247"/>
                  <a:gd name="connsiteX6" fmla="*/ 290681 w 295360"/>
                  <a:gd name="connsiteY6" fmla="*/ 32915 h 274247"/>
                  <a:gd name="connsiteX7" fmla="*/ 295252 w 295360"/>
                  <a:gd name="connsiteY7" fmla="*/ 139777 h 2742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95360" h="274247">
                    <a:moveTo>
                      <a:pt x="295252" y="139777"/>
                    </a:moveTo>
                    <a:cubicBezTo>
                      <a:pt x="290109" y="232924"/>
                      <a:pt x="230107" y="283212"/>
                      <a:pt x="134674" y="272926"/>
                    </a:cubicBezTo>
                    <a:cubicBezTo>
                      <a:pt x="115816" y="271212"/>
                      <a:pt x="96958" y="266069"/>
                      <a:pt x="83243" y="253497"/>
                    </a:cubicBezTo>
                    <a:cubicBezTo>
                      <a:pt x="39241" y="214066"/>
                      <a:pt x="9525" y="166064"/>
                      <a:pt x="954" y="107776"/>
                    </a:cubicBezTo>
                    <a:cubicBezTo>
                      <a:pt x="-3618" y="79203"/>
                      <a:pt x="8382" y="58059"/>
                      <a:pt x="34098" y="42630"/>
                    </a:cubicBezTo>
                    <a:cubicBezTo>
                      <a:pt x="104387" y="343"/>
                      <a:pt x="182104" y="-3658"/>
                      <a:pt x="260965" y="2057"/>
                    </a:cubicBezTo>
                    <a:cubicBezTo>
                      <a:pt x="278680" y="3200"/>
                      <a:pt x="288966" y="15772"/>
                      <a:pt x="290681" y="32915"/>
                    </a:cubicBezTo>
                    <a:cubicBezTo>
                      <a:pt x="294110" y="55774"/>
                      <a:pt x="295824" y="127777"/>
                      <a:pt x="295252" y="139777"/>
                    </a:cubicBezTo>
                    <a:close/>
                  </a:path>
                </a:pathLst>
              </a:custGeom>
              <a:solidFill>
                <a:schemeClr val="tx1">
                  <a:lumMod val="25000"/>
                  <a:lumOff val="75000"/>
                </a:schemeClr>
              </a:solidFill>
              <a:ln w="57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  <p:grpSp>
          <p:nvGrpSpPr>
            <p:cNvPr id="24" name="Group 3249">
              <a:extLst>
                <a:ext uri="{FF2B5EF4-FFF2-40B4-BE49-F238E27FC236}">
                  <a16:creationId xmlns:a16="http://schemas.microsoft.com/office/drawing/2014/main" xmlns="" id="{609C5514-FC51-A417-50BC-FA5AB6555C00}"/>
                </a:ext>
              </a:extLst>
            </p:cNvPr>
            <p:cNvGrpSpPr/>
            <p:nvPr/>
          </p:nvGrpSpPr>
          <p:grpSpPr>
            <a:xfrm>
              <a:off x="5537502" y="4307016"/>
              <a:ext cx="1399257" cy="469403"/>
              <a:chOff x="977906" y="3662907"/>
              <a:chExt cx="4064528" cy="1363510"/>
            </a:xfrm>
          </p:grpSpPr>
          <p:sp>
            <p:nvSpPr>
              <p:cNvPr id="26" name="Freeform: Shape 3250">
                <a:extLst>
                  <a:ext uri="{FF2B5EF4-FFF2-40B4-BE49-F238E27FC236}">
                    <a16:creationId xmlns:a16="http://schemas.microsoft.com/office/drawing/2014/main" xmlns="" id="{D0B5D582-5F1C-BF41-B944-537BE0287732}"/>
                  </a:ext>
                </a:extLst>
              </p:cNvPr>
              <p:cNvSpPr/>
              <p:nvPr/>
            </p:nvSpPr>
            <p:spPr>
              <a:xfrm>
                <a:off x="977906" y="3662907"/>
                <a:ext cx="2916174" cy="1293036"/>
              </a:xfrm>
              <a:custGeom>
                <a:avLst/>
                <a:gdLst>
                  <a:gd name="connsiteX0" fmla="*/ 0 w 2916174"/>
                  <a:gd name="connsiteY0" fmla="*/ 1289268 h 1293036"/>
                  <a:gd name="connsiteX1" fmla="*/ 45978 w 2916174"/>
                  <a:gd name="connsiteY1" fmla="*/ 1250073 h 1293036"/>
                  <a:gd name="connsiteX2" fmla="*/ 114945 w 2916174"/>
                  <a:gd name="connsiteY2" fmla="*/ 1195050 h 1293036"/>
                  <a:gd name="connsiteX3" fmla="*/ 180897 w 2916174"/>
                  <a:gd name="connsiteY3" fmla="*/ 1144550 h 1293036"/>
                  <a:gd name="connsiteX4" fmla="*/ 349734 w 2916174"/>
                  <a:gd name="connsiteY4" fmla="*/ 1006616 h 1293036"/>
                  <a:gd name="connsiteX5" fmla="*/ 535907 w 2916174"/>
                  <a:gd name="connsiteY5" fmla="*/ 857753 h 1293036"/>
                  <a:gd name="connsiteX6" fmla="*/ 767305 w 2916174"/>
                  <a:gd name="connsiteY6" fmla="*/ 671580 h 1293036"/>
                  <a:gd name="connsiteX7" fmla="*/ 937272 w 2916174"/>
                  <a:gd name="connsiteY7" fmla="*/ 535907 h 1293036"/>
                  <a:gd name="connsiteX8" fmla="*/ 1097065 w 2916174"/>
                  <a:gd name="connsiteY8" fmla="*/ 409656 h 1293036"/>
                  <a:gd name="connsiteX9" fmla="*/ 1204095 w 2916174"/>
                  <a:gd name="connsiteY9" fmla="*/ 324484 h 1293036"/>
                  <a:gd name="connsiteX10" fmla="*/ 1355597 w 2916174"/>
                  <a:gd name="connsiteY10" fmla="*/ 200871 h 1293036"/>
                  <a:gd name="connsiteX11" fmla="*/ 1534986 w 2916174"/>
                  <a:gd name="connsiteY11" fmla="*/ 58415 h 1293036"/>
                  <a:gd name="connsiteX12" fmla="*/ 1599054 w 2916174"/>
                  <a:gd name="connsiteY12" fmla="*/ 5653 h 1293036"/>
                  <a:gd name="connsiteX13" fmla="*/ 1617897 w 2916174"/>
                  <a:gd name="connsiteY13" fmla="*/ 0 h 1293036"/>
                  <a:gd name="connsiteX14" fmla="*/ 2083330 w 2916174"/>
                  <a:gd name="connsiteY14" fmla="*/ 0 h 1293036"/>
                  <a:gd name="connsiteX15" fmla="*/ 2101420 w 2916174"/>
                  <a:gd name="connsiteY15" fmla="*/ 7537 h 1293036"/>
                  <a:gd name="connsiteX16" fmla="*/ 2339601 w 2916174"/>
                  <a:gd name="connsiteY16" fmla="*/ 208031 h 1293036"/>
                  <a:gd name="connsiteX17" fmla="*/ 2505423 w 2916174"/>
                  <a:gd name="connsiteY17" fmla="*/ 346342 h 1293036"/>
                  <a:gd name="connsiteX18" fmla="*/ 2896612 w 2916174"/>
                  <a:gd name="connsiteY18" fmla="*/ 678364 h 1293036"/>
                  <a:gd name="connsiteX19" fmla="*/ 2910933 w 2916174"/>
                  <a:gd name="connsiteY19" fmla="*/ 726226 h 1293036"/>
                  <a:gd name="connsiteX20" fmla="*/ 2815962 w 2916174"/>
                  <a:gd name="connsiteY20" fmla="*/ 654244 h 1293036"/>
                  <a:gd name="connsiteX21" fmla="*/ 2511453 w 2916174"/>
                  <a:gd name="connsiteY21" fmla="*/ 414179 h 1293036"/>
                  <a:gd name="connsiteX22" fmla="*/ 2108580 w 2916174"/>
                  <a:gd name="connsiteY22" fmla="*/ 92710 h 1293036"/>
                  <a:gd name="connsiteX23" fmla="*/ 2078431 w 2916174"/>
                  <a:gd name="connsiteY23" fmla="*/ 91579 h 1293036"/>
                  <a:gd name="connsiteX24" fmla="*/ 1783342 w 2916174"/>
                  <a:gd name="connsiteY24" fmla="*/ 311670 h 1293036"/>
                  <a:gd name="connsiteX25" fmla="*/ 1187890 w 2916174"/>
                  <a:gd name="connsiteY25" fmla="*/ 759767 h 1293036"/>
                  <a:gd name="connsiteX26" fmla="*/ 855492 w 2916174"/>
                  <a:gd name="connsiteY26" fmla="*/ 1009254 h 1293036"/>
                  <a:gd name="connsiteX27" fmla="*/ 585277 w 2916174"/>
                  <a:gd name="connsiteY27" fmla="*/ 1212010 h 1293036"/>
                  <a:gd name="connsiteX28" fmla="*/ 496713 w 2916174"/>
                  <a:gd name="connsiteY28" fmla="*/ 1280600 h 1293036"/>
                  <a:gd name="connsiteX29" fmla="*/ 462795 w 2916174"/>
                  <a:gd name="connsiteY29" fmla="*/ 1293036 h 1293036"/>
                  <a:gd name="connsiteX30" fmla="*/ 19974 w 2916174"/>
                  <a:gd name="connsiteY30" fmla="*/ 1292660 h 1293036"/>
                  <a:gd name="connsiteX31" fmla="*/ 0 w 2916174"/>
                  <a:gd name="connsiteY31" fmla="*/ 1289268 h 12930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2916174" h="1293036">
                    <a:moveTo>
                      <a:pt x="0" y="1289268"/>
                    </a:moveTo>
                    <a:cubicBezTo>
                      <a:pt x="13944" y="1272685"/>
                      <a:pt x="31280" y="1262887"/>
                      <a:pt x="45978" y="1250073"/>
                    </a:cubicBezTo>
                    <a:cubicBezTo>
                      <a:pt x="68213" y="1230853"/>
                      <a:pt x="92333" y="1213894"/>
                      <a:pt x="114945" y="1195050"/>
                    </a:cubicBezTo>
                    <a:cubicBezTo>
                      <a:pt x="136426" y="1177338"/>
                      <a:pt x="160546" y="1163770"/>
                      <a:pt x="180897" y="1144550"/>
                    </a:cubicBezTo>
                    <a:cubicBezTo>
                      <a:pt x="234035" y="1094803"/>
                      <a:pt x="293958" y="1052971"/>
                      <a:pt x="349734" y="1006616"/>
                    </a:cubicBezTo>
                    <a:cubicBezTo>
                      <a:pt x="410787" y="955739"/>
                      <a:pt x="473724" y="907123"/>
                      <a:pt x="535907" y="857753"/>
                    </a:cubicBezTo>
                    <a:cubicBezTo>
                      <a:pt x="613165" y="795947"/>
                      <a:pt x="690423" y="733763"/>
                      <a:pt x="767305" y="671580"/>
                    </a:cubicBezTo>
                    <a:cubicBezTo>
                      <a:pt x="823835" y="626356"/>
                      <a:pt x="879611" y="580001"/>
                      <a:pt x="937272" y="535907"/>
                    </a:cubicBezTo>
                    <a:cubicBezTo>
                      <a:pt x="991164" y="494829"/>
                      <a:pt x="1042042" y="449604"/>
                      <a:pt x="1097065" y="409656"/>
                    </a:cubicBezTo>
                    <a:cubicBezTo>
                      <a:pt x="1133998" y="382899"/>
                      <a:pt x="1170177" y="354633"/>
                      <a:pt x="1204095" y="324484"/>
                    </a:cubicBezTo>
                    <a:cubicBezTo>
                      <a:pt x="1253088" y="281144"/>
                      <a:pt x="1305473" y="242327"/>
                      <a:pt x="1355597" y="200871"/>
                    </a:cubicBezTo>
                    <a:cubicBezTo>
                      <a:pt x="1414388" y="152255"/>
                      <a:pt x="1476194" y="107408"/>
                      <a:pt x="1534986" y="58415"/>
                    </a:cubicBezTo>
                    <a:cubicBezTo>
                      <a:pt x="1556091" y="40702"/>
                      <a:pt x="1579080" y="25250"/>
                      <a:pt x="1599054" y="5653"/>
                    </a:cubicBezTo>
                    <a:cubicBezTo>
                      <a:pt x="1604707" y="0"/>
                      <a:pt x="1611113" y="0"/>
                      <a:pt x="1617897" y="0"/>
                    </a:cubicBezTo>
                    <a:cubicBezTo>
                      <a:pt x="1773167" y="0"/>
                      <a:pt x="1928060" y="0"/>
                      <a:pt x="2083330" y="0"/>
                    </a:cubicBezTo>
                    <a:cubicBezTo>
                      <a:pt x="2090867" y="0"/>
                      <a:pt x="2095766" y="3015"/>
                      <a:pt x="2101420" y="7537"/>
                    </a:cubicBezTo>
                    <a:cubicBezTo>
                      <a:pt x="2180562" y="74620"/>
                      <a:pt x="2260081" y="141326"/>
                      <a:pt x="2339601" y="208031"/>
                    </a:cubicBezTo>
                    <a:cubicBezTo>
                      <a:pt x="2394623" y="254386"/>
                      <a:pt x="2450400" y="299987"/>
                      <a:pt x="2505423" y="346342"/>
                    </a:cubicBezTo>
                    <a:cubicBezTo>
                      <a:pt x="2635819" y="456765"/>
                      <a:pt x="2766216" y="567941"/>
                      <a:pt x="2896612" y="678364"/>
                    </a:cubicBezTo>
                    <a:cubicBezTo>
                      <a:pt x="2911687" y="691177"/>
                      <a:pt x="2923370" y="703991"/>
                      <a:pt x="2910933" y="726226"/>
                    </a:cubicBezTo>
                    <a:cubicBezTo>
                      <a:pt x="2877392" y="704744"/>
                      <a:pt x="2847243" y="678740"/>
                      <a:pt x="2815962" y="654244"/>
                    </a:cubicBezTo>
                    <a:cubicBezTo>
                      <a:pt x="2714208" y="574725"/>
                      <a:pt x="2612830" y="494452"/>
                      <a:pt x="2511453" y="414179"/>
                    </a:cubicBezTo>
                    <a:cubicBezTo>
                      <a:pt x="2376910" y="307148"/>
                      <a:pt x="2242745" y="200117"/>
                      <a:pt x="2108580" y="92710"/>
                    </a:cubicBezTo>
                    <a:cubicBezTo>
                      <a:pt x="2097274" y="83665"/>
                      <a:pt x="2090490" y="82534"/>
                      <a:pt x="2078431" y="91579"/>
                    </a:cubicBezTo>
                    <a:cubicBezTo>
                      <a:pt x="1980445" y="165445"/>
                      <a:pt x="1880951" y="237050"/>
                      <a:pt x="1783342" y="311670"/>
                    </a:cubicBezTo>
                    <a:cubicBezTo>
                      <a:pt x="1586240" y="462795"/>
                      <a:pt x="1386500" y="610527"/>
                      <a:pt x="1187890" y="759767"/>
                    </a:cubicBezTo>
                    <a:cubicBezTo>
                      <a:pt x="1077091" y="843055"/>
                      <a:pt x="965914" y="925589"/>
                      <a:pt x="855492" y="1009254"/>
                    </a:cubicBezTo>
                    <a:cubicBezTo>
                      <a:pt x="765797" y="1077468"/>
                      <a:pt x="676102" y="1145304"/>
                      <a:pt x="585277" y="1212010"/>
                    </a:cubicBezTo>
                    <a:cubicBezTo>
                      <a:pt x="555127" y="1234245"/>
                      <a:pt x="526109" y="1257611"/>
                      <a:pt x="496713" y="1280600"/>
                    </a:cubicBezTo>
                    <a:cubicBezTo>
                      <a:pt x="486537" y="1288514"/>
                      <a:pt x="476362" y="1293036"/>
                      <a:pt x="462795" y="1293036"/>
                    </a:cubicBezTo>
                    <a:cubicBezTo>
                      <a:pt x="315062" y="1292660"/>
                      <a:pt x="167707" y="1292660"/>
                      <a:pt x="19974" y="1292660"/>
                    </a:cubicBezTo>
                    <a:cubicBezTo>
                      <a:pt x="14321" y="1292283"/>
                      <a:pt x="7914" y="1293790"/>
                      <a:pt x="0" y="1289268"/>
                    </a:cubicBezTo>
                    <a:close/>
                  </a:path>
                </a:pathLst>
              </a:custGeom>
              <a:solidFill>
                <a:srgbClr val="FE9202"/>
              </a:solidFill>
              <a:ln w="3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7" name="Freeform: Shape 3251">
                <a:extLst>
                  <a:ext uri="{FF2B5EF4-FFF2-40B4-BE49-F238E27FC236}">
                    <a16:creationId xmlns:a16="http://schemas.microsoft.com/office/drawing/2014/main" xmlns="" id="{ABD2D609-9530-A961-8305-F7B7B9FAD2C3}"/>
                  </a:ext>
                </a:extLst>
              </p:cNvPr>
              <p:cNvSpPr/>
              <p:nvPr/>
            </p:nvSpPr>
            <p:spPr>
              <a:xfrm>
                <a:off x="3404563" y="3919357"/>
                <a:ext cx="1637871" cy="1107060"/>
              </a:xfrm>
              <a:custGeom>
                <a:avLst/>
                <a:gdLst>
                  <a:gd name="connsiteX0" fmla="*/ 1637871 w 1637871"/>
                  <a:gd name="connsiteY0" fmla="*/ 1107061 h 1107060"/>
                  <a:gd name="connsiteX1" fmla="*/ 1591516 w 1637871"/>
                  <a:gd name="connsiteY1" fmla="*/ 1078419 h 1107060"/>
                  <a:gd name="connsiteX2" fmla="*/ 1446045 w 1637871"/>
                  <a:gd name="connsiteY2" fmla="*/ 970258 h 1107060"/>
                  <a:gd name="connsiteX3" fmla="*/ 1283992 w 1637871"/>
                  <a:gd name="connsiteY3" fmla="*/ 846268 h 1107060"/>
                  <a:gd name="connsiteX4" fmla="*/ 1004355 w 1637871"/>
                  <a:gd name="connsiteY4" fmla="*/ 638613 h 1107060"/>
                  <a:gd name="connsiteX5" fmla="*/ 880365 w 1637871"/>
                  <a:gd name="connsiteY5" fmla="*/ 544396 h 1107060"/>
                  <a:gd name="connsiteX6" fmla="*/ 862275 w 1637871"/>
                  <a:gd name="connsiteY6" fmla="*/ 545527 h 1107060"/>
                  <a:gd name="connsiteX7" fmla="*/ 793308 w 1637871"/>
                  <a:gd name="connsiteY7" fmla="*/ 605072 h 1107060"/>
                  <a:gd name="connsiteX8" fmla="*/ 602236 w 1637871"/>
                  <a:gd name="connsiteY8" fmla="*/ 773532 h 1107060"/>
                  <a:gd name="connsiteX9" fmla="*/ 465810 w 1637871"/>
                  <a:gd name="connsiteY9" fmla="*/ 894130 h 1107060"/>
                  <a:gd name="connsiteX10" fmla="*/ 325991 w 1637871"/>
                  <a:gd name="connsiteY10" fmla="*/ 1015482 h 1107060"/>
                  <a:gd name="connsiteX11" fmla="*/ 323353 w 1637871"/>
                  <a:gd name="connsiteY11" fmla="*/ 1018120 h 1107060"/>
                  <a:gd name="connsiteX12" fmla="*/ 232905 w 1637871"/>
                  <a:gd name="connsiteY12" fmla="*/ 1052792 h 1107060"/>
                  <a:gd name="connsiteX13" fmla="*/ 31280 w 1637871"/>
                  <a:gd name="connsiteY13" fmla="*/ 1052038 h 1107060"/>
                  <a:gd name="connsiteX14" fmla="*/ 15829 w 1637871"/>
                  <a:gd name="connsiteY14" fmla="*/ 1049400 h 1107060"/>
                  <a:gd name="connsiteX15" fmla="*/ 25627 w 1637871"/>
                  <a:gd name="connsiteY15" fmla="*/ 1038848 h 1107060"/>
                  <a:gd name="connsiteX16" fmla="*/ 81404 w 1637871"/>
                  <a:gd name="connsiteY16" fmla="*/ 986463 h 1107060"/>
                  <a:gd name="connsiteX17" fmla="*/ 161300 w 1637871"/>
                  <a:gd name="connsiteY17" fmla="*/ 913350 h 1107060"/>
                  <a:gd name="connsiteX18" fmla="*/ 215946 w 1637871"/>
                  <a:gd name="connsiteY18" fmla="*/ 862850 h 1107060"/>
                  <a:gd name="connsiteX19" fmla="*/ 295842 w 1637871"/>
                  <a:gd name="connsiteY19" fmla="*/ 790114 h 1107060"/>
                  <a:gd name="connsiteX20" fmla="*/ 344081 w 1637871"/>
                  <a:gd name="connsiteY20" fmla="*/ 746021 h 1107060"/>
                  <a:gd name="connsiteX21" fmla="*/ 513295 w 1637871"/>
                  <a:gd name="connsiteY21" fmla="*/ 593389 h 1107060"/>
                  <a:gd name="connsiteX22" fmla="*/ 638416 w 1637871"/>
                  <a:gd name="connsiteY22" fmla="*/ 476560 h 1107060"/>
                  <a:gd name="connsiteX23" fmla="*/ 668188 w 1637871"/>
                  <a:gd name="connsiteY23" fmla="*/ 463369 h 1107060"/>
                  <a:gd name="connsiteX24" fmla="*/ 816674 w 1637871"/>
                  <a:gd name="connsiteY24" fmla="*/ 448671 h 1107060"/>
                  <a:gd name="connsiteX25" fmla="*/ 804615 w 1637871"/>
                  <a:gd name="connsiteY25" fmla="*/ 435104 h 1107060"/>
                  <a:gd name="connsiteX26" fmla="*/ 322223 w 1637871"/>
                  <a:gd name="connsiteY26" fmla="*/ 74064 h 1107060"/>
                  <a:gd name="connsiteX27" fmla="*/ 292073 w 1637871"/>
                  <a:gd name="connsiteY27" fmla="*/ 74064 h 1107060"/>
                  <a:gd name="connsiteX28" fmla="*/ 191449 w 1637871"/>
                  <a:gd name="connsiteY28" fmla="*/ 147176 h 1107060"/>
                  <a:gd name="connsiteX29" fmla="*/ 173737 w 1637871"/>
                  <a:gd name="connsiteY29" fmla="*/ 148307 h 1107060"/>
                  <a:gd name="connsiteX30" fmla="*/ 0 w 1637871"/>
                  <a:gd name="connsiteY30" fmla="*/ 3966 h 1107060"/>
                  <a:gd name="connsiteX31" fmla="*/ 14321 w 1637871"/>
                  <a:gd name="connsiteY31" fmla="*/ 575 h 1107060"/>
                  <a:gd name="connsiteX32" fmla="*/ 298857 w 1637871"/>
                  <a:gd name="connsiteY32" fmla="*/ 198 h 1107060"/>
                  <a:gd name="connsiteX33" fmla="*/ 324484 w 1637871"/>
                  <a:gd name="connsiteY33" fmla="*/ 9242 h 1107060"/>
                  <a:gd name="connsiteX34" fmla="*/ 800469 w 1637871"/>
                  <a:gd name="connsiteY34" fmla="*/ 397417 h 1107060"/>
                  <a:gd name="connsiteX35" fmla="*/ 838156 w 1637871"/>
                  <a:gd name="connsiteY35" fmla="*/ 430582 h 1107060"/>
                  <a:gd name="connsiteX36" fmla="*/ 870567 w 1637871"/>
                  <a:gd name="connsiteY36" fmla="*/ 444149 h 1107060"/>
                  <a:gd name="connsiteX37" fmla="*/ 887526 w 1637871"/>
                  <a:gd name="connsiteY37" fmla="*/ 454701 h 1107060"/>
                  <a:gd name="connsiteX38" fmla="*/ 1111763 w 1637871"/>
                  <a:gd name="connsiteY38" fmla="*/ 651427 h 1107060"/>
                  <a:gd name="connsiteX39" fmla="*/ 1259872 w 1637871"/>
                  <a:gd name="connsiteY39" fmla="*/ 773155 h 1107060"/>
                  <a:gd name="connsiteX40" fmla="*/ 1551191 w 1637871"/>
                  <a:gd name="connsiteY40" fmla="*/ 1031687 h 1107060"/>
                  <a:gd name="connsiteX41" fmla="*/ 1637871 w 1637871"/>
                  <a:gd name="connsiteY41" fmla="*/ 1107061 h 1107060"/>
                  <a:gd name="connsiteX42" fmla="*/ 1637871 w 1637871"/>
                  <a:gd name="connsiteY42" fmla="*/ 1107061 h 11070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637871" h="1107060">
                    <a:moveTo>
                      <a:pt x="1637871" y="1107061"/>
                    </a:moveTo>
                    <a:cubicBezTo>
                      <a:pt x="1617143" y="1106307"/>
                      <a:pt x="1606214" y="1088594"/>
                      <a:pt x="1591516" y="1078419"/>
                    </a:cubicBezTo>
                    <a:cubicBezTo>
                      <a:pt x="1542147" y="1043370"/>
                      <a:pt x="1494284" y="1006814"/>
                      <a:pt x="1446045" y="970258"/>
                    </a:cubicBezTo>
                    <a:cubicBezTo>
                      <a:pt x="1391776" y="929179"/>
                      <a:pt x="1338637" y="886970"/>
                      <a:pt x="1283992" y="846268"/>
                    </a:cubicBezTo>
                    <a:cubicBezTo>
                      <a:pt x="1190905" y="776547"/>
                      <a:pt x="1097442" y="707957"/>
                      <a:pt x="1004355" y="638613"/>
                    </a:cubicBezTo>
                    <a:cubicBezTo>
                      <a:pt x="962523" y="607710"/>
                      <a:pt x="921067" y="576430"/>
                      <a:pt x="880365" y="544396"/>
                    </a:cubicBezTo>
                    <a:cubicBezTo>
                      <a:pt x="871697" y="537612"/>
                      <a:pt x="868305" y="540250"/>
                      <a:pt x="862275" y="545527"/>
                    </a:cubicBezTo>
                    <a:cubicBezTo>
                      <a:pt x="839287" y="565501"/>
                      <a:pt x="816298" y="585098"/>
                      <a:pt x="793308" y="605072"/>
                    </a:cubicBezTo>
                    <a:cubicBezTo>
                      <a:pt x="729618" y="661225"/>
                      <a:pt x="665927" y="717379"/>
                      <a:pt x="602236" y="773532"/>
                    </a:cubicBezTo>
                    <a:cubicBezTo>
                      <a:pt x="556635" y="813857"/>
                      <a:pt x="511788" y="854559"/>
                      <a:pt x="465810" y="894130"/>
                    </a:cubicBezTo>
                    <a:cubicBezTo>
                      <a:pt x="419078" y="934455"/>
                      <a:pt x="374984" y="978172"/>
                      <a:pt x="325991" y="1015482"/>
                    </a:cubicBezTo>
                    <a:cubicBezTo>
                      <a:pt x="324861" y="1016235"/>
                      <a:pt x="324107" y="1016989"/>
                      <a:pt x="323353" y="1018120"/>
                    </a:cubicBezTo>
                    <a:cubicBezTo>
                      <a:pt x="301495" y="1051661"/>
                      <a:pt x="269084" y="1053922"/>
                      <a:pt x="232905" y="1052792"/>
                    </a:cubicBezTo>
                    <a:cubicBezTo>
                      <a:pt x="165822" y="1050907"/>
                      <a:pt x="98363" y="1052038"/>
                      <a:pt x="31280" y="1052038"/>
                    </a:cubicBezTo>
                    <a:cubicBezTo>
                      <a:pt x="26004" y="1052038"/>
                      <a:pt x="18090" y="1055053"/>
                      <a:pt x="15829" y="1049400"/>
                    </a:cubicBezTo>
                    <a:cubicBezTo>
                      <a:pt x="12060" y="1041486"/>
                      <a:pt x="22612" y="1042616"/>
                      <a:pt x="25627" y="1038848"/>
                    </a:cubicBezTo>
                    <a:cubicBezTo>
                      <a:pt x="41079" y="1018120"/>
                      <a:pt x="62937" y="1004176"/>
                      <a:pt x="81404" y="986463"/>
                    </a:cubicBezTo>
                    <a:cubicBezTo>
                      <a:pt x="107031" y="961213"/>
                      <a:pt x="134919" y="937847"/>
                      <a:pt x="161300" y="913350"/>
                    </a:cubicBezTo>
                    <a:cubicBezTo>
                      <a:pt x="179390" y="896391"/>
                      <a:pt x="198610" y="880186"/>
                      <a:pt x="215946" y="862850"/>
                    </a:cubicBezTo>
                    <a:cubicBezTo>
                      <a:pt x="241573" y="837600"/>
                      <a:pt x="268707" y="813480"/>
                      <a:pt x="295842" y="790114"/>
                    </a:cubicBezTo>
                    <a:cubicBezTo>
                      <a:pt x="312424" y="776170"/>
                      <a:pt x="328253" y="761095"/>
                      <a:pt x="344081" y="746021"/>
                    </a:cubicBezTo>
                    <a:cubicBezTo>
                      <a:pt x="398727" y="692882"/>
                      <a:pt x="457519" y="645020"/>
                      <a:pt x="513295" y="593389"/>
                    </a:cubicBezTo>
                    <a:cubicBezTo>
                      <a:pt x="555127" y="554948"/>
                      <a:pt x="596583" y="515377"/>
                      <a:pt x="638416" y="476560"/>
                    </a:cubicBezTo>
                    <a:cubicBezTo>
                      <a:pt x="647084" y="468269"/>
                      <a:pt x="656128" y="464123"/>
                      <a:pt x="668188" y="463369"/>
                    </a:cubicBezTo>
                    <a:cubicBezTo>
                      <a:pt x="717558" y="458847"/>
                      <a:pt x="766928" y="453571"/>
                      <a:pt x="816674" y="448671"/>
                    </a:cubicBezTo>
                    <a:cubicBezTo>
                      <a:pt x="815921" y="440003"/>
                      <a:pt x="809137" y="438496"/>
                      <a:pt x="804615" y="435104"/>
                    </a:cubicBezTo>
                    <a:cubicBezTo>
                      <a:pt x="643692" y="314883"/>
                      <a:pt x="482769" y="194662"/>
                      <a:pt x="322223" y="74064"/>
                    </a:cubicBezTo>
                    <a:cubicBezTo>
                      <a:pt x="310163" y="65019"/>
                      <a:pt x="303379" y="65396"/>
                      <a:pt x="292073" y="74064"/>
                    </a:cubicBezTo>
                    <a:cubicBezTo>
                      <a:pt x="258909" y="98937"/>
                      <a:pt x="224991" y="122680"/>
                      <a:pt x="191449" y="147176"/>
                    </a:cubicBezTo>
                    <a:cubicBezTo>
                      <a:pt x="185796" y="151322"/>
                      <a:pt x="181274" y="154714"/>
                      <a:pt x="173737" y="148307"/>
                    </a:cubicBezTo>
                    <a:cubicBezTo>
                      <a:pt x="116075" y="100068"/>
                      <a:pt x="58038" y="52206"/>
                      <a:pt x="0" y="3966"/>
                    </a:cubicBezTo>
                    <a:cubicBezTo>
                      <a:pt x="4522" y="-2064"/>
                      <a:pt x="9799" y="575"/>
                      <a:pt x="14321" y="575"/>
                    </a:cubicBezTo>
                    <a:cubicBezTo>
                      <a:pt x="109292" y="198"/>
                      <a:pt x="203886" y="575"/>
                      <a:pt x="298857" y="198"/>
                    </a:cubicBezTo>
                    <a:cubicBezTo>
                      <a:pt x="308656" y="198"/>
                      <a:pt x="316570" y="2836"/>
                      <a:pt x="324484" y="9242"/>
                    </a:cubicBezTo>
                    <a:cubicBezTo>
                      <a:pt x="483146" y="138508"/>
                      <a:pt x="641807" y="267774"/>
                      <a:pt x="800469" y="397417"/>
                    </a:cubicBezTo>
                    <a:cubicBezTo>
                      <a:pt x="813282" y="407970"/>
                      <a:pt x="824212" y="421160"/>
                      <a:pt x="838156" y="430582"/>
                    </a:cubicBezTo>
                    <a:cubicBezTo>
                      <a:pt x="847954" y="436988"/>
                      <a:pt x="855869" y="447164"/>
                      <a:pt x="870567" y="444149"/>
                    </a:cubicBezTo>
                    <a:cubicBezTo>
                      <a:pt x="877727" y="442641"/>
                      <a:pt x="882626" y="450179"/>
                      <a:pt x="887526" y="454701"/>
                    </a:cubicBezTo>
                    <a:cubicBezTo>
                      <a:pt x="961769" y="520653"/>
                      <a:pt x="1038273" y="584721"/>
                      <a:pt x="1111763" y="651427"/>
                    </a:cubicBezTo>
                    <a:cubicBezTo>
                      <a:pt x="1159248" y="694390"/>
                      <a:pt x="1214648" y="728308"/>
                      <a:pt x="1259872" y="773155"/>
                    </a:cubicBezTo>
                    <a:cubicBezTo>
                      <a:pt x="1352205" y="864734"/>
                      <a:pt x="1455090" y="944254"/>
                      <a:pt x="1551191" y="1031687"/>
                    </a:cubicBezTo>
                    <a:cubicBezTo>
                      <a:pt x="1578703" y="1056561"/>
                      <a:pt x="1608475" y="1081811"/>
                      <a:pt x="1637871" y="1107061"/>
                    </a:cubicBezTo>
                    <a:lnTo>
                      <a:pt x="1637871" y="1107061"/>
                    </a:lnTo>
                    <a:close/>
                  </a:path>
                </a:pathLst>
              </a:custGeom>
              <a:solidFill>
                <a:srgbClr val="FE9202"/>
              </a:solidFill>
              <a:ln w="376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كيفية مواجهة التحديات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88" name="مجموعة 87">
            <a:extLst>
              <a:ext uri="{FF2B5EF4-FFF2-40B4-BE49-F238E27FC236}">
                <a16:creationId xmlns:a16="http://schemas.microsoft.com/office/drawing/2014/main" xmlns="" id="{3E0E59ED-10EA-3EA5-0B4C-26F177FB1ECA}"/>
              </a:ext>
            </a:extLst>
          </p:cNvPr>
          <p:cNvGrpSpPr/>
          <p:nvPr/>
        </p:nvGrpSpPr>
        <p:grpSpPr>
          <a:xfrm>
            <a:off x="1094804" y="1603164"/>
            <a:ext cx="6122522" cy="490904"/>
            <a:chOff x="5911018" y="1355578"/>
            <a:chExt cx="6122522" cy="490904"/>
          </a:xfrm>
        </p:grpSpPr>
        <p:sp>
          <p:nvSpPr>
            <p:cNvPr id="89" name="TextBox 6">
              <a:extLst>
                <a:ext uri="{FF2B5EF4-FFF2-40B4-BE49-F238E27FC236}">
                  <a16:creationId xmlns:a16="http://schemas.microsoft.com/office/drawing/2014/main" xmlns="" id="{C3F1100B-375F-91F0-20C4-9F4B284B21FD}"/>
                </a:ext>
              </a:extLst>
            </p:cNvPr>
            <p:cNvSpPr txBox="1"/>
            <p:nvPr/>
          </p:nvSpPr>
          <p:spPr>
            <a:xfrm>
              <a:off x="6994230" y="1355578"/>
              <a:ext cx="5039310" cy="49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90000"/>
                </a:lnSpc>
              </a:pPr>
              <a:r>
                <a:rPr lang="ar-SA" sz="28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التخطيط الجيد</a:t>
              </a:r>
              <a:endParaRPr lang="en-US" sz="28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0" name="Rectangle 7">
              <a:extLst>
                <a:ext uri="{FF2B5EF4-FFF2-40B4-BE49-F238E27FC236}">
                  <a16:creationId xmlns:a16="http://schemas.microsoft.com/office/drawing/2014/main" xmlns="" id="{CBE019CE-6305-9998-BB72-2547BF685E63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01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91" name="مجموعة 90">
            <a:extLst>
              <a:ext uri="{FF2B5EF4-FFF2-40B4-BE49-F238E27FC236}">
                <a16:creationId xmlns:a16="http://schemas.microsoft.com/office/drawing/2014/main" xmlns="" id="{1A5F8309-F22F-05A2-C6EE-D0B4F70C2AEC}"/>
              </a:ext>
            </a:extLst>
          </p:cNvPr>
          <p:cNvGrpSpPr/>
          <p:nvPr/>
        </p:nvGrpSpPr>
        <p:grpSpPr>
          <a:xfrm>
            <a:off x="1094804" y="2438506"/>
            <a:ext cx="6122522" cy="490904"/>
            <a:chOff x="5911018" y="1411389"/>
            <a:chExt cx="6122522" cy="490904"/>
          </a:xfrm>
        </p:grpSpPr>
        <p:sp>
          <p:nvSpPr>
            <p:cNvPr id="92" name="TextBox 6">
              <a:extLst>
                <a:ext uri="{FF2B5EF4-FFF2-40B4-BE49-F238E27FC236}">
                  <a16:creationId xmlns:a16="http://schemas.microsoft.com/office/drawing/2014/main" xmlns="" id="{088849DB-C375-92AC-3120-0E924422F0E4}"/>
                </a:ext>
              </a:extLst>
            </p:cNvPr>
            <p:cNvSpPr txBox="1"/>
            <p:nvPr/>
          </p:nvSpPr>
          <p:spPr>
            <a:xfrm>
              <a:off x="6994230" y="1411389"/>
              <a:ext cx="5039310" cy="49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90000"/>
                </a:lnSpc>
              </a:pPr>
              <a:r>
                <a:rPr lang="ar-SA" sz="28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استخدام اللافتات والإرشادات</a:t>
              </a:r>
              <a:endParaRPr lang="en-US" sz="28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3" name="Rectangle 7">
              <a:extLst>
                <a:ext uri="{FF2B5EF4-FFF2-40B4-BE49-F238E27FC236}">
                  <a16:creationId xmlns:a16="http://schemas.microsoft.com/office/drawing/2014/main" xmlns="" id="{7B22CD1A-8303-6CF4-34B6-A706C97727F5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02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94" name="مجموعة 93">
            <a:extLst>
              <a:ext uri="{FF2B5EF4-FFF2-40B4-BE49-F238E27FC236}">
                <a16:creationId xmlns:a16="http://schemas.microsoft.com/office/drawing/2014/main" xmlns="" id="{E4601180-8A40-5801-F7B3-88A7A08C0A38}"/>
              </a:ext>
            </a:extLst>
          </p:cNvPr>
          <p:cNvGrpSpPr/>
          <p:nvPr/>
        </p:nvGrpSpPr>
        <p:grpSpPr>
          <a:xfrm>
            <a:off x="1094804" y="3189841"/>
            <a:ext cx="6122522" cy="571695"/>
            <a:chOff x="5911018" y="1355578"/>
            <a:chExt cx="6122522" cy="571695"/>
          </a:xfrm>
        </p:grpSpPr>
        <p:sp>
          <p:nvSpPr>
            <p:cNvPr id="95" name="TextBox 6">
              <a:extLst>
                <a:ext uri="{FF2B5EF4-FFF2-40B4-BE49-F238E27FC236}">
                  <a16:creationId xmlns:a16="http://schemas.microsoft.com/office/drawing/2014/main" xmlns="" id="{838DC59C-0414-0387-C2F9-160D6571B4D2}"/>
                </a:ext>
              </a:extLst>
            </p:cNvPr>
            <p:cNvSpPr txBox="1"/>
            <p:nvPr/>
          </p:nvSpPr>
          <p:spPr>
            <a:xfrm>
              <a:off x="6994230" y="1355578"/>
              <a:ext cx="5039310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115000"/>
                </a:lnSpc>
              </a:pPr>
              <a:r>
                <a:rPr lang="ar-SA" sz="2800" b="1" dirty="0">
                  <a:solidFill>
                    <a:srgbClr val="579DA5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الفرق المسؤولة</a:t>
              </a:r>
              <a:endParaRPr lang="en-US" sz="2800" b="1" dirty="0">
                <a:solidFill>
                  <a:srgbClr val="579DA5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6" name="Rectangle 7">
              <a:extLst>
                <a:ext uri="{FF2B5EF4-FFF2-40B4-BE49-F238E27FC236}">
                  <a16:creationId xmlns:a16="http://schemas.microsoft.com/office/drawing/2014/main" xmlns="" id="{6924DBAA-820F-158A-0161-09A489CCEBBA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03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97" name="مجموعة 96">
            <a:extLst>
              <a:ext uri="{FF2B5EF4-FFF2-40B4-BE49-F238E27FC236}">
                <a16:creationId xmlns:a16="http://schemas.microsoft.com/office/drawing/2014/main" xmlns="" id="{616C90A0-E1E7-52FF-C3A2-8BD3E43F77D2}"/>
              </a:ext>
            </a:extLst>
          </p:cNvPr>
          <p:cNvGrpSpPr/>
          <p:nvPr/>
        </p:nvGrpSpPr>
        <p:grpSpPr>
          <a:xfrm>
            <a:off x="1094804" y="4026638"/>
            <a:ext cx="6122522" cy="490904"/>
            <a:chOff x="5911018" y="1355578"/>
            <a:chExt cx="6122522" cy="490904"/>
          </a:xfrm>
        </p:grpSpPr>
        <p:sp>
          <p:nvSpPr>
            <p:cNvPr id="98" name="TextBox 6">
              <a:extLst>
                <a:ext uri="{FF2B5EF4-FFF2-40B4-BE49-F238E27FC236}">
                  <a16:creationId xmlns:a16="http://schemas.microsoft.com/office/drawing/2014/main" xmlns="" id="{B73925D2-548F-436E-4610-B4BA5E5EAD48}"/>
                </a:ext>
              </a:extLst>
            </p:cNvPr>
            <p:cNvSpPr txBox="1"/>
            <p:nvPr/>
          </p:nvSpPr>
          <p:spPr>
            <a:xfrm>
              <a:off x="6994230" y="1355578"/>
              <a:ext cx="5039310" cy="49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90000"/>
                </a:lnSpc>
              </a:pPr>
              <a:r>
                <a:rPr lang="ar-SA" sz="28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التدريب والتطوير</a:t>
              </a:r>
              <a:endParaRPr lang="en-US" sz="28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99" name="Rectangle 7">
              <a:extLst>
                <a:ext uri="{FF2B5EF4-FFF2-40B4-BE49-F238E27FC236}">
                  <a16:creationId xmlns:a16="http://schemas.microsoft.com/office/drawing/2014/main" xmlns="" id="{5E264DA7-59FA-199B-995C-5DC2C3C06111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04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00" name="مجموعة 99">
            <a:extLst>
              <a:ext uri="{FF2B5EF4-FFF2-40B4-BE49-F238E27FC236}">
                <a16:creationId xmlns:a16="http://schemas.microsoft.com/office/drawing/2014/main" xmlns="" id="{E26E9BFE-D6BE-5056-3D39-B53368654995}"/>
              </a:ext>
            </a:extLst>
          </p:cNvPr>
          <p:cNvGrpSpPr/>
          <p:nvPr/>
        </p:nvGrpSpPr>
        <p:grpSpPr>
          <a:xfrm>
            <a:off x="1094804" y="4791911"/>
            <a:ext cx="6122522" cy="490904"/>
            <a:chOff x="5911018" y="1314411"/>
            <a:chExt cx="6122522" cy="490904"/>
          </a:xfrm>
        </p:grpSpPr>
        <p:sp>
          <p:nvSpPr>
            <p:cNvPr id="101" name="TextBox 6">
              <a:extLst>
                <a:ext uri="{FF2B5EF4-FFF2-40B4-BE49-F238E27FC236}">
                  <a16:creationId xmlns:a16="http://schemas.microsoft.com/office/drawing/2014/main" xmlns="" id="{06848945-31B4-0E2C-A6A6-CD8D22AAC824}"/>
                </a:ext>
              </a:extLst>
            </p:cNvPr>
            <p:cNvSpPr txBox="1"/>
            <p:nvPr/>
          </p:nvSpPr>
          <p:spPr>
            <a:xfrm>
              <a:off x="6994230" y="1314411"/>
              <a:ext cx="5039310" cy="4909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90000"/>
                </a:lnSpc>
              </a:pPr>
              <a:r>
                <a:rPr lang="ar-SA" sz="28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التواصل والتنسيق</a:t>
              </a:r>
              <a:endParaRPr lang="en-US" sz="28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2" name="Rectangle 7">
              <a:extLst>
                <a:ext uri="{FF2B5EF4-FFF2-40B4-BE49-F238E27FC236}">
                  <a16:creationId xmlns:a16="http://schemas.microsoft.com/office/drawing/2014/main" xmlns="" id="{F020BD6D-F010-B598-CB5C-C9998C96435E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05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103" name="مجموعة 102">
            <a:extLst>
              <a:ext uri="{FF2B5EF4-FFF2-40B4-BE49-F238E27FC236}">
                <a16:creationId xmlns:a16="http://schemas.microsoft.com/office/drawing/2014/main" xmlns="" id="{FF3D51ED-9611-9B1E-B0CF-3B830BBFCDE7}"/>
              </a:ext>
            </a:extLst>
          </p:cNvPr>
          <p:cNvGrpSpPr/>
          <p:nvPr/>
        </p:nvGrpSpPr>
        <p:grpSpPr>
          <a:xfrm>
            <a:off x="1094804" y="5640963"/>
            <a:ext cx="6122522" cy="571695"/>
            <a:chOff x="5911018" y="1355578"/>
            <a:chExt cx="6122522" cy="571695"/>
          </a:xfrm>
        </p:grpSpPr>
        <p:sp>
          <p:nvSpPr>
            <p:cNvPr id="104" name="TextBox 6">
              <a:extLst>
                <a:ext uri="{FF2B5EF4-FFF2-40B4-BE49-F238E27FC236}">
                  <a16:creationId xmlns:a16="http://schemas.microsoft.com/office/drawing/2014/main" xmlns="" id="{1FBAC839-955B-A774-26B8-F21BBA5F7AC8}"/>
                </a:ext>
              </a:extLst>
            </p:cNvPr>
            <p:cNvSpPr txBox="1"/>
            <p:nvPr/>
          </p:nvSpPr>
          <p:spPr>
            <a:xfrm>
              <a:off x="6994230" y="1355578"/>
              <a:ext cx="5039310" cy="5716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 rtl="1">
                <a:lnSpc>
                  <a:spcPct val="115000"/>
                </a:lnSpc>
              </a:pPr>
              <a:r>
                <a:rPr lang="ar-SA" sz="2800" b="1" dirty="0">
                  <a:solidFill>
                    <a:srgbClr val="579DA5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الاستماع للجمهور</a:t>
              </a:r>
              <a:endParaRPr lang="en-US" sz="2800" b="1" dirty="0">
                <a:solidFill>
                  <a:srgbClr val="579DA5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05" name="Rectangle 7">
              <a:extLst>
                <a:ext uri="{FF2B5EF4-FFF2-40B4-BE49-F238E27FC236}">
                  <a16:creationId xmlns:a16="http://schemas.microsoft.com/office/drawing/2014/main" xmlns="" id="{2F028FB5-07C5-19ED-FFFA-91E40038035E}"/>
                </a:ext>
              </a:extLst>
            </p:cNvPr>
            <p:cNvSpPr/>
            <p:nvPr/>
          </p:nvSpPr>
          <p:spPr>
            <a:xfrm>
              <a:off x="5911018" y="1423877"/>
              <a:ext cx="386384" cy="360040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b="1" dirty="0">
                  <a:latin typeface="Adobe Arabic" panose="02040503050201020203" pitchFamily="18" charset="-78"/>
                  <a:cs typeface="Adobe Arabic" panose="02040503050201020203" pitchFamily="18" charset="-78"/>
                </a:rPr>
                <a:t>06</a:t>
              </a:r>
              <a:endParaRPr lang="ko-KR" altLang="en-US" b="1" dirty="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56" name="TextBox 55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5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47260499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التعامل مع الحالات الطارئة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D238D7B7-80E8-3E0E-DCB9-850CCCC23885}"/>
              </a:ext>
            </a:extLst>
          </p:cNvPr>
          <p:cNvGrpSpPr/>
          <p:nvPr/>
        </p:nvGrpSpPr>
        <p:grpSpPr>
          <a:xfrm>
            <a:off x="8634450" y="2901905"/>
            <a:ext cx="2091408" cy="1802779"/>
            <a:chOff x="5941261" y="777863"/>
            <a:chExt cx="1742158" cy="1501861"/>
          </a:xfrm>
        </p:grpSpPr>
        <p:sp>
          <p:nvSpPr>
            <p:cNvPr id="10" name="Hexagon 5">
              <a:extLst>
                <a:ext uri="{FF2B5EF4-FFF2-40B4-BE49-F238E27FC236}">
                  <a16:creationId xmlns:a16="http://schemas.microsoft.com/office/drawing/2014/main" xmlns="" id="{04069781-8F90-F64E-54BD-A1A3CBE668BE}"/>
                </a:ext>
              </a:extLst>
            </p:cNvPr>
            <p:cNvSpPr/>
            <p:nvPr/>
          </p:nvSpPr>
          <p:spPr>
            <a:xfrm>
              <a:off x="5941261" y="777863"/>
              <a:ext cx="1742158" cy="1501861"/>
            </a:xfrm>
            <a:prstGeom prst="hexagon">
              <a:avLst/>
            </a:prstGeom>
            <a:noFill/>
            <a:ln w="25400">
              <a:solidFill>
                <a:srgbClr val="313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11" name="TextBox 15">
              <a:extLst>
                <a:ext uri="{FF2B5EF4-FFF2-40B4-BE49-F238E27FC236}">
                  <a16:creationId xmlns:a16="http://schemas.microsoft.com/office/drawing/2014/main" xmlns="" id="{D2624510-AAE2-2A83-6F40-0D4FFA983D59}"/>
                </a:ext>
              </a:extLst>
            </p:cNvPr>
            <p:cNvSpPr txBox="1"/>
            <p:nvPr/>
          </p:nvSpPr>
          <p:spPr>
            <a:xfrm>
              <a:off x="6230943" y="1101599"/>
              <a:ext cx="1188349" cy="936284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noAutofit/>
            </a:bodyPr>
            <a:lstStyle/>
            <a:p>
              <a:pPr algn="ctr" rtl="1"/>
              <a:r>
                <a:rPr lang="ar-SY" sz="28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تحديد المخاطر المحتملة</a:t>
              </a:r>
              <a:endParaRPr lang="en-US" sz="28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109AF614-9F5A-CEE5-FCB2-659E89E94A2B}"/>
              </a:ext>
            </a:extLst>
          </p:cNvPr>
          <p:cNvSpPr txBox="1"/>
          <p:nvPr/>
        </p:nvSpPr>
        <p:spPr>
          <a:xfrm>
            <a:off x="2475230" y="2295865"/>
            <a:ext cx="1090886" cy="461665"/>
          </a:xfrm>
          <a:prstGeom prst="rect">
            <a:avLst/>
          </a:prstGeom>
          <a:noFill/>
          <a:ln w="3175">
            <a:noFill/>
          </a:ln>
        </p:spPr>
        <p:txBody>
          <a:bodyPr wrap="square" rtlCol="0" anchor="ctr">
            <a:spAutoFit/>
          </a:bodyPr>
          <a:lstStyle/>
          <a:p>
            <a:pPr algn="l" rtl="0"/>
            <a:endParaRPr lang="ar-SA" sz="2400"/>
          </a:p>
        </p:txBody>
      </p:sp>
      <p:grpSp>
        <p:nvGrpSpPr>
          <p:cNvPr id="13" name="مجموعة 12">
            <a:extLst>
              <a:ext uri="{FF2B5EF4-FFF2-40B4-BE49-F238E27FC236}">
                <a16:creationId xmlns:a16="http://schemas.microsoft.com/office/drawing/2014/main" xmlns="" id="{8B72821B-3D9D-3AE0-67BE-43F53BC38F90}"/>
              </a:ext>
            </a:extLst>
          </p:cNvPr>
          <p:cNvGrpSpPr/>
          <p:nvPr/>
        </p:nvGrpSpPr>
        <p:grpSpPr>
          <a:xfrm>
            <a:off x="3263965" y="1968187"/>
            <a:ext cx="2091409" cy="1802778"/>
            <a:chOff x="3263965" y="1968187"/>
            <a:chExt cx="2091409" cy="1802778"/>
          </a:xfrm>
        </p:grpSpPr>
        <p:sp>
          <p:nvSpPr>
            <p:cNvPr id="14" name="Hexagon 6">
              <a:extLst>
                <a:ext uri="{FF2B5EF4-FFF2-40B4-BE49-F238E27FC236}">
                  <a16:creationId xmlns:a16="http://schemas.microsoft.com/office/drawing/2014/main" xmlns="" id="{7DAD3378-5091-1845-4E31-C6698406A6B8}"/>
                </a:ext>
              </a:extLst>
            </p:cNvPr>
            <p:cNvSpPr/>
            <p:nvPr/>
          </p:nvSpPr>
          <p:spPr>
            <a:xfrm>
              <a:off x="3263965" y="1968187"/>
              <a:ext cx="2091409" cy="1802778"/>
            </a:xfrm>
            <a:prstGeom prst="hexagon">
              <a:avLst/>
            </a:prstGeom>
            <a:solidFill>
              <a:srgbClr val="31394C"/>
            </a:solidFill>
            <a:ln w="25400">
              <a:solidFill>
                <a:srgbClr val="313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15" name="TextBox 15">
              <a:extLst>
                <a:ext uri="{FF2B5EF4-FFF2-40B4-BE49-F238E27FC236}">
                  <a16:creationId xmlns:a16="http://schemas.microsoft.com/office/drawing/2014/main" xmlns="" id="{7A826C85-D723-4D3B-D9E7-C0DC1A54B3D5}"/>
                </a:ext>
              </a:extLst>
            </p:cNvPr>
            <p:cNvSpPr txBox="1"/>
            <p:nvPr/>
          </p:nvSpPr>
          <p:spPr>
            <a:xfrm>
              <a:off x="3369749" y="2411242"/>
              <a:ext cx="1753587" cy="95410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ar-SY" sz="28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التواصل والتنسيق</a:t>
              </a:r>
              <a:endParaRPr lang="en-US" sz="2800" b="1" dirty="0">
                <a:solidFill>
                  <a:srgbClr val="FFFFF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xmlns="" id="{15A4C04B-EDC3-52B8-06EE-AB4FB742076C}"/>
              </a:ext>
            </a:extLst>
          </p:cNvPr>
          <p:cNvGrpSpPr/>
          <p:nvPr/>
        </p:nvGrpSpPr>
        <p:grpSpPr>
          <a:xfrm>
            <a:off x="6812245" y="1968187"/>
            <a:ext cx="2091409" cy="1802778"/>
            <a:chOff x="6812245" y="1968187"/>
            <a:chExt cx="2091409" cy="1802778"/>
          </a:xfrm>
        </p:grpSpPr>
        <p:sp>
          <p:nvSpPr>
            <p:cNvPr id="17" name="Hexagon 6">
              <a:extLst>
                <a:ext uri="{FF2B5EF4-FFF2-40B4-BE49-F238E27FC236}">
                  <a16:creationId xmlns:a16="http://schemas.microsoft.com/office/drawing/2014/main" xmlns="" id="{EFE79A60-A743-0D5A-DBED-D3208E733AA4}"/>
                </a:ext>
              </a:extLst>
            </p:cNvPr>
            <p:cNvSpPr/>
            <p:nvPr/>
          </p:nvSpPr>
          <p:spPr>
            <a:xfrm>
              <a:off x="6812245" y="1968187"/>
              <a:ext cx="2091409" cy="1802778"/>
            </a:xfrm>
            <a:prstGeom prst="hexagon">
              <a:avLst/>
            </a:prstGeom>
            <a:solidFill>
              <a:srgbClr val="31394C"/>
            </a:solidFill>
            <a:ln w="25400">
              <a:solidFill>
                <a:srgbClr val="313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18" name="TextBox 15">
              <a:extLst>
                <a:ext uri="{FF2B5EF4-FFF2-40B4-BE49-F238E27FC236}">
                  <a16:creationId xmlns:a16="http://schemas.microsoft.com/office/drawing/2014/main" xmlns="" id="{59F5AFBC-47FD-6F47-F241-A0FDD555BC2F}"/>
                </a:ext>
              </a:extLst>
            </p:cNvPr>
            <p:cNvSpPr txBox="1"/>
            <p:nvPr/>
          </p:nvSpPr>
          <p:spPr>
            <a:xfrm>
              <a:off x="6999304" y="2369806"/>
              <a:ext cx="1753587" cy="95410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فرق الإسعافات الأولية</a:t>
              </a:r>
              <a:endParaRPr lang="en-US" sz="2800" b="1" dirty="0">
                <a:solidFill>
                  <a:srgbClr val="FFFFF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xmlns="" id="{1C0C7422-7500-FF0E-7D45-EB094807F3F5}"/>
              </a:ext>
            </a:extLst>
          </p:cNvPr>
          <p:cNvGrpSpPr/>
          <p:nvPr/>
        </p:nvGrpSpPr>
        <p:grpSpPr>
          <a:xfrm>
            <a:off x="5046313" y="2914611"/>
            <a:ext cx="2091408" cy="1802778"/>
            <a:chOff x="2952317" y="788448"/>
            <a:chExt cx="1742158" cy="1501860"/>
          </a:xfrm>
        </p:grpSpPr>
        <p:sp>
          <p:nvSpPr>
            <p:cNvPr id="20" name="Hexagon 5">
              <a:extLst>
                <a:ext uri="{FF2B5EF4-FFF2-40B4-BE49-F238E27FC236}">
                  <a16:creationId xmlns:a16="http://schemas.microsoft.com/office/drawing/2014/main" xmlns="" id="{D4517E82-A201-C3CA-C289-9C64E6F4572E}"/>
                </a:ext>
              </a:extLst>
            </p:cNvPr>
            <p:cNvSpPr/>
            <p:nvPr/>
          </p:nvSpPr>
          <p:spPr>
            <a:xfrm>
              <a:off x="2952317" y="788448"/>
              <a:ext cx="1742158" cy="1501860"/>
            </a:xfrm>
            <a:prstGeom prst="hexagon">
              <a:avLst/>
            </a:prstGeom>
            <a:noFill/>
            <a:ln w="25400">
              <a:solidFill>
                <a:srgbClr val="31394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21" name="TextBox 15">
              <a:extLst>
                <a:ext uri="{FF2B5EF4-FFF2-40B4-BE49-F238E27FC236}">
                  <a16:creationId xmlns:a16="http://schemas.microsoft.com/office/drawing/2014/main" xmlns="" id="{1876C416-D08C-FD4D-6D76-04C57237BE0F}"/>
                </a:ext>
              </a:extLst>
            </p:cNvPr>
            <p:cNvSpPr txBox="1"/>
            <p:nvPr/>
          </p:nvSpPr>
          <p:spPr>
            <a:xfrm>
              <a:off x="3089843" y="1139422"/>
              <a:ext cx="1460751" cy="794848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تقييم الوضع واتخاذ القرارات</a:t>
              </a:r>
              <a:endParaRPr lang="en-US" sz="28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2" name="مجموعة 21">
            <a:extLst>
              <a:ext uri="{FF2B5EF4-FFF2-40B4-BE49-F238E27FC236}">
                <a16:creationId xmlns:a16="http://schemas.microsoft.com/office/drawing/2014/main" xmlns="" id="{1ADECB92-E7C0-EBCE-E703-A66899A1D407}"/>
              </a:ext>
            </a:extLst>
          </p:cNvPr>
          <p:cNvGrpSpPr/>
          <p:nvPr/>
        </p:nvGrpSpPr>
        <p:grpSpPr>
          <a:xfrm>
            <a:off x="3263966" y="3885145"/>
            <a:ext cx="2091408" cy="1802778"/>
            <a:chOff x="3263966" y="3885145"/>
            <a:chExt cx="2091408" cy="1802778"/>
          </a:xfrm>
        </p:grpSpPr>
        <p:sp>
          <p:nvSpPr>
            <p:cNvPr id="23" name="Hexagon 6">
              <a:extLst>
                <a:ext uri="{FF2B5EF4-FFF2-40B4-BE49-F238E27FC236}">
                  <a16:creationId xmlns:a16="http://schemas.microsoft.com/office/drawing/2014/main" xmlns="" id="{DE1D684B-6C0A-F17F-9311-1B99D5028AC8}"/>
                </a:ext>
              </a:extLst>
            </p:cNvPr>
            <p:cNvSpPr/>
            <p:nvPr/>
          </p:nvSpPr>
          <p:spPr>
            <a:xfrm>
              <a:off x="3263966" y="3885145"/>
              <a:ext cx="2091408" cy="1802778"/>
            </a:xfrm>
            <a:prstGeom prst="hexagon">
              <a:avLst/>
            </a:prstGeom>
            <a:solidFill>
              <a:srgbClr val="2B5474"/>
            </a:solidFill>
            <a:ln w="25400">
              <a:solidFill>
                <a:srgbClr val="2B54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24" name="TextBox 15">
              <a:extLst>
                <a:ext uri="{FF2B5EF4-FFF2-40B4-BE49-F238E27FC236}">
                  <a16:creationId xmlns:a16="http://schemas.microsoft.com/office/drawing/2014/main" xmlns="" id="{6C06A581-7D1B-21DB-76F6-444B2AB782FD}"/>
                </a:ext>
              </a:extLst>
            </p:cNvPr>
            <p:cNvSpPr txBox="1"/>
            <p:nvPr/>
          </p:nvSpPr>
          <p:spPr>
            <a:xfrm>
              <a:off x="3425961" y="4329442"/>
              <a:ext cx="1753587" cy="95410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ar-SY" sz="28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التدريب والتطوير</a:t>
              </a:r>
              <a:endParaRPr lang="en-US" sz="2800" b="1" dirty="0">
                <a:solidFill>
                  <a:srgbClr val="FFFFF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xmlns="" id="{5ADEF1DC-FF11-313F-0782-41463C15643A}"/>
              </a:ext>
            </a:extLst>
          </p:cNvPr>
          <p:cNvGrpSpPr/>
          <p:nvPr/>
        </p:nvGrpSpPr>
        <p:grpSpPr>
          <a:xfrm>
            <a:off x="6785265" y="3885145"/>
            <a:ext cx="2118389" cy="1802778"/>
            <a:chOff x="6785265" y="3885145"/>
            <a:chExt cx="2118389" cy="1802778"/>
          </a:xfrm>
        </p:grpSpPr>
        <p:sp>
          <p:nvSpPr>
            <p:cNvPr id="26" name="Hexagon 6">
              <a:extLst>
                <a:ext uri="{FF2B5EF4-FFF2-40B4-BE49-F238E27FC236}">
                  <a16:creationId xmlns:a16="http://schemas.microsoft.com/office/drawing/2014/main" xmlns="" id="{60CD2495-8308-4800-987F-CA6EA95AFBC8}"/>
                </a:ext>
              </a:extLst>
            </p:cNvPr>
            <p:cNvSpPr/>
            <p:nvPr/>
          </p:nvSpPr>
          <p:spPr>
            <a:xfrm>
              <a:off x="6812246" y="3885145"/>
              <a:ext cx="2091408" cy="1802778"/>
            </a:xfrm>
            <a:prstGeom prst="hexagon">
              <a:avLst/>
            </a:prstGeom>
            <a:solidFill>
              <a:srgbClr val="2B5474"/>
            </a:solidFill>
            <a:ln w="25400">
              <a:solidFill>
                <a:srgbClr val="2B54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27" name="TextBox 15">
              <a:extLst>
                <a:ext uri="{FF2B5EF4-FFF2-40B4-BE49-F238E27FC236}">
                  <a16:creationId xmlns:a16="http://schemas.microsoft.com/office/drawing/2014/main" xmlns="" id="{CC196715-6EDD-D40F-7373-DA24602E5218}"/>
                </a:ext>
              </a:extLst>
            </p:cNvPr>
            <p:cNvSpPr txBox="1"/>
            <p:nvPr/>
          </p:nvSpPr>
          <p:spPr>
            <a:xfrm>
              <a:off x="6785265" y="4358370"/>
              <a:ext cx="2063225" cy="954107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rgbClr val="FFFFF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توفير فرق الإطفاء والسلامة</a:t>
              </a:r>
              <a:endParaRPr lang="en-US" sz="2800" b="1" dirty="0">
                <a:solidFill>
                  <a:srgbClr val="FFFFF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xmlns="" id="{9CB38E08-F6AB-99D1-4066-2D648997F8FD}"/>
              </a:ext>
            </a:extLst>
          </p:cNvPr>
          <p:cNvGrpSpPr/>
          <p:nvPr/>
        </p:nvGrpSpPr>
        <p:grpSpPr>
          <a:xfrm>
            <a:off x="1502146" y="2951344"/>
            <a:ext cx="2091408" cy="1802778"/>
            <a:chOff x="0" y="819049"/>
            <a:chExt cx="1742158" cy="1501860"/>
          </a:xfrm>
        </p:grpSpPr>
        <p:sp>
          <p:nvSpPr>
            <p:cNvPr id="29" name="Hexagon 5">
              <a:extLst>
                <a:ext uri="{FF2B5EF4-FFF2-40B4-BE49-F238E27FC236}">
                  <a16:creationId xmlns:a16="http://schemas.microsoft.com/office/drawing/2014/main" xmlns="" id="{09843EE0-727D-4102-B946-00B05C49527F}"/>
                </a:ext>
              </a:extLst>
            </p:cNvPr>
            <p:cNvSpPr/>
            <p:nvPr/>
          </p:nvSpPr>
          <p:spPr>
            <a:xfrm>
              <a:off x="0" y="819049"/>
              <a:ext cx="1742158" cy="1501860"/>
            </a:xfrm>
            <a:prstGeom prst="hexagon">
              <a:avLst/>
            </a:prstGeom>
            <a:noFill/>
            <a:ln w="25400">
              <a:solidFill>
                <a:srgbClr val="2B54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l" rtl="0"/>
              <a:endParaRPr lang="ar-SA" sz="2400"/>
            </a:p>
          </p:txBody>
        </p:sp>
        <p:sp>
          <p:nvSpPr>
            <p:cNvPr id="30" name="TextBox 15">
              <a:extLst>
                <a:ext uri="{FF2B5EF4-FFF2-40B4-BE49-F238E27FC236}">
                  <a16:creationId xmlns:a16="http://schemas.microsoft.com/office/drawing/2014/main" xmlns="" id="{034A68DA-C48D-A13A-DD21-009BDF88C811}"/>
                </a:ext>
              </a:extLst>
            </p:cNvPr>
            <p:cNvSpPr txBox="1"/>
            <p:nvPr/>
          </p:nvSpPr>
          <p:spPr>
            <a:xfrm>
              <a:off x="113414" y="1305647"/>
              <a:ext cx="1461602" cy="435885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rtlCol="0" anchor="ctr">
              <a:spAutoFit/>
            </a:bodyPr>
            <a:lstStyle/>
            <a:p>
              <a:pPr algn="ctr" rtl="0"/>
              <a:r>
                <a:rPr lang="ar-SY" sz="2800" b="1" kern="1200" dirty="0">
                  <a:solidFill>
                    <a:srgbClr val="343C4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  <a:cs typeface="Adobe Arabic" panose="02040503050201020203" pitchFamily="18" charset="-78"/>
                </a:rPr>
                <a:t>الاستماع للجمهور</a:t>
              </a:r>
              <a:endPara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31" name="TextBox 30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66017544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ضمان سرعة الاستجابة للمخاطر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1" name="مجموعة 30">
            <a:extLst>
              <a:ext uri="{FF2B5EF4-FFF2-40B4-BE49-F238E27FC236}">
                <a16:creationId xmlns:a16="http://schemas.microsoft.com/office/drawing/2014/main" xmlns="" id="{56BBEC96-8672-2A98-0B12-3442A702179F}"/>
              </a:ext>
            </a:extLst>
          </p:cNvPr>
          <p:cNvGrpSpPr/>
          <p:nvPr/>
        </p:nvGrpSpPr>
        <p:grpSpPr>
          <a:xfrm>
            <a:off x="5724146" y="1400379"/>
            <a:ext cx="4451846" cy="800100"/>
            <a:chOff x="6324600" y="1812798"/>
            <a:chExt cx="4451846" cy="800100"/>
          </a:xfrm>
        </p:grpSpPr>
        <p:sp>
          <p:nvSpPr>
            <p:cNvPr id="32" name="Freeform: Shape 53">
              <a:extLst>
                <a:ext uri="{FF2B5EF4-FFF2-40B4-BE49-F238E27FC236}">
                  <a16:creationId xmlns:a16="http://schemas.microsoft.com/office/drawing/2014/main" xmlns="" id="{9F054846-0DEA-DD68-5B91-FAEC36144B87}"/>
                </a:ext>
              </a:extLst>
            </p:cNvPr>
            <p:cNvSpPr/>
            <p:nvPr/>
          </p:nvSpPr>
          <p:spPr>
            <a:xfrm>
              <a:off x="6324600" y="1812798"/>
              <a:ext cx="4451846" cy="800100"/>
            </a:xfrm>
            <a:custGeom>
              <a:avLst/>
              <a:gdLst>
                <a:gd name="connsiteX0" fmla="*/ 4095750 w 4095750"/>
                <a:gd name="connsiteY0" fmla="*/ 0 h 800100"/>
                <a:gd name="connsiteX1" fmla="*/ 0 w 4095750"/>
                <a:gd name="connsiteY1" fmla="*/ 0 h 800100"/>
                <a:gd name="connsiteX2" fmla="*/ 0 w 4095750"/>
                <a:gd name="connsiteY2" fmla="*/ 800100 h 800100"/>
                <a:gd name="connsiteX3" fmla="*/ 4086225 w 4095750"/>
                <a:gd name="connsiteY3" fmla="*/ 8001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0" h="800100">
                  <a:moveTo>
                    <a:pt x="4095750" y="0"/>
                  </a:moveTo>
                  <a:lnTo>
                    <a:pt x="0" y="0"/>
                  </a:lnTo>
                  <a:lnTo>
                    <a:pt x="0" y="800100"/>
                  </a:lnTo>
                  <a:lnTo>
                    <a:pt x="4086225" y="800100"/>
                  </a:lnTo>
                </a:path>
              </a:pathLst>
            </a:custGeom>
            <a:noFill/>
            <a:ln w="38100">
              <a:solidFill>
                <a:srgbClr val="343C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3" name="TextBox 25">
              <a:extLst>
                <a:ext uri="{FF2B5EF4-FFF2-40B4-BE49-F238E27FC236}">
                  <a16:creationId xmlns:a16="http://schemas.microsoft.com/office/drawing/2014/main" xmlns="" id="{4B4D4E31-ED8C-3AA1-65E0-59C04CC30574}"/>
                </a:ext>
              </a:extLst>
            </p:cNvPr>
            <p:cNvSpPr txBox="1"/>
            <p:nvPr/>
          </p:nvSpPr>
          <p:spPr>
            <a:xfrm>
              <a:off x="6507622" y="1939412"/>
              <a:ext cx="4060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وضع خطط الطوارئ</a:t>
              </a:r>
              <a:endParaRPr lang="en-US" sz="2800" b="1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34" name="مجموعة 33">
            <a:extLst>
              <a:ext uri="{FF2B5EF4-FFF2-40B4-BE49-F238E27FC236}">
                <a16:creationId xmlns:a16="http://schemas.microsoft.com/office/drawing/2014/main" xmlns="" id="{9659842C-9765-D516-8AB6-16C68916E965}"/>
              </a:ext>
            </a:extLst>
          </p:cNvPr>
          <p:cNvGrpSpPr/>
          <p:nvPr/>
        </p:nvGrpSpPr>
        <p:grpSpPr>
          <a:xfrm>
            <a:off x="6495123" y="2412539"/>
            <a:ext cx="4451846" cy="800100"/>
            <a:chOff x="7095577" y="2980709"/>
            <a:chExt cx="4451846" cy="800100"/>
          </a:xfrm>
        </p:grpSpPr>
        <p:sp>
          <p:nvSpPr>
            <p:cNvPr id="35" name="Freeform: Shape 54">
              <a:extLst>
                <a:ext uri="{FF2B5EF4-FFF2-40B4-BE49-F238E27FC236}">
                  <a16:creationId xmlns:a16="http://schemas.microsoft.com/office/drawing/2014/main" xmlns="" id="{27BF97A2-7F8F-2F3C-1BB8-1C462C9C5A9F}"/>
                </a:ext>
              </a:extLst>
            </p:cNvPr>
            <p:cNvSpPr/>
            <p:nvPr/>
          </p:nvSpPr>
          <p:spPr>
            <a:xfrm>
              <a:off x="7095577" y="2980709"/>
              <a:ext cx="4451846" cy="800100"/>
            </a:xfrm>
            <a:custGeom>
              <a:avLst/>
              <a:gdLst>
                <a:gd name="connsiteX0" fmla="*/ 4095750 w 4095750"/>
                <a:gd name="connsiteY0" fmla="*/ 0 h 800100"/>
                <a:gd name="connsiteX1" fmla="*/ 0 w 4095750"/>
                <a:gd name="connsiteY1" fmla="*/ 0 h 800100"/>
                <a:gd name="connsiteX2" fmla="*/ 0 w 4095750"/>
                <a:gd name="connsiteY2" fmla="*/ 800100 h 800100"/>
                <a:gd name="connsiteX3" fmla="*/ 4086225 w 4095750"/>
                <a:gd name="connsiteY3" fmla="*/ 8001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0" h="800100">
                  <a:moveTo>
                    <a:pt x="4095750" y="0"/>
                  </a:moveTo>
                  <a:lnTo>
                    <a:pt x="0" y="0"/>
                  </a:lnTo>
                  <a:lnTo>
                    <a:pt x="0" y="800100"/>
                  </a:lnTo>
                  <a:lnTo>
                    <a:pt x="4086225" y="800100"/>
                  </a:lnTo>
                </a:path>
              </a:pathLst>
            </a:custGeom>
            <a:noFill/>
            <a:ln w="38100">
              <a:solidFill>
                <a:srgbClr val="2B54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6" name="TextBox 28">
              <a:extLst>
                <a:ext uri="{FF2B5EF4-FFF2-40B4-BE49-F238E27FC236}">
                  <a16:creationId xmlns:a16="http://schemas.microsoft.com/office/drawing/2014/main" xmlns="" id="{B28743A3-A9C1-1A06-0BB7-77EF223A9D16}"/>
                </a:ext>
              </a:extLst>
            </p:cNvPr>
            <p:cNvSpPr txBox="1"/>
            <p:nvPr/>
          </p:nvSpPr>
          <p:spPr>
            <a:xfrm>
              <a:off x="7296259" y="3106335"/>
              <a:ext cx="4060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تحديد المخاطر المحتملة</a:t>
              </a:r>
              <a:endParaRPr lang="en-US" sz="2800" b="1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xmlns="" id="{ED5EE149-D1F8-84B3-1348-49210B0FDE92}"/>
              </a:ext>
            </a:extLst>
          </p:cNvPr>
          <p:cNvGrpSpPr/>
          <p:nvPr/>
        </p:nvGrpSpPr>
        <p:grpSpPr>
          <a:xfrm>
            <a:off x="7084676" y="3549085"/>
            <a:ext cx="4451846" cy="800100"/>
            <a:chOff x="7084676" y="4148620"/>
            <a:chExt cx="4451846" cy="800100"/>
          </a:xfrm>
        </p:grpSpPr>
        <p:sp>
          <p:nvSpPr>
            <p:cNvPr id="38" name="Freeform: Shape 55">
              <a:extLst>
                <a:ext uri="{FF2B5EF4-FFF2-40B4-BE49-F238E27FC236}">
                  <a16:creationId xmlns:a16="http://schemas.microsoft.com/office/drawing/2014/main" xmlns="" id="{E4835285-98C8-9182-E9FD-BAA2E546E7F5}"/>
                </a:ext>
              </a:extLst>
            </p:cNvPr>
            <p:cNvSpPr/>
            <p:nvPr/>
          </p:nvSpPr>
          <p:spPr>
            <a:xfrm>
              <a:off x="7084676" y="4148620"/>
              <a:ext cx="4451846" cy="800100"/>
            </a:xfrm>
            <a:custGeom>
              <a:avLst/>
              <a:gdLst>
                <a:gd name="connsiteX0" fmla="*/ 4095750 w 4095750"/>
                <a:gd name="connsiteY0" fmla="*/ 0 h 800100"/>
                <a:gd name="connsiteX1" fmla="*/ 0 w 4095750"/>
                <a:gd name="connsiteY1" fmla="*/ 0 h 800100"/>
                <a:gd name="connsiteX2" fmla="*/ 0 w 4095750"/>
                <a:gd name="connsiteY2" fmla="*/ 800100 h 800100"/>
                <a:gd name="connsiteX3" fmla="*/ 4086225 w 4095750"/>
                <a:gd name="connsiteY3" fmla="*/ 8001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0" h="800100">
                  <a:moveTo>
                    <a:pt x="4095750" y="0"/>
                  </a:moveTo>
                  <a:lnTo>
                    <a:pt x="0" y="0"/>
                  </a:lnTo>
                  <a:lnTo>
                    <a:pt x="0" y="800100"/>
                  </a:lnTo>
                  <a:lnTo>
                    <a:pt x="4086225" y="800100"/>
                  </a:lnTo>
                </a:path>
              </a:pathLst>
            </a:custGeom>
            <a:noFill/>
            <a:ln w="38100">
              <a:solidFill>
                <a:srgbClr val="579DA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9" name="TextBox 31">
              <a:extLst>
                <a:ext uri="{FF2B5EF4-FFF2-40B4-BE49-F238E27FC236}">
                  <a16:creationId xmlns:a16="http://schemas.microsoft.com/office/drawing/2014/main" xmlns="" id="{BB884D9D-5720-1469-D069-F9E64C522986}"/>
                </a:ext>
              </a:extLst>
            </p:cNvPr>
            <p:cNvSpPr txBox="1"/>
            <p:nvPr/>
          </p:nvSpPr>
          <p:spPr>
            <a:xfrm>
              <a:off x="7296259" y="4273258"/>
              <a:ext cx="4060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توفير المعدات والأدوات اللازمة</a:t>
              </a:r>
              <a:endParaRPr lang="en-US" sz="2800" b="1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0" name="مجموعة 39">
            <a:extLst>
              <a:ext uri="{FF2B5EF4-FFF2-40B4-BE49-F238E27FC236}">
                <a16:creationId xmlns:a16="http://schemas.microsoft.com/office/drawing/2014/main" xmlns="" id="{611514F0-EE26-4AE8-A411-868146C35588}"/>
              </a:ext>
            </a:extLst>
          </p:cNvPr>
          <p:cNvGrpSpPr/>
          <p:nvPr/>
        </p:nvGrpSpPr>
        <p:grpSpPr>
          <a:xfrm>
            <a:off x="6324600" y="4679850"/>
            <a:ext cx="4451846" cy="800100"/>
            <a:chOff x="6324600" y="5316532"/>
            <a:chExt cx="4451846" cy="800100"/>
          </a:xfrm>
        </p:grpSpPr>
        <p:sp>
          <p:nvSpPr>
            <p:cNvPr id="41" name="Freeform: Shape 56">
              <a:extLst>
                <a:ext uri="{FF2B5EF4-FFF2-40B4-BE49-F238E27FC236}">
                  <a16:creationId xmlns:a16="http://schemas.microsoft.com/office/drawing/2014/main" xmlns="" id="{E10A002E-166D-4846-458B-BA746FBC5ACA}"/>
                </a:ext>
              </a:extLst>
            </p:cNvPr>
            <p:cNvSpPr/>
            <p:nvPr/>
          </p:nvSpPr>
          <p:spPr>
            <a:xfrm>
              <a:off x="6324600" y="5316532"/>
              <a:ext cx="4451846" cy="800100"/>
            </a:xfrm>
            <a:custGeom>
              <a:avLst/>
              <a:gdLst>
                <a:gd name="connsiteX0" fmla="*/ 4095750 w 4095750"/>
                <a:gd name="connsiteY0" fmla="*/ 0 h 800100"/>
                <a:gd name="connsiteX1" fmla="*/ 0 w 4095750"/>
                <a:gd name="connsiteY1" fmla="*/ 0 h 800100"/>
                <a:gd name="connsiteX2" fmla="*/ 0 w 4095750"/>
                <a:gd name="connsiteY2" fmla="*/ 800100 h 800100"/>
                <a:gd name="connsiteX3" fmla="*/ 4086225 w 4095750"/>
                <a:gd name="connsiteY3" fmla="*/ 8001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0" h="800100">
                  <a:moveTo>
                    <a:pt x="4095750" y="0"/>
                  </a:moveTo>
                  <a:lnTo>
                    <a:pt x="0" y="0"/>
                  </a:lnTo>
                  <a:lnTo>
                    <a:pt x="0" y="800100"/>
                  </a:lnTo>
                  <a:lnTo>
                    <a:pt x="4086225" y="800100"/>
                  </a:lnTo>
                </a:path>
              </a:pathLst>
            </a:custGeom>
            <a:noFill/>
            <a:ln w="38100">
              <a:solidFill>
                <a:srgbClr val="343C4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2" name="TextBox 34">
              <a:extLst>
                <a:ext uri="{FF2B5EF4-FFF2-40B4-BE49-F238E27FC236}">
                  <a16:creationId xmlns:a16="http://schemas.microsoft.com/office/drawing/2014/main" xmlns="" id="{87D0DA71-91F9-0386-22DF-B730306505C8}"/>
                </a:ext>
              </a:extLst>
            </p:cNvPr>
            <p:cNvSpPr txBox="1"/>
            <p:nvPr/>
          </p:nvSpPr>
          <p:spPr>
            <a:xfrm>
              <a:off x="6507622" y="5440181"/>
              <a:ext cx="4060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التدريب والتوعية</a:t>
              </a:r>
              <a:endParaRPr lang="en-US" sz="2800" b="1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3" name="مجموعة 42">
            <a:extLst>
              <a:ext uri="{FF2B5EF4-FFF2-40B4-BE49-F238E27FC236}">
                <a16:creationId xmlns:a16="http://schemas.microsoft.com/office/drawing/2014/main" xmlns="" id="{00E9BAEC-BFC8-1635-FEA5-B4785B71D945}"/>
              </a:ext>
            </a:extLst>
          </p:cNvPr>
          <p:cNvGrpSpPr/>
          <p:nvPr/>
        </p:nvGrpSpPr>
        <p:grpSpPr>
          <a:xfrm>
            <a:off x="592883" y="1970894"/>
            <a:ext cx="5391566" cy="4122006"/>
            <a:chOff x="592883" y="1970894"/>
            <a:chExt cx="5391566" cy="4122006"/>
          </a:xfrm>
        </p:grpSpPr>
        <p:sp>
          <p:nvSpPr>
            <p:cNvPr id="44" name="Freeform: Shape 52">
              <a:extLst>
                <a:ext uri="{FF2B5EF4-FFF2-40B4-BE49-F238E27FC236}">
                  <a16:creationId xmlns:a16="http://schemas.microsoft.com/office/drawing/2014/main" xmlns="" id="{51E0875F-E48A-F677-5272-F195D8B82242}"/>
                </a:ext>
              </a:extLst>
            </p:cNvPr>
            <p:cNvSpPr/>
            <p:nvPr/>
          </p:nvSpPr>
          <p:spPr>
            <a:xfrm flipH="1">
              <a:off x="592883" y="3501515"/>
              <a:ext cx="2961739" cy="2591385"/>
            </a:xfrm>
            <a:custGeom>
              <a:avLst/>
              <a:gdLst>
                <a:gd name="connsiteX0" fmla="*/ 1383346 w 2456709"/>
                <a:gd name="connsiteY0" fmla="*/ 807021 h 2151505"/>
                <a:gd name="connsiteX1" fmla="*/ 1515914 w 2456709"/>
                <a:gd name="connsiteY1" fmla="*/ 966706 h 2151505"/>
                <a:gd name="connsiteX2" fmla="*/ 1484278 w 2456709"/>
                <a:gd name="connsiteY2" fmla="*/ 999848 h 2151505"/>
                <a:gd name="connsiteX3" fmla="*/ 1565627 w 2456709"/>
                <a:gd name="connsiteY3" fmla="*/ 1082703 h 2151505"/>
                <a:gd name="connsiteX4" fmla="*/ 1514407 w 2456709"/>
                <a:gd name="connsiteY4" fmla="*/ 1221297 h 2151505"/>
                <a:gd name="connsiteX5" fmla="*/ 1478252 w 2456709"/>
                <a:gd name="connsiteY5" fmla="*/ 1358385 h 2151505"/>
                <a:gd name="connsiteX6" fmla="*/ 1383346 w 2456709"/>
                <a:gd name="connsiteY6" fmla="*/ 807021 h 2151505"/>
                <a:gd name="connsiteX7" fmla="*/ 1761468 w 2456709"/>
                <a:gd name="connsiteY7" fmla="*/ 743750 h 2151505"/>
                <a:gd name="connsiteX8" fmla="*/ 1687651 w 2456709"/>
                <a:gd name="connsiteY8" fmla="*/ 1423162 h 2151505"/>
                <a:gd name="connsiteX9" fmla="*/ 1680119 w 2456709"/>
                <a:gd name="connsiteY9" fmla="*/ 1191168 h 2151505"/>
                <a:gd name="connsiteX10" fmla="*/ 1633419 w 2456709"/>
                <a:gd name="connsiteY10" fmla="*/ 1075171 h 2151505"/>
                <a:gd name="connsiteX11" fmla="*/ 1662042 w 2456709"/>
                <a:gd name="connsiteY11" fmla="*/ 984784 h 2151505"/>
                <a:gd name="connsiteX12" fmla="*/ 1625887 w 2456709"/>
                <a:gd name="connsiteY12" fmla="*/ 957667 h 2151505"/>
                <a:gd name="connsiteX13" fmla="*/ 1761468 w 2456709"/>
                <a:gd name="connsiteY13" fmla="*/ 743750 h 2151505"/>
                <a:gd name="connsiteX14" fmla="*/ 1545748 w 2456709"/>
                <a:gd name="connsiteY14" fmla="*/ 613 h 2151505"/>
                <a:gd name="connsiteX15" fmla="*/ 1274671 w 2456709"/>
                <a:gd name="connsiteY15" fmla="*/ 379829 h 2151505"/>
                <a:gd name="connsiteX16" fmla="*/ 1297433 w 2456709"/>
                <a:gd name="connsiteY16" fmla="*/ 552863 h 2151505"/>
                <a:gd name="connsiteX17" fmla="*/ 1346415 w 2456709"/>
                <a:gd name="connsiteY17" fmla="*/ 595059 h 2151505"/>
                <a:gd name="connsiteX18" fmla="*/ 1367372 w 2456709"/>
                <a:gd name="connsiteY18" fmla="*/ 752432 h 2151505"/>
                <a:gd name="connsiteX19" fmla="*/ 1274686 w 2456709"/>
                <a:gd name="connsiteY19" fmla="*/ 869532 h 2151505"/>
                <a:gd name="connsiteX20" fmla="*/ 959345 w 2456709"/>
                <a:gd name="connsiteY20" fmla="*/ 1000520 h 2151505"/>
                <a:gd name="connsiteX21" fmla="*/ 838918 w 2456709"/>
                <a:gd name="connsiteY21" fmla="*/ 1316294 h 2151505"/>
                <a:gd name="connsiteX22" fmla="*/ 850387 w 2456709"/>
                <a:gd name="connsiteY22" fmla="*/ 1389231 h 2151505"/>
                <a:gd name="connsiteX23" fmla="*/ 741400 w 2456709"/>
                <a:gd name="connsiteY23" fmla="*/ 1570558 h 2151505"/>
                <a:gd name="connsiteX24" fmla="*/ 697265 w 2456709"/>
                <a:gd name="connsiteY24" fmla="*/ 1680275 h 2151505"/>
                <a:gd name="connsiteX25" fmla="*/ 563833 w 2456709"/>
                <a:gd name="connsiteY25" fmla="*/ 1671728 h 2151505"/>
                <a:gd name="connsiteX26" fmla="*/ 366099 w 2456709"/>
                <a:gd name="connsiteY26" fmla="*/ 1578836 h 2151505"/>
                <a:gd name="connsiteX27" fmla="*/ 318787 w 2456709"/>
                <a:gd name="connsiteY27" fmla="*/ 1453889 h 2151505"/>
                <a:gd name="connsiteX28" fmla="*/ 204385 w 2456709"/>
                <a:gd name="connsiteY28" fmla="*/ 1217853 h 2151505"/>
                <a:gd name="connsiteX29" fmla="*/ 191722 w 2456709"/>
                <a:gd name="connsiteY29" fmla="*/ 1409725 h 2151505"/>
                <a:gd name="connsiteX30" fmla="*/ 7382 w 2456709"/>
                <a:gd name="connsiteY30" fmla="*/ 1338578 h 2151505"/>
                <a:gd name="connsiteX31" fmla="*/ 17480 w 2456709"/>
                <a:gd name="connsiteY31" fmla="*/ 1406115 h 2151505"/>
                <a:gd name="connsiteX32" fmla="*/ 41091 w 2456709"/>
                <a:gd name="connsiteY32" fmla="*/ 1503005 h 2151505"/>
                <a:gd name="connsiteX33" fmla="*/ 73994 w 2456709"/>
                <a:gd name="connsiteY33" fmla="*/ 1575361 h 2151505"/>
                <a:gd name="connsiteX34" fmla="*/ 132030 w 2456709"/>
                <a:gd name="connsiteY34" fmla="*/ 1631293 h 2151505"/>
                <a:gd name="connsiteX35" fmla="*/ 273712 w 2456709"/>
                <a:gd name="connsiteY35" fmla="*/ 1741935 h 2151505"/>
                <a:gd name="connsiteX36" fmla="*/ 280648 w 2456709"/>
                <a:gd name="connsiteY36" fmla="*/ 1944801 h 2151505"/>
                <a:gd name="connsiteX37" fmla="*/ 371006 w 2456709"/>
                <a:gd name="connsiteY37" fmla="*/ 1983565 h 2151505"/>
                <a:gd name="connsiteX38" fmla="*/ 464779 w 2456709"/>
                <a:gd name="connsiteY38" fmla="*/ 2027684 h 2151505"/>
                <a:gd name="connsiteX39" fmla="*/ 746098 w 2456709"/>
                <a:gd name="connsiteY39" fmla="*/ 2074878 h 2151505"/>
                <a:gd name="connsiteX40" fmla="*/ 951067 w 2456709"/>
                <a:gd name="connsiteY40" fmla="*/ 2005998 h 2151505"/>
                <a:gd name="connsiteX41" fmla="*/ 956794 w 2456709"/>
                <a:gd name="connsiteY41" fmla="*/ 2137120 h 2151505"/>
                <a:gd name="connsiteX42" fmla="*/ 2191985 w 2456709"/>
                <a:gd name="connsiteY42" fmla="*/ 2139983 h 2151505"/>
                <a:gd name="connsiteX43" fmla="*/ 2202531 w 2456709"/>
                <a:gd name="connsiteY43" fmla="*/ 2017901 h 2151505"/>
                <a:gd name="connsiteX44" fmla="*/ 2281195 w 2456709"/>
                <a:gd name="connsiteY44" fmla="*/ 2082992 h 2151505"/>
                <a:gd name="connsiteX45" fmla="*/ 2415672 w 2456709"/>
                <a:gd name="connsiteY45" fmla="*/ 2147815 h 2151505"/>
                <a:gd name="connsiteX46" fmla="*/ 2456709 w 2456709"/>
                <a:gd name="connsiteY46" fmla="*/ 2151505 h 2151505"/>
                <a:gd name="connsiteX47" fmla="*/ 2456709 w 2456709"/>
                <a:gd name="connsiteY47" fmla="*/ 1522716 h 2151505"/>
                <a:gd name="connsiteX48" fmla="*/ 2453749 w 2456709"/>
                <a:gd name="connsiteY48" fmla="*/ 1508485 h 2151505"/>
                <a:gd name="connsiteX49" fmla="*/ 2440223 w 2456709"/>
                <a:gd name="connsiteY49" fmla="*/ 1390737 h 2151505"/>
                <a:gd name="connsiteX50" fmla="*/ 2375729 w 2456709"/>
                <a:gd name="connsiteY50" fmla="*/ 1183801 h 2151505"/>
                <a:gd name="connsiteX51" fmla="*/ 2342855 w 2456709"/>
                <a:gd name="connsiteY51" fmla="*/ 1049949 h 2151505"/>
                <a:gd name="connsiteX52" fmla="*/ 2216849 w 2456709"/>
                <a:gd name="connsiteY52" fmla="*/ 909625 h 2151505"/>
                <a:gd name="connsiteX53" fmla="*/ 1996340 w 2456709"/>
                <a:gd name="connsiteY53" fmla="*/ 846622 h 2151505"/>
                <a:gd name="connsiteX54" fmla="*/ 1873198 w 2456709"/>
                <a:gd name="connsiteY54" fmla="*/ 806530 h 2151505"/>
                <a:gd name="connsiteX55" fmla="*/ 1744478 w 2456709"/>
                <a:gd name="connsiteY55" fmla="*/ 695291 h 2151505"/>
                <a:gd name="connsiteX56" fmla="*/ 1764076 w 2456709"/>
                <a:gd name="connsiteY56" fmla="*/ 584498 h 2151505"/>
                <a:gd name="connsiteX57" fmla="*/ 1790641 w 2456709"/>
                <a:gd name="connsiteY57" fmla="*/ 540901 h 2151505"/>
                <a:gd name="connsiteX58" fmla="*/ 1821203 w 2456709"/>
                <a:gd name="connsiteY58" fmla="*/ 408317 h 2151505"/>
                <a:gd name="connsiteX59" fmla="*/ 1812227 w 2456709"/>
                <a:gd name="connsiteY59" fmla="*/ 159443 h 2151505"/>
                <a:gd name="connsiteX60" fmla="*/ 1545748 w 2456709"/>
                <a:gd name="connsiteY60" fmla="*/ 613 h 2151505"/>
                <a:gd name="connsiteX0" fmla="*/ 1383346 w 2456709"/>
                <a:gd name="connsiteY0" fmla="*/ 807021 h 2151505"/>
                <a:gd name="connsiteX1" fmla="*/ 1515914 w 2456709"/>
                <a:gd name="connsiteY1" fmla="*/ 966706 h 2151505"/>
                <a:gd name="connsiteX2" fmla="*/ 1484278 w 2456709"/>
                <a:gd name="connsiteY2" fmla="*/ 999848 h 2151505"/>
                <a:gd name="connsiteX3" fmla="*/ 1565627 w 2456709"/>
                <a:gd name="connsiteY3" fmla="*/ 1082703 h 2151505"/>
                <a:gd name="connsiteX4" fmla="*/ 1514407 w 2456709"/>
                <a:gd name="connsiteY4" fmla="*/ 1221297 h 2151505"/>
                <a:gd name="connsiteX5" fmla="*/ 1478252 w 2456709"/>
                <a:gd name="connsiteY5" fmla="*/ 1358385 h 2151505"/>
                <a:gd name="connsiteX6" fmla="*/ 1383346 w 2456709"/>
                <a:gd name="connsiteY6" fmla="*/ 807021 h 2151505"/>
                <a:gd name="connsiteX7" fmla="*/ 1761468 w 2456709"/>
                <a:gd name="connsiteY7" fmla="*/ 743750 h 2151505"/>
                <a:gd name="connsiteX8" fmla="*/ 1687651 w 2456709"/>
                <a:gd name="connsiteY8" fmla="*/ 1423162 h 2151505"/>
                <a:gd name="connsiteX9" fmla="*/ 1680119 w 2456709"/>
                <a:gd name="connsiteY9" fmla="*/ 1191168 h 2151505"/>
                <a:gd name="connsiteX10" fmla="*/ 1633419 w 2456709"/>
                <a:gd name="connsiteY10" fmla="*/ 1075171 h 2151505"/>
                <a:gd name="connsiteX11" fmla="*/ 1662042 w 2456709"/>
                <a:gd name="connsiteY11" fmla="*/ 984784 h 2151505"/>
                <a:gd name="connsiteX12" fmla="*/ 1625887 w 2456709"/>
                <a:gd name="connsiteY12" fmla="*/ 957667 h 2151505"/>
                <a:gd name="connsiteX13" fmla="*/ 1761468 w 2456709"/>
                <a:gd name="connsiteY13" fmla="*/ 743750 h 2151505"/>
                <a:gd name="connsiteX14" fmla="*/ 1545748 w 2456709"/>
                <a:gd name="connsiteY14" fmla="*/ 613 h 2151505"/>
                <a:gd name="connsiteX15" fmla="*/ 1274671 w 2456709"/>
                <a:gd name="connsiteY15" fmla="*/ 379829 h 2151505"/>
                <a:gd name="connsiteX16" fmla="*/ 1297433 w 2456709"/>
                <a:gd name="connsiteY16" fmla="*/ 552863 h 2151505"/>
                <a:gd name="connsiteX17" fmla="*/ 1346415 w 2456709"/>
                <a:gd name="connsiteY17" fmla="*/ 595059 h 2151505"/>
                <a:gd name="connsiteX18" fmla="*/ 1367372 w 2456709"/>
                <a:gd name="connsiteY18" fmla="*/ 752432 h 2151505"/>
                <a:gd name="connsiteX19" fmla="*/ 1274686 w 2456709"/>
                <a:gd name="connsiteY19" fmla="*/ 869532 h 2151505"/>
                <a:gd name="connsiteX20" fmla="*/ 959345 w 2456709"/>
                <a:gd name="connsiteY20" fmla="*/ 1000520 h 2151505"/>
                <a:gd name="connsiteX21" fmla="*/ 838918 w 2456709"/>
                <a:gd name="connsiteY21" fmla="*/ 1316294 h 2151505"/>
                <a:gd name="connsiteX22" fmla="*/ 850387 w 2456709"/>
                <a:gd name="connsiteY22" fmla="*/ 1389231 h 2151505"/>
                <a:gd name="connsiteX23" fmla="*/ 741400 w 2456709"/>
                <a:gd name="connsiteY23" fmla="*/ 1570558 h 2151505"/>
                <a:gd name="connsiteX24" fmla="*/ 697265 w 2456709"/>
                <a:gd name="connsiteY24" fmla="*/ 1680275 h 2151505"/>
                <a:gd name="connsiteX25" fmla="*/ 563833 w 2456709"/>
                <a:gd name="connsiteY25" fmla="*/ 1671728 h 2151505"/>
                <a:gd name="connsiteX26" fmla="*/ 366099 w 2456709"/>
                <a:gd name="connsiteY26" fmla="*/ 1578836 h 2151505"/>
                <a:gd name="connsiteX27" fmla="*/ 318787 w 2456709"/>
                <a:gd name="connsiteY27" fmla="*/ 1453889 h 2151505"/>
                <a:gd name="connsiteX28" fmla="*/ 204385 w 2456709"/>
                <a:gd name="connsiteY28" fmla="*/ 1217853 h 2151505"/>
                <a:gd name="connsiteX29" fmla="*/ 191722 w 2456709"/>
                <a:gd name="connsiteY29" fmla="*/ 1409725 h 2151505"/>
                <a:gd name="connsiteX30" fmla="*/ 7382 w 2456709"/>
                <a:gd name="connsiteY30" fmla="*/ 1338578 h 2151505"/>
                <a:gd name="connsiteX31" fmla="*/ 17480 w 2456709"/>
                <a:gd name="connsiteY31" fmla="*/ 1406115 h 2151505"/>
                <a:gd name="connsiteX32" fmla="*/ 41091 w 2456709"/>
                <a:gd name="connsiteY32" fmla="*/ 1503005 h 2151505"/>
                <a:gd name="connsiteX33" fmla="*/ 73994 w 2456709"/>
                <a:gd name="connsiteY33" fmla="*/ 1575361 h 2151505"/>
                <a:gd name="connsiteX34" fmla="*/ 132030 w 2456709"/>
                <a:gd name="connsiteY34" fmla="*/ 1631293 h 2151505"/>
                <a:gd name="connsiteX35" fmla="*/ 273712 w 2456709"/>
                <a:gd name="connsiteY35" fmla="*/ 1741935 h 2151505"/>
                <a:gd name="connsiteX36" fmla="*/ 280648 w 2456709"/>
                <a:gd name="connsiteY36" fmla="*/ 1944801 h 2151505"/>
                <a:gd name="connsiteX37" fmla="*/ 371006 w 2456709"/>
                <a:gd name="connsiteY37" fmla="*/ 1983565 h 2151505"/>
                <a:gd name="connsiteX38" fmla="*/ 464779 w 2456709"/>
                <a:gd name="connsiteY38" fmla="*/ 2027684 h 2151505"/>
                <a:gd name="connsiteX39" fmla="*/ 746098 w 2456709"/>
                <a:gd name="connsiteY39" fmla="*/ 2074878 h 2151505"/>
                <a:gd name="connsiteX40" fmla="*/ 951067 w 2456709"/>
                <a:gd name="connsiteY40" fmla="*/ 2005998 h 2151505"/>
                <a:gd name="connsiteX41" fmla="*/ 956794 w 2456709"/>
                <a:gd name="connsiteY41" fmla="*/ 2137120 h 2151505"/>
                <a:gd name="connsiteX42" fmla="*/ 2191985 w 2456709"/>
                <a:gd name="connsiteY42" fmla="*/ 2139983 h 2151505"/>
                <a:gd name="connsiteX43" fmla="*/ 2202531 w 2456709"/>
                <a:gd name="connsiteY43" fmla="*/ 2017901 h 2151505"/>
                <a:gd name="connsiteX44" fmla="*/ 2281195 w 2456709"/>
                <a:gd name="connsiteY44" fmla="*/ 2082992 h 2151505"/>
                <a:gd name="connsiteX45" fmla="*/ 2415672 w 2456709"/>
                <a:gd name="connsiteY45" fmla="*/ 2147815 h 2151505"/>
                <a:gd name="connsiteX46" fmla="*/ 2456709 w 2456709"/>
                <a:gd name="connsiteY46" fmla="*/ 2151505 h 2151505"/>
                <a:gd name="connsiteX47" fmla="*/ 2418609 w 2456709"/>
                <a:gd name="connsiteY47" fmla="*/ 1646541 h 2151505"/>
                <a:gd name="connsiteX48" fmla="*/ 2453749 w 2456709"/>
                <a:gd name="connsiteY48" fmla="*/ 1508485 h 2151505"/>
                <a:gd name="connsiteX49" fmla="*/ 2440223 w 2456709"/>
                <a:gd name="connsiteY49" fmla="*/ 1390737 h 2151505"/>
                <a:gd name="connsiteX50" fmla="*/ 2375729 w 2456709"/>
                <a:gd name="connsiteY50" fmla="*/ 1183801 h 2151505"/>
                <a:gd name="connsiteX51" fmla="*/ 2342855 w 2456709"/>
                <a:gd name="connsiteY51" fmla="*/ 1049949 h 2151505"/>
                <a:gd name="connsiteX52" fmla="*/ 2216849 w 2456709"/>
                <a:gd name="connsiteY52" fmla="*/ 909625 h 2151505"/>
                <a:gd name="connsiteX53" fmla="*/ 1996340 w 2456709"/>
                <a:gd name="connsiteY53" fmla="*/ 846622 h 2151505"/>
                <a:gd name="connsiteX54" fmla="*/ 1873198 w 2456709"/>
                <a:gd name="connsiteY54" fmla="*/ 806530 h 2151505"/>
                <a:gd name="connsiteX55" fmla="*/ 1744478 w 2456709"/>
                <a:gd name="connsiteY55" fmla="*/ 695291 h 2151505"/>
                <a:gd name="connsiteX56" fmla="*/ 1764076 w 2456709"/>
                <a:gd name="connsiteY56" fmla="*/ 584498 h 2151505"/>
                <a:gd name="connsiteX57" fmla="*/ 1790641 w 2456709"/>
                <a:gd name="connsiteY57" fmla="*/ 540901 h 2151505"/>
                <a:gd name="connsiteX58" fmla="*/ 1821203 w 2456709"/>
                <a:gd name="connsiteY58" fmla="*/ 408317 h 2151505"/>
                <a:gd name="connsiteX59" fmla="*/ 1812227 w 2456709"/>
                <a:gd name="connsiteY59" fmla="*/ 159443 h 2151505"/>
                <a:gd name="connsiteX60" fmla="*/ 1545748 w 2456709"/>
                <a:gd name="connsiteY60" fmla="*/ 613 h 2151505"/>
                <a:gd name="connsiteX0" fmla="*/ 1383346 w 2456709"/>
                <a:gd name="connsiteY0" fmla="*/ 807021 h 2147815"/>
                <a:gd name="connsiteX1" fmla="*/ 1515914 w 2456709"/>
                <a:gd name="connsiteY1" fmla="*/ 966706 h 2147815"/>
                <a:gd name="connsiteX2" fmla="*/ 1484278 w 2456709"/>
                <a:gd name="connsiteY2" fmla="*/ 999848 h 2147815"/>
                <a:gd name="connsiteX3" fmla="*/ 1565627 w 2456709"/>
                <a:gd name="connsiteY3" fmla="*/ 1082703 h 2147815"/>
                <a:gd name="connsiteX4" fmla="*/ 1514407 w 2456709"/>
                <a:gd name="connsiteY4" fmla="*/ 1221297 h 2147815"/>
                <a:gd name="connsiteX5" fmla="*/ 1478252 w 2456709"/>
                <a:gd name="connsiteY5" fmla="*/ 1358385 h 2147815"/>
                <a:gd name="connsiteX6" fmla="*/ 1383346 w 2456709"/>
                <a:gd name="connsiteY6" fmla="*/ 807021 h 2147815"/>
                <a:gd name="connsiteX7" fmla="*/ 1761468 w 2456709"/>
                <a:gd name="connsiteY7" fmla="*/ 743750 h 2147815"/>
                <a:gd name="connsiteX8" fmla="*/ 1687651 w 2456709"/>
                <a:gd name="connsiteY8" fmla="*/ 1423162 h 2147815"/>
                <a:gd name="connsiteX9" fmla="*/ 1680119 w 2456709"/>
                <a:gd name="connsiteY9" fmla="*/ 1191168 h 2147815"/>
                <a:gd name="connsiteX10" fmla="*/ 1633419 w 2456709"/>
                <a:gd name="connsiteY10" fmla="*/ 1075171 h 2147815"/>
                <a:gd name="connsiteX11" fmla="*/ 1662042 w 2456709"/>
                <a:gd name="connsiteY11" fmla="*/ 984784 h 2147815"/>
                <a:gd name="connsiteX12" fmla="*/ 1625887 w 2456709"/>
                <a:gd name="connsiteY12" fmla="*/ 957667 h 2147815"/>
                <a:gd name="connsiteX13" fmla="*/ 1761468 w 2456709"/>
                <a:gd name="connsiteY13" fmla="*/ 743750 h 2147815"/>
                <a:gd name="connsiteX14" fmla="*/ 1545748 w 2456709"/>
                <a:gd name="connsiteY14" fmla="*/ 613 h 2147815"/>
                <a:gd name="connsiteX15" fmla="*/ 1274671 w 2456709"/>
                <a:gd name="connsiteY15" fmla="*/ 379829 h 2147815"/>
                <a:gd name="connsiteX16" fmla="*/ 1297433 w 2456709"/>
                <a:gd name="connsiteY16" fmla="*/ 552863 h 2147815"/>
                <a:gd name="connsiteX17" fmla="*/ 1346415 w 2456709"/>
                <a:gd name="connsiteY17" fmla="*/ 595059 h 2147815"/>
                <a:gd name="connsiteX18" fmla="*/ 1367372 w 2456709"/>
                <a:gd name="connsiteY18" fmla="*/ 752432 h 2147815"/>
                <a:gd name="connsiteX19" fmla="*/ 1274686 w 2456709"/>
                <a:gd name="connsiteY19" fmla="*/ 869532 h 2147815"/>
                <a:gd name="connsiteX20" fmla="*/ 959345 w 2456709"/>
                <a:gd name="connsiteY20" fmla="*/ 1000520 h 2147815"/>
                <a:gd name="connsiteX21" fmla="*/ 838918 w 2456709"/>
                <a:gd name="connsiteY21" fmla="*/ 1316294 h 2147815"/>
                <a:gd name="connsiteX22" fmla="*/ 850387 w 2456709"/>
                <a:gd name="connsiteY22" fmla="*/ 1389231 h 2147815"/>
                <a:gd name="connsiteX23" fmla="*/ 741400 w 2456709"/>
                <a:gd name="connsiteY23" fmla="*/ 1570558 h 2147815"/>
                <a:gd name="connsiteX24" fmla="*/ 697265 w 2456709"/>
                <a:gd name="connsiteY24" fmla="*/ 1680275 h 2147815"/>
                <a:gd name="connsiteX25" fmla="*/ 563833 w 2456709"/>
                <a:gd name="connsiteY25" fmla="*/ 1671728 h 2147815"/>
                <a:gd name="connsiteX26" fmla="*/ 366099 w 2456709"/>
                <a:gd name="connsiteY26" fmla="*/ 1578836 h 2147815"/>
                <a:gd name="connsiteX27" fmla="*/ 318787 w 2456709"/>
                <a:gd name="connsiteY27" fmla="*/ 1453889 h 2147815"/>
                <a:gd name="connsiteX28" fmla="*/ 204385 w 2456709"/>
                <a:gd name="connsiteY28" fmla="*/ 1217853 h 2147815"/>
                <a:gd name="connsiteX29" fmla="*/ 191722 w 2456709"/>
                <a:gd name="connsiteY29" fmla="*/ 1409725 h 2147815"/>
                <a:gd name="connsiteX30" fmla="*/ 7382 w 2456709"/>
                <a:gd name="connsiteY30" fmla="*/ 1338578 h 2147815"/>
                <a:gd name="connsiteX31" fmla="*/ 17480 w 2456709"/>
                <a:gd name="connsiteY31" fmla="*/ 1406115 h 2147815"/>
                <a:gd name="connsiteX32" fmla="*/ 41091 w 2456709"/>
                <a:gd name="connsiteY32" fmla="*/ 1503005 h 2147815"/>
                <a:gd name="connsiteX33" fmla="*/ 73994 w 2456709"/>
                <a:gd name="connsiteY33" fmla="*/ 1575361 h 2147815"/>
                <a:gd name="connsiteX34" fmla="*/ 132030 w 2456709"/>
                <a:gd name="connsiteY34" fmla="*/ 1631293 h 2147815"/>
                <a:gd name="connsiteX35" fmla="*/ 273712 w 2456709"/>
                <a:gd name="connsiteY35" fmla="*/ 1741935 h 2147815"/>
                <a:gd name="connsiteX36" fmla="*/ 280648 w 2456709"/>
                <a:gd name="connsiteY36" fmla="*/ 1944801 h 2147815"/>
                <a:gd name="connsiteX37" fmla="*/ 371006 w 2456709"/>
                <a:gd name="connsiteY37" fmla="*/ 1983565 h 2147815"/>
                <a:gd name="connsiteX38" fmla="*/ 464779 w 2456709"/>
                <a:gd name="connsiteY38" fmla="*/ 2027684 h 2147815"/>
                <a:gd name="connsiteX39" fmla="*/ 746098 w 2456709"/>
                <a:gd name="connsiteY39" fmla="*/ 2074878 h 2147815"/>
                <a:gd name="connsiteX40" fmla="*/ 951067 w 2456709"/>
                <a:gd name="connsiteY40" fmla="*/ 2005998 h 2147815"/>
                <a:gd name="connsiteX41" fmla="*/ 956794 w 2456709"/>
                <a:gd name="connsiteY41" fmla="*/ 2137120 h 2147815"/>
                <a:gd name="connsiteX42" fmla="*/ 2191985 w 2456709"/>
                <a:gd name="connsiteY42" fmla="*/ 2139983 h 2147815"/>
                <a:gd name="connsiteX43" fmla="*/ 2202531 w 2456709"/>
                <a:gd name="connsiteY43" fmla="*/ 2017901 h 2147815"/>
                <a:gd name="connsiteX44" fmla="*/ 2281195 w 2456709"/>
                <a:gd name="connsiteY44" fmla="*/ 2082992 h 2147815"/>
                <a:gd name="connsiteX45" fmla="*/ 2415672 w 2456709"/>
                <a:gd name="connsiteY45" fmla="*/ 2147815 h 2147815"/>
                <a:gd name="connsiteX46" fmla="*/ 2456709 w 2456709"/>
                <a:gd name="connsiteY46" fmla="*/ 1865755 h 2147815"/>
                <a:gd name="connsiteX47" fmla="*/ 2418609 w 2456709"/>
                <a:gd name="connsiteY47" fmla="*/ 1646541 h 2147815"/>
                <a:gd name="connsiteX48" fmla="*/ 2453749 w 2456709"/>
                <a:gd name="connsiteY48" fmla="*/ 1508485 h 2147815"/>
                <a:gd name="connsiteX49" fmla="*/ 2440223 w 2456709"/>
                <a:gd name="connsiteY49" fmla="*/ 1390737 h 2147815"/>
                <a:gd name="connsiteX50" fmla="*/ 2375729 w 2456709"/>
                <a:gd name="connsiteY50" fmla="*/ 1183801 h 2147815"/>
                <a:gd name="connsiteX51" fmla="*/ 2342855 w 2456709"/>
                <a:gd name="connsiteY51" fmla="*/ 1049949 h 2147815"/>
                <a:gd name="connsiteX52" fmla="*/ 2216849 w 2456709"/>
                <a:gd name="connsiteY52" fmla="*/ 909625 h 2147815"/>
                <a:gd name="connsiteX53" fmla="*/ 1996340 w 2456709"/>
                <a:gd name="connsiteY53" fmla="*/ 846622 h 2147815"/>
                <a:gd name="connsiteX54" fmla="*/ 1873198 w 2456709"/>
                <a:gd name="connsiteY54" fmla="*/ 806530 h 2147815"/>
                <a:gd name="connsiteX55" fmla="*/ 1744478 w 2456709"/>
                <a:gd name="connsiteY55" fmla="*/ 695291 h 2147815"/>
                <a:gd name="connsiteX56" fmla="*/ 1764076 w 2456709"/>
                <a:gd name="connsiteY56" fmla="*/ 584498 h 2147815"/>
                <a:gd name="connsiteX57" fmla="*/ 1790641 w 2456709"/>
                <a:gd name="connsiteY57" fmla="*/ 540901 h 2147815"/>
                <a:gd name="connsiteX58" fmla="*/ 1821203 w 2456709"/>
                <a:gd name="connsiteY58" fmla="*/ 408317 h 2147815"/>
                <a:gd name="connsiteX59" fmla="*/ 1812227 w 2456709"/>
                <a:gd name="connsiteY59" fmla="*/ 159443 h 2147815"/>
                <a:gd name="connsiteX60" fmla="*/ 1545748 w 2456709"/>
                <a:gd name="connsiteY60" fmla="*/ 613 h 2147815"/>
                <a:gd name="connsiteX0" fmla="*/ 1383346 w 2456709"/>
                <a:gd name="connsiteY0" fmla="*/ 807021 h 2147815"/>
                <a:gd name="connsiteX1" fmla="*/ 1515914 w 2456709"/>
                <a:gd name="connsiteY1" fmla="*/ 966706 h 2147815"/>
                <a:gd name="connsiteX2" fmla="*/ 1484278 w 2456709"/>
                <a:gd name="connsiteY2" fmla="*/ 999848 h 2147815"/>
                <a:gd name="connsiteX3" fmla="*/ 1565627 w 2456709"/>
                <a:gd name="connsiteY3" fmla="*/ 1082703 h 2147815"/>
                <a:gd name="connsiteX4" fmla="*/ 1514407 w 2456709"/>
                <a:gd name="connsiteY4" fmla="*/ 1221297 h 2147815"/>
                <a:gd name="connsiteX5" fmla="*/ 1478252 w 2456709"/>
                <a:gd name="connsiteY5" fmla="*/ 1358385 h 2147815"/>
                <a:gd name="connsiteX6" fmla="*/ 1383346 w 2456709"/>
                <a:gd name="connsiteY6" fmla="*/ 807021 h 2147815"/>
                <a:gd name="connsiteX7" fmla="*/ 1761468 w 2456709"/>
                <a:gd name="connsiteY7" fmla="*/ 743750 h 2147815"/>
                <a:gd name="connsiteX8" fmla="*/ 1687651 w 2456709"/>
                <a:gd name="connsiteY8" fmla="*/ 1423162 h 2147815"/>
                <a:gd name="connsiteX9" fmla="*/ 1680119 w 2456709"/>
                <a:gd name="connsiteY9" fmla="*/ 1191168 h 2147815"/>
                <a:gd name="connsiteX10" fmla="*/ 1633419 w 2456709"/>
                <a:gd name="connsiteY10" fmla="*/ 1075171 h 2147815"/>
                <a:gd name="connsiteX11" fmla="*/ 1662042 w 2456709"/>
                <a:gd name="connsiteY11" fmla="*/ 984784 h 2147815"/>
                <a:gd name="connsiteX12" fmla="*/ 1625887 w 2456709"/>
                <a:gd name="connsiteY12" fmla="*/ 957667 h 2147815"/>
                <a:gd name="connsiteX13" fmla="*/ 1761468 w 2456709"/>
                <a:gd name="connsiteY13" fmla="*/ 743750 h 2147815"/>
                <a:gd name="connsiteX14" fmla="*/ 1545748 w 2456709"/>
                <a:gd name="connsiteY14" fmla="*/ 613 h 2147815"/>
                <a:gd name="connsiteX15" fmla="*/ 1274671 w 2456709"/>
                <a:gd name="connsiteY15" fmla="*/ 379829 h 2147815"/>
                <a:gd name="connsiteX16" fmla="*/ 1297433 w 2456709"/>
                <a:gd name="connsiteY16" fmla="*/ 552863 h 2147815"/>
                <a:gd name="connsiteX17" fmla="*/ 1346415 w 2456709"/>
                <a:gd name="connsiteY17" fmla="*/ 595059 h 2147815"/>
                <a:gd name="connsiteX18" fmla="*/ 1367372 w 2456709"/>
                <a:gd name="connsiteY18" fmla="*/ 752432 h 2147815"/>
                <a:gd name="connsiteX19" fmla="*/ 1274686 w 2456709"/>
                <a:gd name="connsiteY19" fmla="*/ 869532 h 2147815"/>
                <a:gd name="connsiteX20" fmla="*/ 959345 w 2456709"/>
                <a:gd name="connsiteY20" fmla="*/ 1000520 h 2147815"/>
                <a:gd name="connsiteX21" fmla="*/ 838918 w 2456709"/>
                <a:gd name="connsiteY21" fmla="*/ 1316294 h 2147815"/>
                <a:gd name="connsiteX22" fmla="*/ 850387 w 2456709"/>
                <a:gd name="connsiteY22" fmla="*/ 1389231 h 2147815"/>
                <a:gd name="connsiteX23" fmla="*/ 741400 w 2456709"/>
                <a:gd name="connsiteY23" fmla="*/ 1570558 h 2147815"/>
                <a:gd name="connsiteX24" fmla="*/ 697265 w 2456709"/>
                <a:gd name="connsiteY24" fmla="*/ 1680275 h 2147815"/>
                <a:gd name="connsiteX25" fmla="*/ 563833 w 2456709"/>
                <a:gd name="connsiteY25" fmla="*/ 1671728 h 2147815"/>
                <a:gd name="connsiteX26" fmla="*/ 366099 w 2456709"/>
                <a:gd name="connsiteY26" fmla="*/ 1578836 h 2147815"/>
                <a:gd name="connsiteX27" fmla="*/ 318787 w 2456709"/>
                <a:gd name="connsiteY27" fmla="*/ 1453889 h 2147815"/>
                <a:gd name="connsiteX28" fmla="*/ 204385 w 2456709"/>
                <a:gd name="connsiteY28" fmla="*/ 1217853 h 2147815"/>
                <a:gd name="connsiteX29" fmla="*/ 191722 w 2456709"/>
                <a:gd name="connsiteY29" fmla="*/ 1409725 h 2147815"/>
                <a:gd name="connsiteX30" fmla="*/ 7382 w 2456709"/>
                <a:gd name="connsiteY30" fmla="*/ 1338578 h 2147815"/>
                <a:gd name="connsiteX31" fmla="*/ 17480 w 2456709"/>
                <a:gd name="connsiteY31" fmla="*/ 1406115 h 2147815"/>
                <a:gd name="connsiteX32" fmla="*/ 41091 w 2456709"/>
                <a:gd name="connsiteY32" fmla="*/ 1503005 h 2147815"/>
                <a:gd name="connsiteX33" fmla="*/ 73994 w 2456709"/>
                <a:gd name="connsiteY33" fmla="*/ 1575361 h 2147815"/>
                <a:gd name="connsiteX34" fmla="*/ 132030 w 2456709"/>
                <a:gd name="connsiteY34" fmla="*/ 1631293 h 2147815"/>
                <a:gd name="connsiteX35" fmla="*/ 273712 w 2456709"/>
                <a:gd name="connsiteY35" fmla="*/ 1741935 h 2147815"/>
                <a:gd name="connsiteX36" fmla="*/ 280648 w 2456709"/>
                <a:gd name="connsiteY36" fmla="*/ 1944801 h 2147815"/>
                <a:gd name="connsiteX37" fmla="*/ 371006 w 2456709"/>
                <a:gd name="connsiteY37" fmla="*/ 1983565 h 2147815"/>
                <a:gd name="connsiteX38" fmla="*/ 464779 w 2456709"/>
                <a:gd name="connsiteY38" fmla="*/ 2027684 h 2147815"/>
                <a:gd name="connsiteX39" fmla="*/ 746098 w 2456709"/>
                <a:gd name="connsiteY39" fmla="*/ 2074878 h 2147815"/>
                <a:gd name="connsiteX40" fmla="*/ 951067 w 2456709"/>
                <a:gd name="connsiteY40" fmla="*/ 2005998 h 2147815"/>
                <a:gd name="connsiteX41" fmla="*/ 956794 w 2456709"/>
                <a:gd name="connsiteY41" fmla="*/ 2137120 h 2147815"/>
                <a:gd name="connsiteX42" fmla="*/ 2191985 w 2456709"/>
                <a:gd name="connsiteY42" fmla="*/ 2139983 h 2147815"/>
                <a:gd name="connsiteX43" fmla="*/ 2202531 w 2456709"/>
                <a:gd name="connsiteY43" fmla="*/ 2017901 h 2147815"/>
                <a:gd name="connsiteX44" fmla="*/ 2281195 w 2456709"/>
                <a:gd name="connsiteY44" fmla="*/ 2082992 h 2147815"/>
                <a:gd name="connsiteX45" fmla="*/ 2415672 w 2456709"/>
                <a:gd name="connsiteY45" fmla="*/ 2147815 h 2147815"/>
                <a:gd name="connsiteX46" fmla="*/ 2456709 w 2456709"/>
                <a:gd name="connsiteY46" fmla="*/ 1865755 h 2147815"/>
                <a:gd name="connsiteX47" fmla="*/ 2456709 w 2456709"/>
                <a:gd name="connsiteY47" fmla="*/ 1684641 h 2147815"/>
                <a:gd name="connsiteX48" fmla="*/ 2453749 w 2456709"/>
                <a:gd name="connsiteY48" fmla="*/ 1508485 h 2147815"/>
                <a:gd name="connsiteX49" fmla="*/ 2440223 w 2456709"/>
                <a:gd name="connsiteY49" fmla="*/ 1390737 h 2147815"/>
                <a:gd name="connsiteX50" fmla="*/ 2375729 w 2456709"/>
                <a:gd name="connsiteY50" fmla="*/ 1183801 h 2147815"/>
                <a:gd name="connsiteX51" fmla="*/ 2342855 w 2456709"/>
                <a:gd name="connsiteY51" fmla="*/ 1049949 h 2147815"/>
                <a:gd name="connsiteX52" fmla="*/ 2216849 w 2456709"/>
                <a:gd name="connsiteY52" fmla="*/ 909625 h 2147815"/>
                <a:gd name="connsiteX53" fmla="*/ 1996340 w 2456709"/>
                <a:gd name="connsiteY53" fmla="*/ 846622 h 2147815"/>
                <a:gd name="connsiteX54" fmla="*/ 1873198 w 2456709"/>
                <a:gd name="connsiteY54" fmla="*/ 806530 h 2147815"/>
                <a:gd name="connsiteX55" fmla="*/ 1744478 w 2456709"/>
                <a:gd name="connsiteY55" fmla="*/ 695291 h 2147815"/>
                <a:gd name="connsiteX56" fmla="*/ 1764076 w 2456709"/>
                <a:gd name="connsiteY56" fmla="*/ 584498 h 2147815"/>
                <a:gd name="connsiteX57" fmla="*/ 1790641 w 2456709"/>
                <a:gd name="connsiteY57" fmla="*/ 540901 h 2147815"/>
                <a:gd name="connsiteX58" fmla="*/ 1821203 w 2456709"/>
                <a:gd name="connsiteY58" fmla="*/ 408317 h 2147815"/>
                <a:gd name="connsiteX59" fmla="*/ 1812227 w 2456709"/>
                <a:gd name="connsiteY59" fmla="*/ 159443 h 2147815"/>
                <a:gd name="connsiteX60" fmla="*/ 1545748 w 2456709"/>
                <a:gd name="connsiteY60" fmla="*/ 613 h 2147815"/>
                <a:gd name="connsiteX0" fmla="*/ 1383346 w 2456709"/>
                <a:gd name="connsiteY0" fmla="*/ 807021 h 2147815"/>
                <a:gd name="connsiteX1" fmla="*/ 1515914 w 2456709"/>
                <a:gd name="connsiteY1" fmla="*/ 966706 h 2147815"/>
                <a:gd name="connsiteX2" fmla="*/ 1484278 w 2456709"/>
                <a:gd name="connsiteY2" fmla="*/ 999848 h 2147815"/>
                <a:gd name="connsiteX3" fmla="*/ 1565627 w 2456709"/>
                <a:gd name="connsiteY3" fmla="*/ 1082703 h 2147815"/>
                <a:gd name="connsiteX4" fmla="*/ 1514407 w 2456709"/>
                <a:gd name="connsiteY4" fmla="*/ 1221297 h 2147815"/>
                <a:gd name="connsiteX5" fmla="*/ 1478252 w 2456709"/>
                <a:gd name="connsiteY5" fmla="*/ 1358385 h 2147815"/>
                <a:gd name="connsiteX6" fmla="*/ 1383346 w 2456709"/>
                <a:gd name="connsiteY6" fmla="*/ 807021 h 2147815"/>
                <a:gd name="connsiteX7" fmla="*/ 1761468 w 2456709"/>
                <a:gd name="connsiteY7" fmla="*/ 743750 h 2147815"/>
                <a:gd name="connsiteX8" fmla="*/ 1687651 w 2456709"/>
                <a:gd name="connsiteY8" fmla="*/ 1423162 h 2147815"/>
                <a:gd name="connsiteX9" fmla="*/ 1680119 w 2456709"/>
                <a:gd name="connsiteY9" fmla="*/ 1191168 h 2147815"/>
                <a:gd name="connsiteX10" fmla="*/ 1633419 w 2456709"/>
                <a:gd name="connsiteY10" fmla="*/ 1075171 h 2147815"/>
                <a:gd name="connsiteX11" fmla="*/ 1662042 w 2456709"/>
                <a:gd name="connsiteY11" fmla="*/ 984784 h 2147815"/>
                <a:gd name="connsiteX12" fmla="*/ 1625887 w 2456709"/>
                <a:gd name="connsiteY12" fmla="*/ 957667 h 2147815"/>
                <a:gd name="connsiteX13" fmla="*/ 1761468 w 2456709"/>
                <a:gd name="connsiteY13" fmla="*/ 743750 h 2147815"/>
                <a:gd name="connsiteX14" fmla="*/ 1545748 w 2456709"/>
                <a:gd name="connsiteY14" fmla="*/ 613 h 2147815"/>
                <a:gd name="connsiteX15" fmla="*/ 1274671 w 2456709"/>
                <a:gd name="connsiteY15" fmla="*/ 379829 h 2147815"/>
                <a:gd name="connsiteX16" fmla="*/ 1297433 w 2456709"/>
                <a:gd name="connsiteY16" fmla="*/ 552863 h 2147815"/>
                <a:gd name="connsiteX17" fmla="*/ 1346415 w 2456709"/>
                <a:gd name="connsiteY17" fmla="*/ 595059 h 2147815"/>
                <a:gd name="connsiteX18" fmla="*/ 1367372 w 2456709"/>
                <a:gd name="connsiteY18" fmla="*/ 752432 h 2147815"/>
                <a:gd name="connsiteX19" fmla="*/ 1274686 w 2456709"/>
                <a:gd name="connsiteY19" fmla="*/ 869532 h 2147815"/>
                <a:gd name="connsiteX20" fmla="*/ 959345 w 2456709"/>
                <a:gd name="connsiteY20" fmla="*/ 1000520 h 2147815"/>
                <a:gd name="connsiteX21" fmla="*/ 838918 w 2456709"/>
                <a:gd name="connsiteY21" fmla="*/ 1316294 h 2147815"/>
                <a:gd name="connsiteX22" fmla="*/ 850387 w 2456709"/>
                <a:gd name="connsiteY22" fmla="*/ 1389231 h 2147815"/>
                <a:gd name="connsiteX23" fmla="*/ 741400 w 2456709"/>
                <a:gd name="connsiteY23" fmla="*/ 1570558 h 2147815"/>
                <a:gd name="connsiteX24" fmla="*/ 697265 w 2456709"/>
                <a:gd name="connsiteY24" fmla="*/ 1680275 h 2147815"/>
                <a:gd name="connsiteX25" fmla="*/ 563833 w 2456709"/>
                <a:gd name="connsiteY25" fmla="*/ 1671728 h 2147815"/>
                <a:gd name="connsiteX26" fmla="*/ 366099 w 2456709"/>
                <a:gd name="connsiteY26" fmla="*/ 1578836 h 2147815"/>
                <a:gd name="connsiteX27" fmla="*/ 318787 w 2456709"/>
                <a:gd name="connsiteY27" fmla="*/ 1453889 h 2147815"/>
                <a:gd name="connsiteX28" fmla="*/ 204385 w 2456709"/>
                <a:gd name="connsiteY28" fmla="*/ 1217853 h 2147815"/>
                <a:gd name="connsiteX29" fmla="*/ 191722 w 2456709"/>
                <a:gd name="connsiteY29" fmla="*/ 1409725 h 2147815"/>
                <a:gd name="connsiteX30" fmla="*/ 7382 w 2456709"/>
                <a:gd name="connsiteY30" fmla="*/ 1338578 h 2147815"/>
                <a:gd name="connsiteX31" fmla="*/ 17480 w 2456709"/>
                <a:gd name="connsiteY31" fmla="*/ 1406115 h 2147815"/>
                <a:gd name="connsiteX32" fmla="*/ 41091 w 2456709"/>
                <a:gd name="connsiteY32" fmla="*/ 1503005 h 2147815"/>
                <a:gd name="connsiteX33" fmla="*/ 73994 w 2456709"/>
                <a:gd name="connsiteY33" fmla="*/ 1575361 h 2147815"/>
                <a:gd name="connsiteX34" fmla="*/ 132030 w 2456709"/>
                <a:gd name="connsiteY34" fmla="*/ 1631293 h 2147815"/>
                <a:gd name="connsiteX35" fmla="*/ 273712 w 2456709"/>
                <a:gd name="connsiteY35" fmla="*/ 1741935 h 2147815"/>
                <a:gd name="connsiteX36" fmla="*/ 280648 w 2456709"/>
                <a:gd name="connsiteY36" fmla="*/ 1944801 h 2147815"/>
                <a:gd name="connsiteX37" fmla="*/ 371006 w 2456709"/>
                <a:gd name="connsiteY37" fmla="*/ 1983565 h 2147815"/>
                <a:gd name="connsiteX38" fmla="*/ 464779 w 2456709"/>
                <a:gd name="connsiteY38" fmla="*/ 2027684 h 2147815"/>
                <a:gd name="connsiteX39" fmla="*/ 746098 w 2456709"/>
                <a:gd name="connsiteY39" fmla="*/ 2074878 h 2147815"/>
                <a:gd name="connsiteX40" fmla="*/ 951067 w 2456709"/>
                <a:gd name="connsiteY40" fmla="*/ 2005998 h 2147815"/>
                <a:gd name="connsiteX41" fmla="*/ 956794 w 2456709"/>
                <a:gd name="connsiteY41" fmla="*/ 2137120 h 2147815"/>
                <a:gd name="connsiteX42" fmla="*/ 2191985 w 2456709"/>
                <a:gd name="connsiteY42" fmla="*/ 2139983 h 2147815"/>
                <a:gd name="connsiteX43" fmla="*/ 2281195 w 2456709"/>
                <a:gd name="connsiteY43" fmla="*/ 2082992 h 2147815"/>
                <a:gd name="connsiteX44" fmla="*/ 2415672 w 2456709"/>
                <a:gd name="connsiteY44" fmla="*/ 2147815 h 2147815"/>
                <a:gd name="connsiteX45" fmla="*/ 2456709 w 2456709"/>
                <a:gd name="connsiteY45" fmla="*/ 1865755 h 2147815"/>
                <a:gd name="connsiteX46" fmla="*/ 2456709 w 2456709"/>
                <a:gd name="connsiteY46" fmla="*/ 1684641 h 2147815"/>
                <a:gd name="connsiteX47" fmla="*/ 2453749 w 2456709"/>
                <a:gd name="connsiteY47" fmla="*/ 1508485 h 2147815"/>
                <a:gd name="connsiteX48" fmla="*/ 2440223 w 2456709"/>
                <a:gd name="connsiteY48" fmla="*/ 1390737 h 2147815"/>
                <a:gd name="connsiteX49" fmla="*/ 2375729 w 2456709"/>
                <a:gd name="connsiteY49" fmla="*/ 1183801 h 2147815"/>
                <a:gd name="connsiteX50" fmla="*/ 2342855 w 2456709"/>
                <a:gd name="connsiteY50" fmla="*/ 1049949 h 2147815"/>
                <a:gd name="connsiteX51" fmla="*/ 2216849 w 2456709"/>
                <a:gd name="connsiteY51" fmla="*/ 909625 h 2147815"/>
                <a:gd name="connsiteX52" fmla="*/ 1996340 w 2456709"/>
                <a:gd name="connsiteY52" fmla="*/ 846622 h 2147815"/>
                <a:gd name="connsiteX53" fmla="*/ 1873198 w 2456709"/>
                <a:gd name="connsiteY53" fmla="*/ 806530 h 2147815"/>
                <a:gd name="connsiteX54" fmla="*/ 1744478 w 2456709"/>
                <a:gd name="connsiteY54" fmla="*/ 695291 h 2147815"/>
                <a:gd name="connsiteX55" fmla="*/ 1764076 w 2456709"/>
                <a:gd name="connsiteY55" fmla="*/ 584498 h 2147815"/>
                <a:gd name="connsiteX56" fmla="*/ 1790641 w 2456709"/>
                <a:gd name="connsiteY56" fmla="*/ 540901 h 2147815"/>
                <a:gd name="connsiteX57" fmla="*/ 1821203 w 2456709"/>
                <a:gd name="connsiteY57" fmla="*/ 408317 h 2147815"/>
                <a:gd name="connsiteX58" fmla="*/ 1812227 w 2456709"/>
                <a:gd name="connsiteY58" fmla="*/ 159443 h 2147815"/>
                <a:gd name="connsiteX59" fmla="*/ 1545748 w 2456709"/>
                <a:gd name="connsiteY59" fmla="*/ 613 h 2147815"/>
                <a:gd name="connsiteX0" fmla="*/ 1383346 w 2456709"/>
                <a:gd name="connsiteY0" fmla="*/ 807021 h 2166619"/>
                <a:gd name="connsiteX1" fmla="*/ 1515914 w 2456709"/>
                <a:gd name="connsiteY1" fmla="*/ 966706 h 2166619"/>
                <a:gd name="connsiteX2" fmla="*/ 1484278 w 2456709"/>
                <a:gd name="connsiteY2" fmla="*/ 999848 h 2166619"/>
                <a:gd name="connsiteX3" fmla="*/ 1565627 w 2456709"/>
                <a:gd name="connsiteY3" fmla="*/ 1082703 h 2166619"/>
                <a:gd name="connsiteX4" fmla="*/ 1514407 w 2456709"/>
                <a:gd name="connsiteY4" fmla="*/ 1221297 h 2166619"/>
                <a:gd name="connsiteX5" fmla="*/ 1478252 w 2456709"/>
                <a:gd name="connsiteY5" fmla="*/ 1358385 h 2166619"/>
                <a:gd name="connsiteX6" fmla="*/ 1383346 w 2456709"/>
                <a:gd name="connsiteY6" fmla="*/ 807021 h 2166619"/>
                <a:gd name="connsiteX7" fmla="*/ 1761468 w 2456709"/>
                <a:gd name="connsiteY7" fmla="*/ 743750 h 2166619"/>
                <a:gd name="connsiteX8" fmla="*/ 1687651 w 2456709"/>
                <a:gd name="connsiteY8" fmla="*/ 1423162 h 2166619"/>
                <a:gd name="connsiteX9" fmla="*/ 1680119 w 2456709"/>
                <a:gd name="connsiteY9" fmla="*/ 1191168 h 2166619"/>
                <a:gd name="connsiteX10" fmla="*/ 1633419 w 2456709"/>
                <a:gd name="connsiteY10" fmla="*/ 1075171 h 2166619"/>
                <a:gd name="connsiteX11" fmla="*/ 1662042 w 2456709"/>
                <a:gd name="connsiteY11" fmla="*/ 984784 h 2166619"/>
                <a:gd name="connsiteX12" fmla="*/ 1625887 w 2456709"/>
                <a:gd name="connsiteY12" fmla="*/ 957667 h 2166619"/>
                <a:gd name="connsiteX13" fmla="*/ 1761468 w 2456709"/>
                <a:gd name="connsiteY13" fmla="*/ 743750 h 2166619"/>
                <a:gd name="connsiteX14" fmla="*/ 1545748 w 2456709"/>
                <a:gd name="connsiteY14" fmla="*/ 613 h 2166619"/>
                <a:gd name="connsiteX15" fmla="*/ 1274671 w 2456709"/>
                <a:gd name="connsiteY15" fmla="*/ 379829 h 2166619"/>
                <a:gd name="connsiteX16" fmla="*/ 1297433 w 2456709"/>
                <a:gd name="connsiteY16" fmla="*/ 552863 h 2166619"/>
                <a:gd name="connsiteX17" fmla="*/ 1346415 w 2456709"/>
                <a:gd name="connsiteY17" fmla="*/ 595059 h 2166619"/>
                <a:gd name="connsiteX18" fmla="*/ 1367372 w 2456709"/>
                <a:gd name="connsiteY18" fmla="*/ 752432 h 2166619"/>
                <a:gd name="connsiteX19" fmla="*/ 1274686 w 2456709"/>
                <a:gd name="connsiteY19" fmla="*/ 869532 h 2166619"/>
                <a:gd name="connsiteX20" fmla="*/ 959345 w 2456709"/>
                <a:gd name="connsiteY20" fmla="*/ 1000520 h 2166619"/>
                <a:gd name="connsiteX21" fmla="*/ 838918 w 2456709"/>
                <a:gd name="connsiteY21" fmla="*/ 1316294 h 2166619"/>
                <a:gd name="connsiteX22" fmla="*/ 850387 w 2456709"/>
                <a:gd name="connsiteY22" fmla="*/ 1389231 h 2166619"/>
                <a:gd name="connsiteX23" fmla="*/ 741400 w 2456709"/>
                <a:gd name="connsiteY23" fmla="*/ 1570558 h 2166619"/>
                <a:gd name="connsiteX24" fmla="*/ 697265 w 2456709"/>
                <a:gd name="connsiteY24" fmla="*/ 1680275 h 2166619"/>
                <a:gd name="connsiteX25" fmla="*/ 563833 w 2456709"/>
                <a:gd name="connsiteY25" fmla="*/ 1671728 h 2166619"/>
                <a:gd name="connsiteX26" fmla="*/ 366099 w 2456709"/>
                <a:gd name="connsiteY26" fmla="*/ 1578836 h 2166619"/>
                <a:gd name="connsiteX27" fmla="*/ 318787 w 2456709"/>
                <a:gd name="connsiteY27" fmla="*/ 1453889 h 2166619"/>
                <a:gd name="connsiteX28" fmla="*/ 204385 w 2456709"/>
                <a:gd name="connsiteY28" fmla="*/ 1217853 h 2166619"/>
                <a:gd name="connsiteX29" fmla="*/ 191722 w 2456709"/>
                <a:gd name="connsiteY29" fmla="*/ 1409725 h 2166619"/>
                <a:gd name="connsiteX30" fmla="*/ 7382 w 2456709"/>
                <a:gd name="connsiteY30" fmla="*/ 1338578 h 2166619"/>
                <a:gd name="connsiteX31" fmla="*/ 17480 w 2456709"/>
                <a:gd name="connsiteY31" fmla="*/ 1406115 h 2166619"/>
                <a:gd name="connsiteX32" fmla="*/ 41091 w 2456709"/>
                <a:gd name="connsiteY32" fmla="*/ 1503005 h 2166619"/>
                <a:gd name="connsiteX33" fmla="*/ 73994 w 2456709"/>
                <a:gd name="connsiteY33" fmla="*/ 1575361 h 2166619"/>
                <a:gd name="connsiteX34" fmla="*/ 132030 w 2456709"/>
                <a:gd name="connsiteY34" fmla="*/ 1631293 h 2166619"/>
                <a:gd name="connsiteX35" fmla="*/ 273712 w 2456709"/>
                <a:gd name="connsiteY35" fmla="*/ 1741935 h 2166619"/>
                <a:gd name="connsiteX36" fmla="*/ 280648 w 2456709"/>
                <a:gd name="connsiteY36" fmla="*/ 1944801 h 2166619"/>
                <a:gd name="connsiteX37" fmla="*/ 371006 w 2456709"/>
                <a:gd name="connsiteY37" fmla="*/ 1983565 h 2166619"/>
                <a:gd name="connsiteX38" fmla="*/ 464779 w 2456709"/>
                <a:gd name="connsiteY38" fmla="*/ 2027684 h 2166619"/>
                <a:gd name="connsiteX39" fmla="*/ 746098 w 2456709"/>
                <a:gd name="connsiteY39" fmla="*/ 2074878 h 2166619"/>
                <a:gd name="connsiteX40" fmla="*/ 951067 w 2456709"/>
                <a:gd name="connsiteY40" fmla="*/ 2005998 h 2166619"/>
                <a:gd name="connsiteX41" fmla="*/ 956794 w 2456709"/>
                <a:gd name="connsiteY41" fmla="*/ 2137120 h 2166619"/>
                <a:gd name="connsiteX42" fmla="*/ 2191985 w 2456709"/>
                <a:gd name="connsiteY42" fmla="*/ 2139983 h 2166619"/>
                <a:gd name="connsiteX43" fmla="*/ 2415672 w 2456709"/>
                <a:gd name="connsiteY43" fmla="*/ 2147815 h 2166619"/>
                <a:gd name="connsiteX44" fmla="*/ 2456709 w 2456709"/>
                <a:gd name="connsiteY44" fmla="*/ 1865755 h 2166619"/>
                <a:gd name="connsiteX45" fmla="*/ 2456709 w 2456709"/>
                <a:gd name="connsiteY45" fmla="*/ 1684641 h 2166619"/>
                <a:gd name="connsiteX46" fmla="*/ 2453749 w 2456709"/>
                <a:gd name="connsiteY46" fmla="*/ 1508485 h 2166619"/>
                <a:gd name="connsiteX47" fmla="*/ 2440223 w 2456709"/>
                <a:gd name="connsiteY47" fmla="*/ 1390737 h 2166619"/>
                <a:gd name="connsiteX48" fmla="*/ 2375729 w 2456709"/>
                <a:gd name="connsiteY48" fmla="*/ 1183801 h 2166619"/>
                <a:gd name="connsiteX49" fmla="*/ 2342855 w 2456709"/>
                <a:gd name="connsiteY49" fmla="*/ 1049949 h 2166619"/>
                <a:gd name="connsiteX50" fmla="*/ 2216849 w 2456709"/>
                <a:gd name="connsiteY50" fmla="*/ 909625 h 2166619"/>
                <a:gd name="connsiteX51" fmla="*/ 1996340 w 2456709"/>
                <a:gd name="connsiteY51" fmla="*/ 846622 h 2166619"/>
                <a:gd name="connsiteX52" fmla="*/ 1873198 w 2456709"/>
                <a:gd name="connsiteY52" fmla="*/ 806530 h 2166619"/>
                <a:gd name="connsiteX53" fmla="*/ 1744478 w 2456709"/>
                <a:gd name="connsiteY53" fmla="*/ 695291 h 2166619"/>
                <a:gd name="connsiteX54" fmla="*/ 1764076 w 2456709"/>
                <a:gd name="connsiteY54" fmla="*/ 584498 h 2166619"/>
                <a:gd name="connsiteX55" fmla="*/ 1790641 w 2456709"/>
                <a:gd name="connsiteY55" fmla="*/ 540901 h 2166619"/>
                <a:gd name="connsiteX56" fmla="*/ 1821203 w 2456709"/>
                <a:gd name="connsiteY56" fmla="*/ 408317 h 2166619"/>
                <a:gd name="connsiteX57" fmla="*/ 1812227 w 2456709"/>
                <a:gd name="connsiteY57" fmla="*/ 159443 h 2166619"/>
                <a:gd name="connsiteX58" fmla="*/ 1545748 w 2456709"/>
                <a:gd name="connsiteY58" fmla="*/ 613 h 2166619"/>
                <a:gd name="connsiteX0" fmla="*/ 1383346 w 2456709"/>
                <a:gd name="connsiteY0" fmla="*/ 807021 h 2166619"/>
                <a:gd name="connsiteX1" fmla="*/ 1515914 w 2456709"/>
                <a:gd name="connsiteY1" fmla="*/ 966706 h 2166619"/>
                <a:gd name="connsiteX2" fmla="*/ 1484278 w 2456709"/>
                <a:gd name="connsiteY2" fmla="*/ 999848 h 2166619"/>
                <a:gd name="connsiteX3" fmla="*/ 1565627 w 2456709"/>
                <a:gd name="connsiteY3" fmla="*/ 1082703 h 2166619"/>
                <a:gd name="connsiteX4" fmla="*/ 1514407 w 2456709"/>
                <a:gd name="connsiteY4" fmla="*/ 1221297 h 2166619"/>
                <a:gd name="connsiteX5" fmla="*/ 1478252 w 2456709"/>
                <a:gd name="connsiteY5" fmla="*/ 1358385 h 2166619"/>
                <a:gd name="connsiteX6" fmla="*/ 1383346 w 2456709"/>
                <a:gd name="connsiteY6" fmla="*/ 807021 h 2166619"/>
                <a:gd name="connsiteX7" fmla="*/ 1761468 w 2456709"/>
                <a:gd name="connsiteY7" fmla="*/ 743750 h 2166619"/>
                <a:gd name="connsiteX8" fmla="*/ 1687651 w 2456709"/>
                <a:gd name="connsiteY8" fmla="*/ 1423162 h 2166619"/>
                <a:gd name="connsiteX9" fmla="*/ 1680119 w 2456709"/>
                <a:gd name="connsiteY9" fmla="*/ 1191168 h 2166619"/>
                <a:gd name="connsiteX10" fmla="*/ 1633419 w 2456709"/>
                <a:gd name="connsiteY10" fmla="*/ 1075171 h 2166619"/>
                <a:gd name="connsiteX11" fmla="*/ 1662042 w 2456709"/>
                <a:gd name="connsiteY11" fmla="*/ 984784 h 2166619"/>
                <a:gd name="connsiteX12" fmla="*/ 1625887 w 2456709"/>
                <a:gd name="connsiteY12" fmla="*/ 957667 h 2166619"/>
                <a:gd name="connsiteX13" fmla="*/ 1761468 w 2456709"/>
                <a:gd name="connsiteY13" fmla="*/ 743750 h 2166619"/>
                <a:gd name="connsiteX14" fmla="*/ 1545748 w 2456709"/>
                <a:gd name="connsiteY14" fmla="*/ 613 h 2166619"/>
                <a:gd name="connsiteX15" fmla="*/ 1274671 w 2456709"/>
                <a:gd name="connsiteY15" fmla="*/ 379829 h 2166619"/>
                <a:gd name="connsiteX16" fmla="*/ 1297433 w 2456709"/>
                <a:gd name="connsiteY16" fmla="*/ 552863 h 2166619"/>
                <a:gd name="connsiteX17" fmla="*/ 1346415 w 2456709"/>
                <a:gd name="connsiteY17" fmla="*/ 595059 h 2166619"/>
                <a:gd name="connsiteX18" fmla="*/ 1367372 w 2456709"/>
                <a:gd name="connsiteY18" fmla="*/ 752432 h 2166619"/>
                <a:gd name="connsiteX19" fmla="*/ 1274686 w 2456709"/>
                <a:gd name="connsiteY19" fmla="*/ 869532 h 2166619"/>
                <a:gd name="connsiteX20" fmla="*/ 959345 w 2456709"/>
                <a:gd name="connsiteY20" fmla="*/ 1000520 h 2166619"/>
                <a:gd name="connsiteX21" fmla="*/ 838918 w 2456709"/>
                <a:gd name="connsiteY21" fmla="*/ 1316294 h 2166619"/>
                <a:gd name="connsiteX22" fmla="*/ 850387 w 2456709"/>
                <a:gd name="connsiteY22" fmla="*/ 1389231 h 2166619"/>
                <a:gd name="connsiteX23" fmla="*/ 741400 w 2456709"/>
                <a:gd name="connsiteY23" fmla="*/ 1570558 h 2166619"/>
                <a:gd name="connsiteX24" fmla="*/ 697265 w 2456709"/>
                <a:gd name="connsiteY24" fmla="*/ 1680275 h 2166619"/>
                <a:gd name="connsiteX25" fmla="*/ 563833 w 2456709"/>
                <a:gd name="connsiteY25" fmla="*/ 1671728 h 2166619"/>
                <a:gd name="connsiteX26" fmla="*/ 366099 w 2456709"/>
                <a:gd name="connsiteY26" fmla="*/ 1578836 h 2166619"/>
                <a:gd name="connsiteX27" fmla="*/ 318787 w 2456709"/>
                <a:gd name="connsiteY27" fmla="*/ 1453889 h 2166619"/>
                <a:gd name="connsiteX28" fmla="*/ 204385 w 2456709"/>
                <a:gd name="connsiteY28" fmla="*/ 1217853 h 2166619"/>
                <a:gd name="connsiteX29" fmla="*/ 191722 w 2456709"/>
                <a:gd name="connsiteY29" fmla="*/ 1409725 h 2166619"/>
                <a:gd name="connsiteX30" fmla="*/ 7382 w 2456709"/>
                <a:gd name="connsiteY30" fmla="*/ 1338578 h 2166619"/>
                <a:gd name="connsiteX31" fmla="*/ 17480 w 2456709"/>
                <a:gd name="connsiteY31" fmla="*/ 1406115 h 2166619"/>
                <a:gd name="connsiteX32" fmla="*/ 41091 w 2456709"/>
                <a:gd name="connsiteY32" fmla="*/ 1503005 h 2166619"/>
                <a:gd name="connsiteX33" fmla="*/ 73994 w 2456709"/>
                <a:gd name="connsiteY33" fmla="*/ 1575361 h 2166619"/>
                <a:gd name="connsiteX34" fmla="*/ 132030 w 2456709"/>
                <a:gd name="connsiteY34" fmla="*/ 1631293 h 2166619"/>
                <a:gd name="connsiteX35" fmla="*/ 273712 w 2456709"/>
                <a:gd name="connsiteY35" fmla="*/ 1741935 h 2166619"/>
                <a:gd name="connsiteX36" fmla="*/ 280648 w 2456709"/>
                <a:gd name="connsiteY36" fmla="*/ 1944801 h 2166619"/>
                <a:gd name="connsiteX37" fmla="*/ 371006 w 2456709"/>
                <a:gd name="connsiteY37" fmla="*/ 1983565 h 2166619"/>
                <a:gd name="connsiteX38" fmla="*/ 464779 w 2456709"/>
                <a:gd name="connsiteY38" fmla="*/ 2027684 h 2166619"/>
                <a:gd name="connsiteX39" fmla="*/ 746098 w 2456709"/>
                <a:gd name="connsiteY39" fmla="*/ 2074878 h 2166619"/>
                <a:gd name="connsiteX40" fmla="*/ 951067 w 2456709"/>
                <a:gd name="connsiteY40" fmla="*/ 2005998 h 2166619"/>
                <a:gd name="connsiteX41" fmla="*/ 956794 w 2456709"/>
                <a:gd name="connsiteY41" fmla="*/ 2137120 h 2166619"/>
                <a:gd name="connsiteX42" fmla="*/ 2191985 w 2456709"/>
                <a:gd name="connsiteY42" fmla="*/ 2139983 h 2166619"/>
                <a:gd name="connsiteX43" fmla="*/ 2415672 w 2456709"/>
                <a:gd name="connsiteY43" fmla="*/ 2147815 h 2166619"/>
                <a:gd name="connsiteX44" fmla="*/ 2456709 w 2456709"/>
                <a:gd name="connsiteY44" fmla="*/ 1865755 h 2166619"/>
                <a:gd name="connsiteX45" fmla="*/ 2456709 w 2456709"/>
                <a:gd name="connsiteY45" fmla="*/ 1684641 h 2166619"/>
                <a:gd name="connsiteX46" fmla="*/ 2453749 w 2456709"/>
                <a:gd name="connsiteY46" fmla="*/ 1508485 h 2166619"/>
                <a:gd name="connsiteX47" fmla="*/ 2440223 w 2456709"/>
                <a:gd name="connsiteY47" fmla="*/ 1390737 h 2166619"/>
                <a:gd name="connsiteX48" fmla="*/ 2375729 w 2456709"/>
                <a:gd name="connsiteY48" fmla="*/ 1183801 h 2166619"/>
                <a:gd name="connsiteX49" fmla="*/ 2342855 w 2456709"/>
                <a:gd name="connsiteY49" fmla="*/ 1049949 h 2166619"/>
                <a:gd name="connsiteX50" fmla="*/ 2216849 w 2456709"/>
                <a:gd name="connsiteY50" fmla="*/ 909625 h 2166619"/>
                <a:gd name="connsiteX51" fmla="*/ 1996340 w 2456709"/>
                <a:gd name="connsiteY51" fmla="*/ 846622 h 2166619"/>
                <a:gd name="connsiteX52" fmla="*/ 1873198 w 2456709"/>
                <a:gd name="connsiteY52" fmla="*/ 806530 h 2166619"/>
                <a:gd name="connsiteX53" fmla="*/ 1744478 w 2456709"/>
                <a:gd name="connsiteY53" fmla="*/ 695291 h 2166619"/>
                <a:gd name="connsiteX54" fmla="*/ 1764076 w 2456709"/>
                <a:gd name="connsiteY54" fmla="*/ 584498 h 2166619"/>
                <a:gd name="connsiteX55" fmla="*/ 1790641 w 2456709"/>
                <a:gd name="connsiteY55" fmla="*/ 540901 h 2166619"/>
                <a:gd name="connsiteX56" fmla="*/ 1821203 w 2456709"/>
                <a:gd name="connsiteY56" fmla="*/ 408317 h 2166619"/>
                <a:gd name="connsiteX57" fmla="*/ 1812227 w 2456709"/>
                <a:gd name="connsiteY57" fmla="*/ 159443 h 2166619"/>
                <a:gd name="connsiteX58" fmla="*/ 1545748 w 2456709"/>
                <a:gd name="connsiteY58" fmla="*/ 613 h 2166619"/>
                <a:gd name="connsiteX0" fmla="*/ 1383346 w 2456709"/>
                <a:gd name="connsiteY0" fmla="*/ 807021 h 2139983"/>
                <a:gd name="connsiteX1" fmla="*/ 1515914 w 2456709"/>
                <a:gd name="connsiteY1" fmla="*/ 966706 h 2139983"/>
                <a:gd name="connsiteX2" fmla="*/ 1484278 w 2456709"/>
                <a:gd name="connsiteY2" fmla="*/ 999848 h 2139983"/>
                <a:gd name="connsiteX3" fmla="*/ 1565627 w 2456709"/>
                <a:gd name="connsiteY3" fmla="*/ 1082703 h 2139983"/>
                <a:gd name="connsiteX4" fmla="*/ 1514407 w 2456709"/>
                <a:gd name="connsiteY4" fmla="*/ 1221297 h 2139983"/>
                <a:gd name="connsiteX5" fmla="*/ 1478252 w 2456709"/>
                <a:gd name="connsiteY5" fmla="*/ 1358385 h 2139983"/>
                <a:gd name="connsiteX6" fmla="*/ 1383346 w 2456709"/>
                <a:gd name="connsiteY6" fmla="*/ 807021 h 2139983"/>
                <a:gd name="connsiteX7" fmla="*/ 1761468 w 2456709"/>
                <a:gd name="connsiteY7" fmla="*/ 743750 h 2139983"/>
                <a:gd name="connsiteX8" fmla="*/ 1687651 w 2456709"/>
                <a:gd name="connsiteY8" fmla="*/ 1423162 h 2139983"/>
                <a:gd name="connsiteX9" fmla="*/ 1680119 w 2456709"/>
                <a:gd name="connsiteY9" fmla="*/ 1191168 h 2139983"/>
                <a:gd name="connsiteX10" fmla="*/ 1633419 w 2456709"/>
                <a:gd name="connsiteY10" fmla="*/ 1075171 h 2139983"/>
                <a:gd name="connsiteX11" fmla="*/ 1662042 w 2456709"/>
                <a:gd name="connsiteY11" fmla="*/ 984784 h 2139983"/>
                <a:gd name="connsiteX12" fmla="*/ 1625887 w 2456709"/>
                <a:gd name="connsiteY12" fmla="*/ 957667 h 2139983"/>
                <a:gd name="connsiteX13" fmla="*/ 1761468 w 2456709"/>
                <a:gd name="connsiteY13" fmla="*/ 743750 h 2139983"/>
                <a:gd name="connsiteX14" fmla="*/ 1545748 w 2456709"/>
                <a:gd name="connsiteY14" fmla="*/ 613 h 2139983"/>
                <a:gd name="connsiteX15" fmla="*/ 1274671 w 2456709"/>
                <a:gd name="connsiteY15" fmla="*/ 379829 h 2139983"/>
                <a:gd name="connsiteX16" fmla="*/ 1297433 w 2456709"/>
                <a:gd name="connsiteY16" fmla="*/ 552863 h 2139983"/>
                <a:gd name="connsiteX17" fmla="*/ 1346415 w 2456709"/>
                <a:gd name="connsiteY17" fmla="*/ 595059 h 2139983"/>
                <a:gd name="connsiteX18" fmla="*/ 1367372 w 2456709"/>
                <a:gd name="connsiteY18" fmla="*/ 752432 h 2139983"/>
                <a:gd name="connsiteX19" fmla="*/ 1274686 w 2456709"/>
                <a:gd name="connsiteY19" fmla="*/ 869532 h 2139983"/>
                <a:gd name="connsiteX20" fmla="*/ 959345 w 2456709"/>
                <a:gd name="connsiteY20" fmla="*/ 1000520 h 2139983"/>
                <a:gd name="connsiteX21" fmla="*/ 838918 w 2456709"/>
                <a:gd name="connsiteY21" fmla="*/ 1316294 h 2139983"/>
                <a:gd name="connsiteX22" fmla="*/ 850387 w 2456709"/>
                <a:gd name="connsiteY22" fmla="*/ 1389231 h 2139983"/>
                <a:gd name="connsiteX23" fmla="*/ 741400 w 2456709"/>
                <a:gd name="connsiteY23" fmla="*/ 1570558 h 2139983"/>
                <a:gd name="connsiteX24" fmla="*/ 697265 w 2456709"/>
                <a:gd name="connsiteY24" fmla="*/ 1680275 h 2139983"/>
                <a:gd name="connsiteX25" fmla="*/ 563833 w 2456709"/>
                <a:gd name="connsiteY25" fmla="*/ 1671728 h 2139983"/>
                <a:gd name="connsiteX26" fmla="*/ 366099 w 2456709"/>
                <a:gd name="connsiteY26" fmla="*/ 1578836 h 2139983"/>
                <a:gd name="connsiteX27" fmla="*/ 318787 w 2456709"/>
                <a:gd name="connsiteY27" fmla="*/ 1453889 h 2139983"/>
                <a:gd name="connsiteX28" fmla="*/ 204385 w 2456709"/>
                <a:gd name="connsiteY28" fmla="*/ 1217853 h 2139983"/>
                <a:gd name="connsiteX29" fmla="*/ 191722 w 2456709"/>
                <a:gd name="connsiteY29" fmla="*/ 1409725 h 2139983"/>
                <a:gd name="connsiteX30" fmla="*/ 7382 w 2456709"/>
                <a:gd name="connsiteY30" fmla="*/ 1338578 h 2139983"/>
                <a:gd name="connsiteX31" fmla="*/ 17480 w 2456709"/>
                <a:gd name="connsiteY31" fmla="*/ 1406115 h 2139983"/>
                <a:gd name="connsiteX32" fmla="*/ 41091 w 2456709"/>
                <a:gd name="connsiteY32" fmla="*/ 1503005 h 2139983"/>
                <a:gd name="connsiteX33" fmla="*/ 73994 w 2456709"/>
                <a:gd name="connsiteY33" fmla="*/ 1575361 h 2139983"/>
                <a:gd name="connsiteX34" fmla="*/ 132030 w 2456709"/>
                <a:gd name="connsiteY34" fmla="*/ 1631293 h 2139983"/>
                <a:gd name="connsiteX35" fmla="*/ 273712 w 2456709"/>
                <a:gd name="connsiteY35" fmla="*/ 1741935 h 2139983"/>
                <a:gd name="connsiteX36" fmla="*/ 280648 w 2456709"/>
                <a:gd name="connsiteY36" fmla="*/ 1944801 h 2139983"/>
                <a:gd name="connsiteX37" fmla="*/ 371006 w 2456709"/>
                <a:gd name="connsiteY37" fmla="*/ 1983565 h 2139983"/>
                <a:gd name="connsiteX38" fmla="*/ 464779 w 2456709"/>
                <a:gd name="connsiteY38" fmla="*/ 2027684 h 2139983"/>
                <a:gd name="connsiteX39" fmla="*/ 746098 w 2456709"/>
                <a:gd name="connsiteY39" fmla="*/ 2074878 h 2139983"/>
                <a:gd name="connsiteX40" fmla="*/ 951067 w 2456709"/>
                <a:gd name="connsiteY40" fmla="*/ 2005998 h 2139983"/>
                <a:gd name="connsiteX41" fmla="*/ 956794 w 2456709"/>
                <a:gd name="connsiteY41" fmla="*/ 2137120 h 2139983"/>
                <a:gd name="connsiteX42" fmla="*/ 2191985 w 2456709"/>
                <a:gd name="connsiteY42" fmla="*/ 2139983 h 2139983"/>
                <a:gd name="connsiteX43" fmla="*/ 2456709 w 2456709"/>
                <a:gd name="connsiteY43" fmla="*/ 1865755 h 2139983"/>
                <a:gd name="connsiteX44" fmla="*/ 2456709 w 2456709"/>
                <a:gd name="connsiteY44" fmla="*/ 1684641 h 2139983"/>
                <a:gd name="connsiteX45" fmla="*/ 2453749 w 2456709"/>
                <a:gd name="connsiteY45" fmla="*/ 1508485 h 2139983"/>
                <a:gd name="connsiteX46" fmla="*/ 2440223 w 2456709"/>
                <a:gd name="connsiteY46" fmla="*/ 1390737 h 2139983"/>
                <a:gd name="connsiteX47" fmla="*/ 2375729 w 2456709"/>
                <a:gd name="connsiteY47" fmla="*/ 1183801 h 2139983"/>
                <a:gd name="connsiteX48" fmla="*/ 2342855 w 2456709"/>
                <a:gd name="connsiteY48" fmla="*/ 1049949 h 2139983"/>
                <a:gd name="connsiteX49" fmla="*/ 2216849 w 2456709"/>
                <a:gd name="connsiteY49" fmla="*/ 909625 h 2139983"/>
                <a:gd name="connsiteX50" fmla="*/ 1996340 w 2456709"/>
                <a:gd name="connsiteY50" fmla="*/ 846622 h 2139983"/>
                <a:gd name="connsiteX51" fmla="*/ 1873198 w 2456709"/>
                <a:gd name="connsiteY51" fmla="*/ 806530 h 2139983"/>
                <a:gd name="connsiteX52" fmla="*/ 1744478 w 2456709"/>
                <a:gd name="connsiteY52" fmla="*/ 695291 h 2139983"/>
                <a:gd name="connsiteX53" fmla="*/ 1764076 w 2456709"/>
                <a:gd name="connsiteY53" fmla="*/ 584498 h 2139983"/>
                <a:gd name="connsiteX54" fmla="*/ 1790641 w 2456709"/>
                <a:gd name="connsiteY54" fmla="*/ 540901 h 2139983"/>
                <a:gd name="connsiteX55" fmla="*/ 1821203 w 2456709"/>
                <a:gd name="connsiteY55" fmla="*/ 408317 h 2139983"/>
                <a:gd name="connsiteX56" fmla="*/ 1812227 w 2456709"/>
                <a:gd name="connsiteY56" fmla="*/ 159443 h 2139983"/>
                <a:gd name="connsiteX57" fmla="*/ 1545748 w 2456709"/>
                <a:gd name="connsiteY57" fmla="*/ 613 h 2139983"/>
                <a:gd name="connsiteX0" fmla="*/ 1383346 w 2485504"/>
                <a:gd name="connsiteY0" fmla="*/ 807021 h 2149508"/>
                <a:gd name="connsiteX1" fmla="*/ 1515914 w 2485504"/>
                <a:gd name="connsiteY1" fmla="*/ 966706 h 2149508"/>
                <a:gd name="connsiteX2" fmla="*/ 1484278 w 2485504"/>
                <a:gd name="connsiteY2" fmla="*/ 999848 h 2149508"/>
                <a:gd name="connsiteX3" fmla="*/ 1565627 w 2485504"/>
                <a:gd name="connsiteY3" fmla="*/ 1082703 h 2149508"/>
                <a:gd name="connsiteX4" fmla="*/ 1514407 w 2485504"/>
                <a:gd name="connsiteY4" fmla="*/ 1221297 h 2149508"/>
                <a:gd name="connsiteX5" fmla="*/ 1478252 w 2485504"/>
                <a:gd name="connsiteY5" fmla="*/ 1358385 h 2149508"/>
                <a:gd name="connsiteX6" fmla="*/ 1383346 w 2485504"/>
                <a:gd name="connsiteY6" fmla="*/ 807021 h 2149508"/>
                <a:gd name="connsiteX7" fmla="*/ 1761468 w 2485504"/>
                <a:gd name="connsiteY7" fmla="*/ 743750 h 2149508"/>
                <a:gd name="connsiteX8" fmla="*/ 1687651 w 2485504"/>
                <a:gd name="connsiteY8" fmla="*/ 1423162 h 2149508"/>
                <a:gd name="connsiteX9" fmla="*/ 1680119 w 2485504"/>
                <a:gd name="connsiteY9" fmla="*/ 1191168 h 2149508"/>
                <a:gd name="connsiteX10" fmla="*/ 1633419 w 2485504"/>
                <a:gd name="connsiteY10" fmla="*/ 1075171 h 2149508"/>
                <a:gd name="connsiteX11" fmla="*/ 1662042 w 2485504"/>
                <a:gd name="connsiteY11" fmla="*/ 984784 h 2149508"/>
                <a:gd name="connsiteX12" fmla="*/ 1625887 w 2485504"/>
                <a:gd name="connsiteY12" fmla="*/ 957667 h 2149508"/>
                <a:gd name="connsiteX13" fmla="*/ 1761468 w 2485504"/>
                <a:gd name="connsiteY13" fmla="*/ 743750 h 2149508"/>
                <a:gd name="connsiteX14" fmla="*/ 1545748 w 2485504"/>
                <a:gd name="connsiteY14" fmla="*/ 613 h 2149508"/>
                <a:gd name="connsiteX15" fmla="*/ 1274671 w 2485504"/>
                <a:gd name="connsiteY15" fmla="*/ 379829 h 2149508"/>
                <a:gd name="connsiteX16" fmla="*/ 1297433 w 2485504"/>
                <a:gd name="connsiteY16" fmla="*/ 552863 h 2149508"/>
                <a:gd name="connsiteX17" fmla="*/ 1346415 w 2485504"/>
                <a:gd name="connsiteY17" fmla="*/ 595059 h 2149508"/>
                <a:gd name="connsiteX18" fmla="*/ 1367372 w 2485504"/>
                <a:gd name="connsiteY18" fmla="*/ 752432 h 2149508"/>
                <a:gd name="connsiteX19" fmla="*/ 1274686 w 2485504"/>
                <a:gd name="connsiteY19" fmla="*/ 869532 h 2149508"/>
                <a:gd name="connsiteX20" fmla="*/ 959345 w 2485504"/>
                <a:gd name="connsiteY20" fmla="*/ 1000520 h 2149508"/>
                <a:gd name="connsiteX21" fmla="*/ 838918 w 2485504"/>
                <a:gd name="connsiteY21" fmla="*/ 1316294 h 2149508"/>
                <a:gd name="connsiteX22" fmla="*/ 850387 w 2485504"/>
                <a:gd name="connsiteY22" fmla="*/ 1389231 h 2149508"/>
                <a:gd name="connsiteX23" fmla="*/ 741400 w 2485504"/>
                <a:gd name="connsiteY23" fmla="*/ 1570558 h 2149508"/>
                <a:gd name="connsiteX24" fmla="*/ 697265 w 2485504"/>
                <a:gd name="connsiteY24" fmla="*/ 1680275 h 2149508"/>
                <a:gd name="connsiteX25" fmla="*/ 563833 w 2485504"/>
                <a:gd name="connsiteY25" fmla="*/ 1671728 h 2149508"/>
                <a:gd name="connsiteX26" fmla="*/ 366099 w 2485504"/>
                <a:gd name="connsiteY26" fmla="*/ 1578836 h 2149508"/>
                <a:gd name="connsiteX27" fmla="*/ 318787 w 2485504"/>
                <a:gd name="connsiteY27" fmla="*/ 1453889 h 2149508"/>
                <a:gd name="connsiteX28" fmla="*/ 204385 w 2485504"/>
                <a:gd name="connsiteY28" fmla="*/ 1217853 h 2149508"/>
                <a:gd name="connsiteX29" fmla="*/ 191722 w 2485504"/>
                <a:gd name="connsiteY29" fmla="*/ 1409725 h 2149508"/>
                <a:gd name="connsiteX30" fmla="*/ 7382 w 2485504"/>
                <a:gd name="connsiteY30" fmla="*/ 1338578 h 2149508"/>
                <a:gd name="connsiteX31" fmla="*/ 17480 w 2485504"/>
                <a:gd name="connsiteY31" fmla="*/ 1406115 h 2149508"/>
                <a:gd name="connsiteX32" fmla="*/ 41091 w 2485504"/>
                <a:gd name="connsiteY32" fmla="*/ 1503005 h 2149508"/>
                <a:gd name="connsiteX33" fmla="*/ 73994 w 2485504"/>
                <a:gd name="connsiteY33" fmla="*/ 1575361 h 2149508"/>
                <a:gd name="connsiteX34" fmla="*/ 132030 w 2485504"/>
                <a:gd name="connsiteY34" fmla="*/ 1631293 h 2149508"/>
                <a:gd name="connsiteX35" fmla="*/ 273712 w 2485504"/>
                <a:gd name="connsiteY35" fmla="*/ 1741935 h 2149508"/>
                <a:gd name="connsiteX36" fmla="*/ 280648 w 2485504"/>
                <a:gd name="connsiteY36" fmla="*/ 1944801 h 2149508"/>
                <a:gd name="connsiteX37" fmla="*/ 371006 w 2485504"/>
                <a:gd name="connsiteY37" fmla="*/ 1983565 h 2149508"/>
                <a:gd name="connsiteX38" fmla="*/ 464779 w 2485504"/>
                <a:gd name="connsiteY38" fmla="*/ 2027684 h 2149508"/>
                <a:gd name="connsiteX39" fmla="*/ 746098 w 2485504"/>
                <a:gd name="connsiteY39" fmla="*/ 2074878 h 2149508"/>
                <a:gd name="connsiteX40" fmla="*/ 951067 w 2485504"/>
                <a:gd name="connsiteY40" fmla="*/ 2005998 h 2149508"/>
                <a:gd name="connsiteX41" fmla="*/ 956794 w 2485504"/>
                <a:gd name="connsiteY41" fmla="*/ 2137120 h 2149508"/>
                <a:gd name="connsiteX42" fmla="*/ 2353910 w 2485504"/>
                <a:gd name="connsiteY42" fmla="*/ 2149508 h 2149508"/>
                <a:gd name="connsiteX43" fmla="*/ 2456709 w 2485504"/>
                <a:gd name="connsiteY43" fmla="*/ 1865755 h 2149508"/>
                <a:gd name="connsiteX44" fmla="*/ 2456709 w 2485504"/>
                <a:gd name="connsiteY44" fmla="*/ 1684641 h 2149508"/>
                <a:gd name="connsiteX45" fmla="*/ 2453749 w 2485504"/>
                <a:gd name="connsiteY45" fmla="*/ 1508485 h 2149508"/>
                <a:gd name="connsiteX46" fmla="*/ 2440223 w 2485504"/>
                <a:gd name="connsiteY46" fmla="*/ 1390737 h 2149508"/>
                <a:gd name="connsiteX47" fmla="*/ 2375729 w 2485504"/>
                <a:gd name="connsiteY47" fmla="*/ 1183801 h 2149508"/>
                <a:gd name="connsiteX48" fmla="*/ 2342855 w 2485504"/>
                <a:gd name="connsiteY48" fmla="*/ 1049949 h 2149508"/>
                <a:gd name="connsiteX49" fmla="*/ 2216849 w 2485504"/>
                <a:gd name="connsiteY49" fmla="*/ 909625 h 2149508"/>
                <a:gd name="connsiteX50" fmla="*/ 1996340 w 2485504"/>
                <a:gd name="connsiteY50" fmla="*/ 846622 h 2149508"/>
                <a:gd name="connsiteX51" fmla="*/ 1873198 w 2485504"/>
                <a:gd name="connsiteY51" fmla="*/ 806530 h 2149508"/>
                <a:gd name="connsiteX52" fmla="*/ 1744478 w 2485504"/>
                <a:gd name="connsiteY52" fmla="*/ 695291 h 2149508"/>
                <a:gd name="connsiteX53" fmla="*/ 1764076 w 2485504"/>
                <a:gd name="connsiteY53" fmla="*/ 584498 h 2149508"/>
                <a:gd name="connsiteX54" fmla="*/ 1790641 w 2485504"/>
                <a:gd name="connsiteY54" fmla="*/ 540901 h 2149508"/>
                <a:gd name="connsiteX55" fmla="*/ 1821203 w 2485504"/>
                <a:gd name="connsiteY55" fmla="*/ 408317 h 2149508"/>
                <a:gd name="connsiteX56" fmla="*/ 1812227 w 2485504"/>
                <a:gd name="connsiteY56" fmla="*/ 159443 h 2149508"/>
                <a:gd name="connsiteX57" fmla="*/ 1545748 w 2485504"/>
                <a:gd name="connsiteY57" fmla="*/ 613 h 2149508"/>
                <a:gd name="connsiteX0" fmla="*/ 1383346 w 2504195"/>
                <a:gd name="connsiteY0" fmla="*/ 807021 h 2139983"/>
                <a:gd name="connsiteX1" fmla="*/ 1515914 w 2504195"/>
                <a:gd name="connsiteY1" fmla="*/ 966706 h 2139983"/>
                <a:gd name="connsiteX2" fmla="*/ 1484278 w 2504195"/>
                <a:gd name="connsiteY2" fmla="*/ 999848 h 2139983"/>
                <a:gd name="connsiteX3" fmla="*/ 1565627 w 2504195"/>
                <a:gd name="connsiteY3" fmla="*/ 1082703 h 2139983"/>
                <a:gd name="connsiteX4" fmla="*/ 1514407 w 2504195"/>
                <a:gd name="connsiteY4" fmla="*/ 1221297 h 2139983"/>
                <a:gd name="connsiteX5" fmla="*/ 1478252 w 2504195"/>
                <a:gd name="connsiteY5" fmla="*/ 1358385 h 2139983"/>
                <a:gd name="connsiteX6" fmla="*/ 1383346 w 2504195"/>
                <a:gd name="connsiteY6" fmla="*/ 807021 h 2139983"/>
                <a:gd name="connsiteX7" fmla="*/ 1761468 w 2504195"/>
                <a:gd name="connsiteY7" fmla="*/ 743750 h 2139983"/>
                <a:gd name="connsiteX8" fmla="*/ 1687651 w 2504195"/>
                <a:gd name="connsiteY8" fmla="*/ 1423162 h 2139983"/>
                <a:gd name="connsiteX9" fmla="*/ 1680119 w 2504195"/>
                <a:gd name="connsiteY9" fmla="*/ 1191168 h 2139983"/>
                <a:gd name="connsiteX10" fmla="*/ 1633419 w 2504195"/>
                <a:gd name="connsiteY10" fmla="*/ 1075171 h 2139983"/>
                <a:gd name="connsiteX11" fmla="*/ 1662042 w 2504195"/>
                <a:gd name="connsiteY11" fmla="*/ 984784 h 2139983"/>
                <a:gd name="connsiteX12" fmla="*/ 1625887 w 2504195"/>
                <a:gd name="connsiteY12" fmla="*/ 957667 h 2139983"/>
                <a:gd name="connsiteX13" fmla="*/ 1761468 w 2504195"/>
                <a:gd name="connsiteY13" fmla="*/ 743750 h 2139983"/>
                <a:gd name="connsiteX14" fmla="*/ 1545748 w 2504195"/>
                <a:gd name="connsiteY14" fmla="*/ 613 h 2139983"/>
                <a:gd name="connsiteX15" fmla="*/ 1274671 w 2504195"/>
                <a:gd name="connsiteY15" fmla="*/ 379829 h 2139983"/>
                <a:gd name="connsiteX16" fmla="*/ 1297433 w 2504195"/>
                <a:gd name="connsiteY16" fmla="*/ 552863 h 2139983"/>
                <a:gd name="connsiteX17" fmla="*/ 1346415 w 2504195"/>
                <a:gd name="connsiteY17" fmla="*/ 595059 h 2139983"/>
                <a:gd name="connsiteX18" fmla="*/ 1367372 w 2504195"/>
                <a:gd name="connsiteY18" fmla="*/ 752432 h 2139983"/>
                <a:gd name="connsiteX19" fmla="*/ 1274686 w 2504195"/>
                <a:gd name="connsiteY19" fmla="*/ 869532 h 2139983"/>
                <a:gd name="connsiteX20" fmla="*/ 959345 w 2504195"/>
                <a:gd name="connsiteY20" fmla="*/ 1000520 h 2139983"/>
                <a:gd name="connsiteX21" fmla="*/ 838918 w 2504195"/>
                <a:gd name="connsiteY21" fmla="*/ 1316294 h 2139983"/>
                <a:gd name="connsiteX22" fmla="*/ 850387 w 2504195"/>
                <a:gd name="connsiteY22" fmla="*/ 1389231 h 2139983"/>
                <a:gd name="connsiteX23" fmla="*/ 741400 w 2504195"/>
                <a:gd name="connsiteY23" fmla="*/ 1570558 h 2139983"/>
                <a:gd name="connsiteX24" fmla="*/ 697265 w 2504195"/>
                <a:gd name="connsiteY24" fmla="*/ 1680275 h 2139983"/>
                <a:gd name="connsiteX25" fmla="*/ 563833 w 2504195"/>
                <a:gd name="connsiteY25" fmla="*/ 1671728 h 2139983"/>
                <a:gd name="connsiteX26" fmla="*/ 366099 w 2504195"/>
                <a:gd name="connsiteY26" fmla="*/ 1578836 h 2139983"/>
                <a:gd name="connsiteX27" fmla="*/ 318787 w 2504195"/>
                <a:gd name="connsiteY27" fmla="*/ 1453889 h 2139983"/>
                <a:gd name="connsiteX28" fmla="*/ 204385 w 2504195"/>
                <a:gd name="connsiteY28" fmla="*/ 1217853 h 2139983"/>
                <a:gd name="connsiteX29" fmla="*/ 191722 w 2504195"/>
                <a:gd name="connsiteY29" fmla="*/ 1409725 h 2139983"/>
                <a:gd name="connsiteX30" fmla="*/ 7382 w 2504195"/>
                <a:gd name="connsiteY30" fmla="*/ 1338578 h 2139983"/>
                <a:gd name="connsiteX31" fmla="*/ 17480 w 2504195"/>
                <a:gd name="connsiteY31" fmla="*/ 1406115 h 2139983"/>
                <a:gd name="connsiteX32" fmla="*/ 41091 w 2504195"/>
                <a:gd name="connsiteY32" fmla="*/ 1503005 h 2139983"/>
                <a:gd name="connsiteX33" fmla="*/ 73994 w 2504195"/>
                <a:gd name="connsiteY33" fmla="*/ 1575361 h 2139983"/>
                <a:gd name="connsiteX34" fmla="*/ 132030 w 2504195"/>
                <a:gd name="connsiteY34" fmla="*/ 1631293 h 2139983"/>
                <a:gd name="connsiteX35" fmla="*/ 273712 w 2504195"/>
                <a:gd name="connsiteY35" fmla="*/ 1741935 h 2139983"/>
                <a:gd name="connsiteX36" fmla="*/ 280648 w 2504195"/>
                <a:gd name="connsiteY36" fmla="*/ 1944801 h 2139983"/>
                <a:gd name="connsiteX37" fmla="*/ 371006 w 2504195"/>
                <a:gd name="connsiteY37" fmla="*/ 1983565 h 2139983"/>
                <a:gd name="connsiteX38" fmla="*/ 464779 w 2504195"/>
                <a:gd name="connsiteY38" fmla="*/ 2027684 h 2139983"/>
                <a:gd name="connsiteX39" fmla="*/ 746098 w 2504195"/>
                <a:gd name="connsiteY39" fmla="*/ 2074878 h 2139983"/>
                <a:gd name="connsiteX40" fmla="*/ 951067 w 2504195"/>
                <a:gd name="connsiteY40" fmla="*/ 2005998 h 2139983"/>
                <a:gd name="connsiteX41" fmla="*/ 956794 w 2504195"/>
                <a:gd name="connsiteY41" fmla="*/ 2137120 h 2139983"/>
                <a:gd name="connsiteX42" fmla="*/ 2382485 w 2504195"/>
                <a:gd name="connsiteY42" fmla="*/ 2139983 h 2139983"/>
                <a:gd name="connsiteX43" fmla="*/ 2456709 w 2504195"/>
                <a:gd name="connsiteY43" fmla="*/ 1865755 h 2139983"/>
                <a:gd name="connsiteX44" fmla="*/ 2456709 w 2504195"/>
                <a:gd name="connsiteY44" fmla="*/ 1684641 h 2139983"/>
                <a:gd name="connsiteX45" fmla="*/ 2453749 w 2504195"/>
                <a:gd name="connsiteY45" fmla="*/ 1508485 h 2139983"/>
                <a:gd name="connsiteX46" fmla="*/ 2440223 w 2504195"/>
                <a:gd name="connsiteY46" fmla="*/ 1390737 h 2139983"/>
                <a:gd name="connsiteX47" fmla="*/ 2375729 w 2504195"/>
                <a:gd name="connsiteY47" fmla="*/ 1183801 h 2139983"/>
                <a:gd name="connsiteX48" fmla="*/ 2342855 w 2504195"/>
                <a:gd name="connsiteY48" fmla="*/ 1049949 h 2139983"/>
                <a:gd name="connsiteX49" fmla="*/ 2216849 w 2504195"/>
                <a:gd name="connsiteY49" fmla="*/ 909625 h 2139983"/>
                <a:gd name="connsiteX50" fmla="*/ 1996340 w 2504195"/>
                <a:gd name="connsiteY50" fmla="*/ 846622 h 2139983"/>
                <a:gd name="connsiteX51" fmla="*/ 1873198 w 2504195"/>
                <a:gd name="connsiteY51" fmla="*/ 806530 h 2139983"/>
                <a:gd name="connsiteX52" fmla="*/ 1744478 w 2504195"/>
                <a:gd name="connsiteY52" fmla="*/ 695291 h 2139983"/>
                <a:gd name="connsiteX53" fmla="*/ 1764076 w 2504195"/>
                <a:gd name="connsiteY53" fmla="*/ 584498 h 2139983"/>
                <a:gd name="connsiteX54" fmla="*/ 1790641 w 2504195"/>
                <a:gd name="connsiteY54" fmla="*/ 540901 h 2139983"/>
                <a:gd name="connsiteX55" fmla="*/ 1821203 w 2504195"/>
                <a:gd name="connsiteY55" fmla="*/ 408317 h 2139983"/>
                <a:gd name="connsiteX56" fmla="*/ 1812227 w 2504195"/>
                <a:gd name="connsiteY56" fmla="*/ 159443 h 2139983"/>
                <a:gd name="connsiteX57" fmla="*/ 1545748 w 2504195"/>
                <a:gd name="connsiteY57" fmla="*/ 613 h 2139983"/>
                <a:gd name="connsiteX0" fmla="*/ 1383346 w 2456709"/>
                <a:gd name="connsiteY0" fmla="*/ 807021 h 2139983"/>
                <a:gd name="connsiteX1" fmla="*/ 1515914 w 2456709"/>
                <a:gd name="connsiteY1" fmla="*/ 966706 h 2139983"/>
                <a:gd name="connsiteX2" fmla="*/ 1484278 w 2456709"/>
                <a:gd name="connsiteY2" fmla="*/ 999848 h 2139983"/>
                <a:gd name="connsiteX3" fmla="*/ 1565627 w 2456709"/>
                <a:gd name="connsiteY3" fmla="*/ 1082703 h 2139983"/>
                <a:gd name="connsiteX4" fmla="*/ 1514407 w 2456709"/>
                <a:gd name="connsiteY4" fmla="*/ 1221297 h 2139983"/>
                <a:gd name="connsiteX5" fmla="*/ 1478252 w 2456709"/>
                <a:gd name="connsiteY5" fmla="*/ 1358385 h 2139983"/>
                <a:gd name="connsiteX6" fmla="*/ 1383346 w 2456709"/>
                <a:gd name="connsiteY6" fmla="*/ 807021 h 2139983"/>
                <a:gd name="connsiteX7" fmla="*/ 1761468 w 2456709"/>
                <a:gd name="connsiteY7" fmla="*/ 743750 h 2139983"/>
                <a:gd name="connsiteX8" fmla="*/ 1687651 w 2456709"/>
                <a:gd name="connsiteY8" fmla="*/ 1423162 h 2139983"/>
                <a:gd name="connsiteX9" fmla="*/ 1680119 w 2456709"/>
                <a:gd name="connsiteY9" fmla="*/ 1191168 h 2139983"/>
                <a:gd name="connsiteX10" fmla="*/ 1633419 w 2456709"/>
                <a:gd name="connsiteY10" fmla="*/ 1075171 h 2139983"/>
                <a:gd name="connsiteX11" fmla="*/ 1662042 w 2456709"/>
                <a:gd name="connsiteY11" fmla="*/ 984784 h 2139983"/>
                <a:gd name="connsiteX12" fmla="*/ 1625887 w 2456709"/>
                <a:gd name="connsiteY12" fmla="*/ 957667 h 2139983"/>
                <a:gd name="connsiteX13" fmla="*/ 1761468 w 2456709"/>
                <a:gd name="connsiteY13" fmla="*/ 743750 h 2139983"/>
                <a:gd name="connsiteX14" fmla="*/ 1545748 w 2456709"/>
                <a:gd name="connsiteY14" fmla="*/ 613 h 2139983"/>
                <a:gd name="connsiteX15" fmla="*/ 1274671 w 2456709"/>
                <a:gd name="connsiteY15" fmla="*/ 379829 h 2139983"/>
                <a:gd name="connsiteX16" fmla="*/ 1297433 w 2456709"/>
                <a:gd name="connsiteY16" fmla="*/ 552863 h 2139983"/>
                <a:gd name="connsiteX17" fmla="*/ 1346415 w 2456709"/>
                <a:gd name="connsiteY17" fmla="*/ 595059 h 2139983"/>
                <a:gd name="connsiteX18" fmla="*/ 1367372 w 2456709"/>
                <a:gd name="connsiteY18" fmla="*/ 752432 h 2139983"/>
                <a:gd name="connsiteX19" fmla="*/ 1274686 w 2456709"/>
                <a:gd name="connsiteY19" fmla="*/ 869532 h 2139983"/>
                <a:gd name="connsiteX20" fmla="*/ 959345 w 2456709"/>
                <a:gd name="connsiteY20" fmla="*/ 1000520 h 2139983"/>
                <a:gd name="connsiteX21" fmla="*/ 838918 w 2456709"/>
                <a:gd name="connsiteY21" fmla="*/ 1316294 h 2139983"/>
                <a:gd name="connsiteX22" fmla="*/ 850387 w 2456709"/>
                <a:gd name="connsiteY22" fmla="*/ 1389231 h 2139983"/>
                <a:gd name="connsiteX23" fmla="*/ 741400 w 2456709"/>
                <a:gd name="connsiteY23" fmla="*/ 1570558 h 2139983"/>
                <a:gd name="connsiteX24" fmla="*/ 697265 w 2456709"/>
                <a:gd name="connsiteY24" fmla="*/ 1680275 h 2139983"/>
                <a:gd name="connsiteX25" fmla="*/ 563833 w 2456709"/>
                <a:gd name="connsiteY25" fmla="*/ 1671728 h 2139983"/>
                <a:gd name="connsiteX26" fmla="*/ 366099 w 2456709"/>
                <a:gd name="connsiteY26" fmla="*/ 1578836 h 2139983"/>
                <a:gd name="connsiteX27" fmla="*/ 318787 w 2456709"/>
                <a:gd name="connsiteY27" fmla="*/ 1453889 h 2139983"/>
                <a:gd name="connsiteX28" fmla="*/ 204385 w 2456709"/>
                <a:gd name="connsiteY28" fmla="*/ 1217853 h 2139983"/>
                <a:gd name="connsiteX29" fmla="*/ 191722 w 2456709"/>
                <a:gd name="connsiteY29" fmla="*/ 1409725 h 2139983"/>
                <a:gd name="connsiteX30" fmla="*/ 7382 w 2456709"/>
                <a:gd name="connsiteY30" fmla="*/ 1338578 h 2139983"/>
                <a:gd name="connsiteX31" fmla="*/ 17480 w 2456709"/>
                <a:gd name="connsiteY31" fmla="*/ 1406115 h 2139983"/>
                <a:gd name="connsiteX32" fmla="*/ 41091 w 2456709"/>
                <a:gd name="connsiteY32" fmla="*/ 1503005 h 2139983"/>
                <a:gd name="connsiteX33" fmla="*/ 73994 w 2456709"/>
                <a:gd name="connsiteY33" fmla="*/ 1575361 h 2139983"/>
                <a:gd name="connsiteX34" fmla="*/ 132030 w 2456709"/>
                <a:gd name="connsiteY34" fmla="*/ 1631293 h 2139983"/>
                <a:gd name="connsiteX35" fmla="*/ 273712 w 2456709"/>
                <a:gd name="connsiteY35" fmla="*/ 1741935 h 2139983"/>
                <a:gd name="connsiteX36" fmla="*/ 280648 w 2456709"/>
                <a:gd name="connsiteY36" fmla="*/ 1944801 h 2139983"/>
                <a:gd name="connsiteX37" fmla="*/ 371006 w 2456709"/>
                <a:gd name="connsiteY37" fmla="*/ 1983565 h 2139983"/>
                <a:gd name="connsiteX38" fmla="*/ 464779 w 2456709"/>
                <a:gd name="connsiteY38" fmla="*/ 2027684 h 2139983"/>
                <a:gd name="connsiteX39" fmla="*/ 746098 w 2456709"/>
                <a:gd name="connsiteY39" fmla="*/ 2074878 h 2139983"/>
                <a:gd name="connsiteX40" fmla="*/ 951067 w 2456709"/>
                <a:gd name="connsiteY40" fmla="*/ 2005998 h 2139983"/>
                <a:gd name="connsiteX41" fmla="*/ 956794 w 2456709"/>
                <a:gd name="connsiteY41" fmla="*/ 2137120 h 2139983"/>
                <a:gd name="connsiteX42" fmla="*/ 2382485 w 2456709"/>
                <a:gd name="connsiteY42" fmla="*/ 2139983 h 2139983"/>
                <a:gd name="connsiteX43" fmla="*/ 2456709 w 2456709"/>
                <a:gd name="connsiteY43" fmla="*/ 1865755 h 2139983"/>
                <a:gd name="connsiteX44" fmla="*/ 2456709 w 2456709"/>
                <a:gd name="connsiteY44" fmla="*/ 1684641 h 2139983"/>
                <a:gd name="connsiteX45" fmla="*/ 2453749 w 2456709"/>
                <a:gd name="connsiteY45" fmla="*/ 1508485 h 2139983"/>
                <a:gd name="connsiteX46" fmla="*/ 2440223 w 2456709"/>
                <a:gd name="connsiteY46" fmla="*/ 1390737 h 2139983"/>
                <a:gd name="connsiteX47" fmla="*/ 2375729 w 2456709"/>
                <a:gd name="connsiteY47" fmla="*/ 1183801 h 2139983"/>
                <a:gd name="connsiteX48" fmla="*/ 2342855 w 2456709"/>
                <a:gd name="connsiteY48" fmla="*/ 1049949 h 2139983"/>
                <a:gd name="connsiteX49" fmla="*/ 2216849 w 2456709"/>
                <a:gd name="connsiteY49" fmla="*/ 909625 h 2139983"/>
                <a:gd name="connsiteX50" fmla="*/ 1996340 w 2456709"/>
                <a:gd name="connsiteY50" fmla="*/ 846622 h 2139983"/>
                <a:gd name="connsiteX51" fmla="*/ 1873198 w 2456709"/>
                <a:gd name="connsiteY51" fmla="*/ 806530 h 2139983"/>
                <a:gd name="connsiteX52" fmla="*/ 1744478 w 2456709"/>
                <a:gd name="connsiteY52" fmla="*/ 695291 h 2139983"/>
                <a:gd name="connsiteX53" fmla="*/ 1764076 w 2456709"/>
                <a:gd name="connsiteY53" fmla="*/ 584498 h 2139983"/>
                <a:gd name="connsiteX54" fmla="*/ 1790641 w 2456709"/>
                <a:gd name="connsiteY54" fmla="*/ 540901 h 2139983"/>
                <a:gd name="connsiteX55" fmla="*/ 1821203 w 2456709"/>
                <a:gd name="connsiteY55" fmla="*/ 408317 h 2139983"/>
                <a:gd name="connsiteX56" fmla="*/ 1812227 w 2456709"/>
                <a:gd name="connsiteY56" fmla="*/ 159443 h 2139983"/>
                <a:gd name="connsiteX57" fmla="*/ 1545748 w 2456709"/>
                <a:gd name="connsiteY57" fmla="*/ 613 h 2139983"/>
                <a:gd name="connsiteX0" fmla="*/ 1383346 w 2456709"/>
                <a:gd name="connsiteY0" fmla="*/ 807021 h 2149508"/>
                <a:gd name="connsiteX1" fmla="*/ 1515914 w 2456709"/>
                <a:gd name="connsiteY1" fmla="*/ 966706 h 2149508"/>
                <a:gd name="connsiteX2" fmla="*/ 1484278 w 2456709"/>
                <a:gd name="connsiteY2" fmla="*/ 999848 h 2149508"/>
                <a:gd name="connsiteX3" fmla="*/ 1565627 w 2456709"/>
                <a:gd name="connsiteY3" fmla="*/ 1082703 h 2149508"/>
                <a:gd name="connsiteX4" fmla="*/ 1514407 w 2456709"/>
                <a:gd name="connsiteY4" fmla="*/ 1221297 h 2149508"/>
                <a:gd name="connsiteX5" fmla="*/ 1478252 w 2456709"/>
                <a:gd name="connsiteY5" fmla="*/ 1358385 h 2149508"/>
                <a:gd name="connsiteX6" fmla="*/ 1383346 w 2456709"/>
                <a:gd name="connsiteY6" fmla="*/ 807021 h 2149508"/>
                <a:gd name="connsiteX7" fmla="*/ 1761468 w 2456709"/>
                <a:gd name="connsiteY7" fmla="*/ 743750 h 2149508"/>
                <a:gd name="connsiteX8" fmla="*/ 1687651 w 2456709"/>
                <a:gd name="connsiteY8" fmla="*/ 1423162 h 2149508"/>
                <a:gd name="connsiteX9" fmla="*/ 1680119 w 2456709"/>
                <a:gd name="connsiteY9" fmla="*/ 1191168 h 2149508"/>
                <a:gd name="connsiteX10" fmla="*/ 1633419 w 2456709"/>
                <a:gd name="connsiteY10" fmla="*/ 1075171 h 2149508"/>
                <a:gd name="connsiteX11" fmla="*/ 1662042 w 2456709"/>
                <a:gd name="connsiteY11" fmla="*/ 984784 h 2149508"/>
                <a:gd name="connsiteX12" fmla="*/ 1625887 w 2456709"/>
                <a:gd name="connsiteY12" fmla="*/ 957667 h 2149508"/>
                <a:gd name="connsiteX13" fmla="*/ 1761468 w 2456709"/>
                <a:gd name="connsiteY13" fmla="*/ 743750 h 2149508"/>
                <a:gd name="connsiteX14" fmla="*/ 1545748 w 2456709"/>
                <a:gd name="connsiteY14" fmla="*/ 613 h 2149508"/>
                <a:gd name="connsiteX15" fmla="*/ 1274671 w 2456709"/>
                <a:gd name="connsiteY15" fmla="*/ 379829 h 2149508"/>
                <a:gd name="connsiteX16" fmla="*/ 1297433 w 2456709"/>
                <a:gd name="connsiteY16" fmla="*/ 552863 h 2149508"/>
                <a:gd name="connsiteX17" fmla="*/ 1346415 w 2456709"/>
                <a:gd name="connsiteY17" fmla="*/ 595059 h 2149508"/>
                <a:gd name="connsiteX18" fmla="*/ 1367372 w 2456709"/>
                <a:gd name="connsiteY18" fmla="*/ 752432 h 2149508"/>
                <a:gd name="connsiteX19" fmla="*/ 1274686 w 2456709"/>
                <a:gd name="connsiteY19" fmla="*/ 869532 h 2149508"/>
                <a:gd name="connsiteX20" fmla="*/ 959345 w 2456709"/>
                <a:gd name="connsiteY20" fmla="*/ 1000520 h 2149508"/>
                <a:gd name="connsiteX21" fmla="*/ 838918 w 2456709"/>
                <a:gd name="connsiteY21" fmla="*/ 1316294 h 2149508"/>
                <a:gd name="connsiteX22" fmla="*/ 850387 w 2456709"/>
                <a:gd name="connsiteY22" fmla="*/ 1389231 h 2149508"/>
                <a:gd name="connsiteX23" fmla="*/ 741400 w 2456709"/>
                <a:gd name="connsiteY23" fmla="*/ 1570558 h 2149508"/>
                <a:gd name="connsiteX24" fmla="*/ 697265 w 2456709"/>
                <a:gd name="connsiteY24" fmla="*/ 1680275 h 2149508"/>
                <a:gd name="connsiteX25" fmla="*/ 563833 w 2456709"/>
                <a:gd name="connsiteY25" fmla="*/ 1671728 h 2149508"/>
                <a:gd name="connsiteX26" fmla="*/ 366099 w 2456709"/>
                <a:gd name="connsiteY26" fmla="*/ 1578836 h 2149508"/>
                <a:gd name="connsiteX27" fmla="*/ 318787 w 2456709"/>
                <a:gd name="connsiteY27" fmla="*/ 1453889 h 2149508"/>
                <a:gd name="connsiteX28" fmla="*/ 204385 w 2456709"/>
                <a:gd name="connsiteY28" fmla="*/ 1217853 h 2149508"/>
                <a:gd name="connsiteX29" fmla="*/ 191722 w 2456709"/>
                <a:gd name="connsiteY29" fmla="*/ 1409725 h 2149508"/>
                <a:gd name="connsiteX30" fmla="*/ 7382 w 2456709"/>
                <a:gd name="connsiteY30" fmla="*/ 1338578 h 2149508"/>
                <a:gd name="connsiteX31" fmla="*/ 17480 w 2456709"/>
                <a:gd name="connsiteY31" fmla="*/ 1406115 h 2149508"/>
                <a:gd name="connsiteX32" fmla="*/ 41091 w 2456709"/>
                <a:gd name="connsiteY32" fmla="*/ 1503005 h 2149508"/>
                <a:gd name="connsiteX33" fmla="*/ 73994 w 2456709"/>
                <a:gd name="connsiteY33" fmla="*/ 1575361 h 2149508"/>
                <a:gd name="connsiteX34" fmla="*/ 132030 w 2456709"/>
                <a:gd name="connsiteY34" fmla="*/ 1631293 h 2149508"/>
                <a:gd name="connsiteX35" fmla="*/ 273712 w 2456709"/>
                <a:gd name="connsiteY35" fmla="*/ 1741935 h 2149508"/>
                <a:gd name="connsiteX36" fmla="*/ 280648 w 2456709"/>
                <a:gd name="connsiteY36" fmla="*/ 1944801 h 2149508"/>
                <a:gd name="connsiteX37" fmla="*/ 371006 w 2456709"/>
                <a:gd name="connsiteY37" fmla="*/ 1983565 h 2149508"/>
                <a:gd name="connsiteX38" fmla="*/ 464779 w 2456709"/>
                <a:gd name="connsiteY38" fmla="*/ 2027684 h 2149508"/>
                <a:gd name="connsiteX39" fmla="*/ 746098 w 2456709"/>
                <a:gd name="connsiteY39" fmla="*/ 2074878 h 2149508"/>
                <a:gd name="connsiteX40" fmla="*/ 951067 w 2456709"/>
                <a:gd name="connsiteY40" fmla="*/ 2005998 h 2149508"/>
                <a:gd name="connsiteX41" fmla="*/ 956794 w 2456709"/>
                <a:gd name="connsiteY41" fmla="*/ 2137120 h 2149508"/>
                <a:gd name="connsiteX42" fmla="*/ 2420585 w 2456709"/>
                <a:gd name="connsiteY42" fmla="*/ 2149508 h 2149508"/>
                <a:gd name="connsiteX43" fmla="*/ 2456709 w 2456709"/>
                <a:gd name="connsiteY43" fmla="*/ 1865755 h 2149508"/>
                <a:gd name="connsiteX44" fmla="*/ 2456709 w 2456709"/>
                <a:gd name="connsiteY44" fmla="*/ 1684641 h 2149508"/>
                <a:gd name="connsiteX45" fmla="*/ 2453749 w 2456709"/>
                <a:gd name="connsiteY45" fmla="*/ 1508485 h 2149508"/>
                <a:gd name="connsiteX46" fmla="*/ 2440223 w 2456709"/>
                <a:gd name="connsiteY46" fmla="*/ 1390737 h 2149508"/>
                <a:gd name="connsiteX47" fmla="*/ 2375729 w 2456709"/>
                <a:gd name="connsiteY47" fmla="*/ 1183801 h 2149508"/>
                <a:gd name="connsiteX48" fmla="*/ 2342855 w 2456709"/>
                <a:gd name="connsiteY48" fmla="*/ 1049949 h 2149508"/>
                <a:gd name="connsiteX49" fmla="*/ 2216849 w 2456709"/>
                <a:gd name="connsiteY49" fmla="*/ 909625 h 2149508"/>
                <a:gd name="connsiteX50" fmla="*/ 1996340 w 2456709"/>
                <a:gd name="connsiteY50" fmla="*/ 846622 h 2149508"/>
                <a:gd name="connsiteX51" fmla="*/ 1873198 w 2456709"/>
                <a:gd name="connsiteY51" fmla="*/ 806530 h 2149508"/>
                <a:gd name="connsiteX52" fmla="*/ 1744478 w 2456709"/>
                <a:gd name="connsiteY52" fmla="*/ 695291 h 2149508"/>
                <a:gd name="connsiteX53" fmla="*/ 1764076 w 2456709"/>
                <a:gd name="connsiteY53" fmla="*/ 584498 h 2149508"/>
                <a:gd name="connsiteX54" fmla="*/ 1790641 w 2456709"/>
                <a:gd name="connsiteY54" fmla="*/ 540901 h 2149508"/>
                <a:gd name="connsiteX55" fmla="*/ 1821203 w 2456709"/>
                <a:gd name="connsiteY55" fmla="*/ 408317 h 2149508"/>
                <a:gd name="connsiteX56" fmla="*/ 1812227 w 2456709"/>
                <a:gd name="connsiteY56" fmla="*/ 159443 h 2149508"/>
                <a:gd name="connsiteX57" fmla="*/ 1545748 w 2456709"/>
                <a:gd name="connsiteY57" fmla="*/ 613 h 2149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456709" h="2149508">
                  <a:moveTo>
                    <a:pt x="1383346" y="807021"/>
                  </a:moveTo>
                  <a:cubicBezTo>
                    <a:pt x="1418496" y="872301"/>
                    <a:pt x="1456660" y="917997"/>
                    <a:pt x="1515914" y="966706"/>
                  </a:cubicBezTo>
                  <a:lnTo>
                    <a:pt x="1484278" y="999848"/>
                  </a:lnTo>
                  <a:cubicBezTo>
                    <a:pt x="1511395" y="1027466"/>
                    <a:pt x="1550562" y="1052072"/>
                    <a:pt x="1565627" y="1082703"/>
                  </a:cubicBezTo>
                  <a:cubicBezTo>
                    <a:pt x="1551567" y="1136434"/>
                    <a:pt x="1523948" y="1164554"/>
                    <a:pt x="1514407" y="1221297"/>
                  </a:cubicBezTo>
                  <a:cubicBezTo>
                    <a:pt x="1505369" y="1273019"/>
                    <a:pt x="1490304" y="1312689"/>
                    <a:pt x="1478252" y="1358385"/>
                  </a:cubicBezTo>
                  <a:cubicBezTo>
                    <a:pt x="1433059" y="1179116"/>
                    <a:pt x="1377320" y="998342"/>
                    <a:pt x="1383346" y="807021"/>
                  </a:cubicBezTo>
                  <a:close/>
                  <a:moveTo>
                    <a:pt x="1761468" y="743750"/>
                  </a:moveTo>
                  <a:cubicBezTo>
                    <a:pt x="1799632" y="1046548"/>
                    <a:pt x="1742888" y="1218284"/>
                    <a:pt x="1687651" y="1423162"/>
                  </a:cubicBezTo>
                  <a:lnTo>
                    <a:pt x="1680119" y="1191168"/>
                  </a:lnTo>
                  <a:cubicBezTo>
                    <a:pt x="1679617" y="1144970"/>
                    <a:pt x="1665557" y="1116850"/>
                    <a:pt x="1633419" y="1075171"/>
                  </a:cubicBezTo>
                  <a:cubicBezTo>
                    <a:pt x="1642959" y="1045042"/>
                    <a:pt x="1644969" y="1017926"/>
                    <a:pt x="1662042" y="984784"/>
                  </a:cubicBezTo>
                  <a:lnTo>
                    <a:pt x="1625887" y="957667"/>
                  </a:lnTo>
                  <a:cubicBezTo>
                    <a:pt x="1671080" y="886362"/>
                    <a:pt x="1723806" y="848197"/>
                    <a:pt x="1761468" y="743750"/>
                  </a:cubicBezTo>
                  <a:close/>
                  <a:moveTo>
                    <a:pt x="1545748" y="613"/>
                  </a:moveTo>
                  <a:cubicBezTo>
                    <a:pt x="1349805" y="-10582"/>
                    <a:pt x="1186387" y="132160"/>
                    <a:pt x="1274671" y="379829"/>
                  </a:cubicBezTo>
                  <a:cubicBezTo>
                    <a:pt x="1286779" y="436001"/>
                    <a:pt x="1283820" y="525314"/>
                    <a:pt x="1297433" y="552863"/>
                  </a:cubicBezTo>
                  <a:lnTo>
                    <a:pt x="1346415" y="595059"/>
                  </a:lnTo>
                  <a:cubicBezTo>
                    <a:pt x="1356916" y="651533"/>
                    <a:pt x="1408091" y="680893"/>
                    <a:pt x="1367372" y="752432"/>
                  </a:cubicBezTo>
                  <a:lnTo>
                    <a:pt x="1274686" y="869532"/>
                  </a:lnTo>
                  <a:lnTo>
                    <a:pt x="959345" y="1000520"/>
                  </a:lnTo>
                  <a:cubicBezTo>
                    <a:pt x="920709" y="1017901"/>
                    <a:pt x="894124" y="1164839"/>
                    <a:pt x="838918" y="1316294"/>
                  </a:cubicBezTo>
                  <a:cubicBezTo>
                    <a:pt x="824664" y="1366719"/>
                    <a:pt x="863134" y="1364416"/>
                    <a:pt x="850387" y="1389231"/>
                  </a:cubicBezTo>
                  <a:cubicBezTo>
                    <a:pt x="810041" y="1463733"/>
                    <a:pt x="778733" y="1506600"/>
                    <a:pt x="741400" y="1570558"/>
                  </a:cubicBezTo>
                  <a:cubicBezTo>
                    <a:pt x="732213" y="1603113"/>
                    <a:pt x="750141" y="1661279"/>
                    <a:pt x="697265" y="1680275"/>
                  </a:cubicBezTo>
                  <a:cubicBezTo>
                    <a:pt x="668926" y="1692115"/>
                    <a:pt x="638611" y="1671060"/>
                    <a:pt x="563833" y="1671728"/>
                  </a:cubicBezTo>
                  <a:cubicBezTo>
                    <a:pt x="483029" y="1666371"/>
                    <a:pt x="449121" y="1612129"/>
                    <a:pt x="366099" y="1578836"/>
                  </a:cubicBezTo>
                  <a:cubicBezTo>
                    <a:pt x="357861" y="1533170"/>
                    <a:pt x="348116" y="1495036"/>
                    <a:pt x="318787" y="1453889"/>
                  </a:cubicBezTo>
                  <a:cubicBezTo>
                    <a:pt x="263078" y="1368683"/>
                    <a:pt x="263107" y="1202127"/>
                    <a:pt x="204385" y="1217853"/>
                  </a:cubicBezTo>
                  <a:cubicBezTo>
                    <a:pt x="138902" y="1241135"/>
                    <a:pt x="242142" y="1393974"/>
                    <a:pt x="191722" y="1409725"/>
                  </a:cubicBezTo>
                  <a:cubicBezTo>
                    <a:pt x="112198" y="1447272"/>
                    <a:pt x="29661" y="1317602"/>
                    <a:pt x="7382" y="1338578"/>
                  </a:cubicBezTo>
                  <a:cubicBezTo>
                    <a:pt x="-15364" y="1354562"/>
                    <a:pt x="22149" y="1387118"/>
                    <a:pt x="17480" y="1406115"/>
                  </a:cubicBezTo>
                  <a:cubicBezTo>
                    <a:pt x="18076" y="1436030"/>
                    <a:pt x="24140" y="1488105"/>
                    <a:pt x="41091" y="1503005"/>
                  </a:cubicBezTo>
                  <a:cubicBezTo>
                    <a:pt x="83653" y="1537490"/>
                    <a:pt x="60093" y="1553728"/>
                    <a:pt x="73994" y="1575361"/>
                  </a:cubicBezTo>
                  <a:cubicBezTo>
                    <a:pt x="91833" y="1609069"/>
                    <a:pt x="117204" y="1615662"/>
                    <a:pt x="132030" y="1631293"/>
                  </a:cubicBezTo>
                  <a:cubicBezTo>
                    <a:pt x="173232" y="1680225"/>
                    <a:pt x="217446" y="1711081"/>
                    <a:pt x="273712" y="1741935"/>
                  </a:cubicBezTo>
                  <a:cubicBezTo>
                    <a:pt x="257445" y="1817591"/>
                    <a:pt x="280345" y="1918857"/>
                    <a:pt x="280648" y="1944801"/>
                  </a:cubicBezTo>
                  <a:cubicBezTo>
                    <a:pt x="292846" y="1984319"/>
                    <a:pt x="318473" y="1976279"/>
                    <a:pt x="371006" y="1983565"/>
                  </a:cubicBezTo>
                  <a:cubicBezTo>
                    <a:pt x="406967" y="1978800"/>
                    <a:pt x="386446" y="2018240"/>
                    <a:pt x="464779" y="2027684"/>
                  </a:cubicBezTo>
                  <a:cubicBezTo>
                    <a:pt x="517376" y="2048437"/>
                    <a:pt x="610646" y="2061658"/>
                    <a:pt x="746098" y="2074878"/>
                  </a:cubicBezTo>
                  <a:cubicBezTo>
                    <a:pt x="833503" y="2084558"/>
                    <a:pt x="898311" y="2038499"/>
                    <a:pt x="951067" y="2005998"/>
                  </a:cubicBezTo>
                  <a:lnTo>
                    <a:pt x="956794" y="2137120"/>
                  </a:lnTo>
                  <a:lnTo>
                    <a:pt x="2420585" y="2149508"/>
                  </a:lnTo>
                  <a:cubicBezTo>
                    <a:pt x="2489596" y="2075706"/>
                    <a:pt x="2412588" y="1941645"/>
                    <a:pt x="2456709" y="1865755"/>
                  </a:cubicBezTo>
                  <a:lnTo>
                    <a:pt x="2456709" y="1684641"/>
                  </a:lnTo>
                  <a:cubicBezTo>
                    <a:pt x="2455722" y="1679897"/>
                    <a:pt x="2454736" y="1513229"/>
                    <a:pt x="2453749" y="1508485"/>
                  </a:cubicBezTo>
                  <a:cubicBezTo>
                    <a:pt x="2445600" y="1473630"/>
                    <a:pt x="2438769" y="1436326"/>
                    <a:pt x="2440223" y="1390737"/>
                  </a:cubicBezTo>
                  <a:cubicBezTo>
                    <a:pt x="2442828" y="1202748"/>
                    <a:pt x="2367098" y="1237715"/>
                    <a:pt x="2375729" y="1183801"/>
                  </a:cubicBezTo>
                  <a:cubicBezTo>
                    <a:pt x="2384856" y="1091981"/>
                    <a:pt x="2351805" y="1126705"/>
                    <a:pt x="2342855" y="1049949"/>
                  </a:cubicBezTo>
                  <a:cubicBezTo>
                    <a:pt x="2333996" y="979072"/>
                    <a:pt x="2310070" y="944348"/>
                    <a:pt x="2216849" y="909625"/>
                  </a:cubicBezTo>
                  <a:cubicBezTo>
                    <a:pt x="2134307" y="879586"/>
                    <a:pt x="2083401" y="863104"/>
                    <a:pt x="1996340" y="846622"/>
                  </a:cubicBezTo>
                  <a:cubicBezTo>
                    <a:pt x="1935709" y="830245"/>
                    <a:pt x="1917258" y="827426"/>
                    <a:pt x="1873198" y="806530"/>
                  </a:cubicBezTo>
                  <a:cubicBezTo>
                    <a:pt x="1827279" y="787527"/>
                    <a:pt x="1784372" y="739903"/>
                    <a:pt x="1744478" y="695291"/>
                  </a:cubicBezTo>
                  <a:cubicBezTo>
                    <a:pt x="1720379" y="668905"/>
                    <a:pt x="1750513" y="625948"/>
                    <a:pt x="1764076" y="584498"/>
                  </a:cubicBezTo>
                  <a:lnTo>
                    <a:pt x="1790641" y="540901"/>
                  </a:lnTo>
                  <a:cubicBezTo>
                    <a:pt x="1842005" y="495200"/>
                    <a:pt x="1858720" y="416358"/>
                    <a:pt x="1821203" y="408317"/>
                  </a:cubicBezTo>
                  <a:cubicBezTo>
                    <a:pt x="1842438" y="335863"/>
                    <a:pt x="1875477" y="268943"/>
                    <a:pt x="1812227" y="159443"/>
                  </a:cubicBezTo>
                  <a:cubicBezTo>
                    <a:pt x="1762948" y="73645"/>
                    <a:pt x="1779735" y="1034"/>
                    <a:pt x="1545748" y="613"/>
                  </a:cubicBezTo>
                  <a:close/>
                </a:path>
              </a:pathLst>
            </a:custGeom>
            <a:solidFill>
              <a:schemeClr val="bg1"/>
            </a:solidFill>
            <a:ln w="44450">
              <a:solidFill>
                <a:srgbClr val="E3AB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bg1"/>
                </a:solidFill>
              </a:endParaRPr>
            </a:p>
          </p:txBody>
        </p:sp>
        <p:grpSp>
          <p:nvGrpSpPr>
            <p:cNvPr id="45" name="مجموعة 44">
              <a:extLst>
                <a:ext uri="{FF2B5EF4-FFF2-40B4-BE49-F238E27FC236}">
                  <a16:creationId xmlns:a16="http://schemas.microsoft.com/office/drawing/2014/main" xmlns="" id="{53CC18F3-1D5F-C4F9-0207-093CF0842087}"/>
                </a:ext>
              </a:extLst>
            </p:cNvPr>
            <p:cNvGrpSpPr/>
            <p:nvPr/>
          </p:nvGrpSpPr>
          <p:grpSpPr>
            <a:xfrm>
              <a:off x="1804493" y="1970894"/>
              <a:ext cx="4179956" cy="4034655"/>
              <a:chOff x="1804493" y="1970894"/>
              <a:chExt cx="4179956" cy="4034655"/>
            </a:xfrm>
          </p:grpSpPr>
          <p:grpSp>
            <p:nvGrpSpPr>
              <p:cNvPr id="46" name="Group 35">
                <a:extLst>
                  <a:ext uri="{FF2B5EF4-FFF2-40B4-BE49-F238E27FC236}">
                    <a16:creationId xmlns:a16="http://schemas.microsoft.com/office/drawing/2014/main" xmlns="" id="{ADCBB189-A156-A2A2-22E0-6AF69D027E3E}"/>
                  </a:ext>
                </a:extLst>
              </p:cNvPr>
              <p:cNvGrpSpPr/>
              <p:nvPr/>
            </p:nvGrpSpPr>
            <p:grpSpPr>
              <a:xfrm rot="5400000">
                <a:off x="1877143" y="1898244"/>
                <a:ext cx="4034655" cy="4179956"/>
                <a:chOff x="3822479" y="1873943"/>
                <a:chExt cx="4559218" cy="4723413"/>
              </a:xfrm>
            </p:grpSpPr>
            <p:sp>
              <p:nvSpPr>
                <p:cNvPr id="59" name="Block Arc 36">
                  <a:extLst>
                    <a:ext uri="{FF2B5EF4-FFF2-40B4-BE49-F238E27FC236}">
                      <a16:creationId xmlns:a16="http://schemas.microsoft.com/office/drawing/2014/main" xmlns="" id="{0F28ECF0-B69E-58D6-9179-A470F6B86C1A}"/>
                    </a:ext>
                  </a:extLst>
                </p:cNvPr>
                <p:cNvSpPr/>
                <p:nvPr/>
              </p:nvSpPr>
              <p:spPr>
                <a:xfrm>
                  <a:off x="3884865" y="2145510"/>
                  <a:ext cx="4451847" cy="4451846"/>
                </a:xfrm>
                <a:prstGeom prst="blockArc">
                  <a:avLst>
                    <a:gd name="adj1" fmla="val 10800000"/>
                    <a:gd name="adj2" fmla="val 21568928"/>
                    <a:gd name="adj3" fmla="val 1093"/>
                  </a:avLst>
                </a:prstGeom>
                <a:solidFill>
                  <a:srgbClr val="7F7F7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 sz="2701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60" name="Oval 37">
                  <a:extLst>
                    <a:ext uri="{FF2B5EF4-FFF2-40B4-BE49-F238E27FC236}">
                      <a16:creationId xmlns:a16="http://schemas.microsoft.com/office/drawing/2014/main" xmlns="" id="{B069E807-18D3-E1BC-1FDD-42E2E7D61277}"/>
                    </a:ext>
                  </a:extLst>
                </p:cNvPr>
                <p:cNvSpPr/>
                <p:nvPr/>
              </p:nvSpPr>
              <p:spPr>
                <a:xfrm rot="18000000">
                  <a:off x="5698585" y="1913531"/>
                  <a:ext cx="732250" cy="653074"/>
                </a:xfrm>
                <a:prstGeom prst="hexagon">
                  <a:avLst>
                    <a:gd name="adj" fmla="val 26954"/>
                    <a:gd name="vf" fmla="val 115470"/>
                  </a:avLst>
                </a:prstGeom>
                <a:solidFill>
                  <a:schemeClr val="bg1"/>
                </a:solidFill>
                <a:ln w="38100">
                  <a:solidFill>
                    <a:srgbClr val="579DA5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1" name="Oval 38">
                  <a:extLst>
                    <a:ext uri="{FF2B5EF4-FFF2-40B4-BE49-F238E27FC236}">
                      <a16:creationId xmlns:a16="http://schemas.microsoft.com/office/drawing/2014/main" xmlns="" id="{59A3239A-32A3-495E-E5E2-7F9F8525F794}"/>
                    </a:ext>
                  </a:extLst>
                </p:cNvPr>
                <p:cNvSpPr/>
                <p:nvPr/>
              </p:nvSpPr>
              <p:spPr>
                <a:xfrm rot="18000000">
                  <a:off x="4597458" y="2281535"/>
                  <a:ext cx="732250" cy="653074"/>
                </a:xfrm>
                <a:prstGeom prst="hexagon">
                  <a:avLst>
                    <a:gd name="adj" fmla="val 28096"/>
                    <a:gd name="vf" fmla="val 115470"/>
                  </a:avLst>
                </a:prstGeom>
                <a:solidFill>
                  <a:schemeClr val="bg1"/>
                </a:solidFill>
                <a:ln w="38100">
                  <a:solidFill>
                    <a:srgbClr val="2B547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62" name="Oval 39">
                  <a:extLst>
                    <a:ext uri="{FF2B5EF4-FFF2-40B4-BE49-F238E27FC236}">
                      <a16:creationId xmlns:a16="http://schemas.microsoft.com/office/drawing/2014/main" xmlns="" id="{27BF24D0-6F63-D262-382D-F5D1D239BF98}"/>
                    </a:ext>
                  </a:extLst>
                </p:cNvPr>
                <p:cNvSpPr/>
                <p:nvPr/>
              </p:nvSpPr>
              <p:spPr>
                <a:xfrm rot="18000000">
                  <a:off x="7022263" y="2281535"/>
                  <a:ext cx="732250" cy="653074"/>
                </a:xfrm>
                <a:prstGeom prst="hexagon">
                  <a:avLst>
                    <a:gd name="adj" fmla="val 29568"/>
                    <a:gd name="vf" fmla="val 115470"/>
                  </a:avLst>
                </a:prstGeom>
                <a:solidFill>
                  <a:schemeClr val="bg1"/>
                </a:solidFill>
                <a:ln w="38100">
                  <a:solidFill>
                    <a:srgbClr val="343C4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  <p:sp>
              <p:nvSpPr>
                <p:cNvPr id="63" name="Oval 40">
                  <a:extLst>
                    <a:ext uri="{FF2B5EF4-FFF2-40B4-BE49-F238E27FC236}">
                      <a16:creationId xmlns:a16="http://schemas.microsoft.com/office/drawing/2014/main" xmlns="" id="{9D104B50-C591-EA48-3BF4-0ED9FAB8E0DB}"/>
                    </a:ext>
                  </a:extLst>
                </p:cNvPr>
                <p:cNvSpPr/>
                <p:nvPr/>
              </p:nvSpPr>
              <p:spPr>
                <a:xfrm rot="18000000">
                  <a:off x="3782891" y="2988650"/>
                  <a:ext cx="732250" cy="653074"/>
                </a:xfrm>
                <a:prstGeom prst="hexagon">
                  <a:avLst>
                    <a:gd name="adj" fmla="val 29503"/>
                    <a:gd name="vf" fmla="val 115470"/>
                  </a:avLst>
                </a:prstGeom>
                <a:solidFill>
                  <a:schemeClr val="bg1"/>
                </a:solidFill>
                <a:ln w="38100">
                  <a:solidFill>
                    <a:srgbClr val="343C4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64" name="Oval 38">
                  <a:extLst>
                    <a:ext uri="{FF2B5EF4-FFF2-40B4-BE49-F238E27FC236}">
                      <a16:creationId xmlns:a16="http://schemas.microsoft.com/office/drawing/2014/main" xmlns="" id="{1D3D2015-C007-3908-A70B-D07389866DBB}"/>
                    </a:ext>
                  </a:extLst>
                </p:cNvPr>
                <p:cNvSpPr/>
                <p:nvPr/>
              </p:nvSpPr>
              <p:spPr>
                <a:xfrm rot="18000000">
                  <a:off x="7689035" y="3205065"/>
                  <a:ext cx="732250" cy="653074"/>
                </a:xfrm>
                <a:prstGeom prst="hexagon">
                  <a:avLst>
                    <a:gd name="adj" fmla="val 28096"/>
                    <a:gd name="vf" fmla="val 115470"/>
                  </a:avLst>
                </a:prstGeom>
                <a:solidFill>
                  <a:schemeClr val="bg1"/>
                </a:solidFill>
                <a:ln w="38100">
                  <a:solidFill>
                    <a:srgbClr val="2B547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 dirty="0"/>
                </a:p>
              </p:txBody>
            </p:sp>
          </p:grpSp>
          <p:grpSp>
            <p:nvGrpSpPr>
              <p:cNvPr id="47" name="Group 158">
                <a:extLst>
                  <a:ext uri="{FF2B5EF4-FFF2-40B4-BE49-F238E27FC236}">
                    <a16:creationId xmlns:a16="http://schemas.microsoft.com/office/drawing/2014/main" xmlns="" id="{507E2F4F-6B51-4D57-5B96-F6D5B151BEB6}"/>
                  </a:ext>
                </a:extLst>
              </p:cNvPr>
              <p:cNvGrpSpPr/>
              <p:nvPr/>
            </p:nvGrpSpPr>
            <p:grpSpPr>
              <a:xfrm>
                <a:off x="2911334" y="2941046"/>
                <a:ext cx="1564233" cy="1971873"/>
                <a:chOff x="6804248" y="2144238"/>
                <a:chExt cx="1305367" cy="1645545"/>
              </a:xfrm>
              <a:solidFill>
                <a:schemeClr val="accent3">
                  <a:lumMod val="75000"/>
                </a:schemeClr>
              </a:solidFill>
            </p:grpSpPr>
            <p:sp>
              <p:nvSpPr>
                <p:cNvPr id="52" name="Oval 1">
                  <a:extLst>
                    <a:ext uri="{FF2B5EF4-FFF2-40B4-BE49-F238E27FC236}">
                      <a16:creationId xmlns:a16="http://schemas.microsoft.com/office/drawing/2014/main" xmlns="" id="{BAB45FBD-D09C-B310-19B0-FC786C46A4B5}"/>
                    </a:ext>
                  </a:extLst>
                </p:cNvPr>
                <p:cNvSpPr/>
                <p:nvPr/>
              </p:nvSpPr>
              <p:spPr>
                <a:xfrm flipH="1">
                  <a:off x="7253541" y="3472481"/>
                  <a:ext cx="406780" cy="72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20008" h="164304">
                      <a:moveTo>
                        <a:pt x="852708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5"/>
                      </a:lnTo>
                      <a:cubicBezTo>
                        <a:pt x="0" y="134173"/>
                        <a:pt x="30131" y="164304"/>
                        <a:pt x="67299" y="164304"/>
                      </a:cubicBezTo>
                      <a:lnTo>
                        <a:pt x="852708" y="164304"/>
                      </a:lnTo>
                      <a:cubicBezTo>
                        <a:pt x="889877" y="164304"/>
                        <a:pt x="920008" y="134173"/>
                        <a:pt x="920008" y="97005"/>
                      </a:cubicBezTo>
                      <a:lnTo>
                        <a:pt x="920008" y="67299"/>
                      </a:lnTo>
                      <a:cubicBezTo>
                        <a:pt x="920008" y="30131"/>
                        <a:pt x="889877" y="0"/>
                        <a:pt x="8527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3" name="Oval 1">
                  <a:extLst>
                    <a:ext uri="{FF2B5EF4-FFF2-40B4-BE49-F238E27FC236}">
                      <a16:creationId xmlns:a16="http://schemas.microsoft.com/office/drawing/2014/main" xmlns="" id="{40074152-738F-C323-23CF-2824E18E3689}"/>
                    </a:ext>
                  </a:extLst>
                </p:cNvPr>
                <p:cNvSpPr/>
                <p:nvPr/>
              </p:nvSpPr>
              <p:spPr>
                <a:xfrm flipH="1">
                  <a:off x="7297125" y="3673561"/>
                  <a:ext cx="319612" cy="11622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22862" h="262858">
                      <a:moveTo>
                        <a:pt x="722862" y="0"/>
                      </a:moveTo>
                      <a:lnTo>
                        <a:pt x="0" y="0"/>
                      </a:lnTo>
                      <a:lnTo>
                        <a:pt x="0" y="131429"/>
                      </a:lnTo>
                      <a:cubicBezTo>
                        <a:pt x="0" y="204015"/>
                        <a:pt x="161818" y="262858"/>
                        <a:pt x="361431" y="262858"/>
                      </a:cubicBezTo>
                      <a:cubicBezTo>
                        <a:pt x="561044" y="262858"/>
                        <a:pt x="722862" y="204015"/>
                        <a:pt x="722862" y="1314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4" name="Oval 1">
                  <a:extLst>
                    <a:ext uri="{FF2B5EF4-FFF2-40B4-BE49-F238E27FC236}">
                      <a16:creationId xmlns:a16="http://schemas.microsoft.com/office/drawing/2014/main" xmlns="" id="{691A0866-85BA-4899-CE3B-34C6322C492B}"/>
                    </a:ext>
                  </a:extLst>
                </p:cNvPr>
                <p:cNvSpPr/>
                <p:nvPr/>
              </p:nvSpPr>
              <p:spPr>
                <a:xfrm flipH="1">
                  <a:off x="7268070" y="3573021"/>
                  <a:ext cx="377724" cy="72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54293" h="164306">
                      <a:moveTo>
                        <a:pt x="786994" y="0"/>
                      </a:moveTo>
                      <a:lnTo>
                        <a:pt x="67299" y="0"/>
                      </a:lnTo>
                      <a:cubicBezTo>
                        <a:pt x="30131" y="0"/>
                        <a:pt x="0" y="30131"/>
                        <a:pt x="0" y="67299"/>
                      </a:cubicBezTo>
                      <a:lnTo>
                        <a:pt x="0" y="97007"/>
                      </a:lnTo>
                      <a:cubicBezTo>
                        <a:pt x="0" y="134174"/>
                        <a:pt x="30131" y="164306"/>
                        <a:pt x="67299" y="164306"/>
                      </a:cubicBezTo>
                      <a:lnTo>
                        <a:pt x="786994" y="164306"/>
                      </a:lnTo>
                      <a:cubicBezTo>
                        <a:pt x="824162" y="164306"/>
                        <a:pt x="854293" y="134174"/>
                        <a:pt x="854293" y="97007"/>
                      </a:cubicBezTo>
                      <a:lnTo>
                        <a:pt x="854293" y="67299"/>
                      </a:lnTo>
                      <a:cubicBezTo>
                        <a:pt x="854293" y="30131"/>
                        <a:pt x="824162" y="0"/>
                        <a:pt x="78699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5" name="Oval 1">
                  <a:extLst>
                    <a:ext uri="{FF2B5EF4-FFF2-40B4-BE49-F238E27FC236}">
                      <a16:creationId xmlns:a16="http://schemas.microsoft.com/office/drawing/2014/main" xmlns="" id="{418F0CCF-0F07-B081-6A26-320310101549}"/>
                    </a:ext>
                  </a:extLst>
                </p:cNvPr>
                <p:cNvSpPr/>
                <p:nvPr/>
              </p:nvSpPr>
              <p:spPr>
                <a:xfrm flipH="1">
                  <a:off x="7239014" y="3371941"/>
                  <a:ext cx="435836" cy="726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85723" h="164305">
                      <a:moveTo>
                        <a:pt x="918424" y="0"/>
                      </a:moveTo>
                      <a:lnTo>
                        <a:pt x="67300" y="0"/>
                      </a:lnTo>
                      <a:cubicBezTo>
                        <a:pt x="30131" y="0"/>
                        <a:pt x="0" y="30130"/>
                        <a:pt x="0" y="67298"/>
                      </a:cubicBezTo>
                      <a:lnTo>
                        <a:pt x="0" y="97006"/>
                      </a:lnTo>
                      <a:cubicBezTo>
                        <a:pt x="0" y="134173"/>
                        <a:pt x="30131" y="164305"/>
                        <a:pt x="67300" y="164305"/>
                      </a:cubicBezTo>
                      <a:lnTo>
                        <a:pt x="918424" y="164305"/>
                      </a:lnTo>
                      <a:cubicBezTo>
                        <a:pt x="955592" y="164305"/>
                        <a:pt x="985723" y="134173"/>
                        <a:pt x="985723" y="97006"/>
                      </a:cubicBezTo>
                      <a:lnTo>
                        <a:pt x="985723" y="67298"/>
                      </a:lnTo>
                      <a:cubicBezTo>
                        <a:pt x="985723" y="30130"/>
                        <a:pt x="955592" y="0"/>
                        <a:pt x="918424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6" name="Oval 1">
                  <a:extLst>
                    <a:ext uri="{FF2B5EF4-FFF2-40B4-BE49-F238E27FC236}">
                      <a16:creationId xmlns:a16="http://schemas.microsoft.com/office/drawing/2014/main" xmlns="" id="{1621DCB6-0E14-1587-6D38-56556E1EF71C}"/>
                    </a:ext>
                  </a:extLst>
                </p:cNvPr>
                <p:cNvSpPr/>
                <p:nvPr/>
              </p:nvSpPr>
              <p:spPr>
                <a:xfrm flipH="1">
                  <a:off x="6804248" y="2144238"/>
                  <a:ext cx="1305367" cy="58015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952328" h="1312117">
                      <a:moveTo>
                        <a:pt x="0" y="1083508"/>
                      </a:moveTo>
                      <a:lnTo>
                        <a:pt x="0" y="1312117"/>
                      </a:lnTo>
                      <a:lnTo>
                        <a:pt x="326584" y="1266395"/>
                      </a:lnTo>
                      <a:lnTo>
                        <a:pt x="326584" y="1129230"/>
                      </a:lnTo>
                      <a:close/>
                      <a:moveTo>
                        <a:pt x="2952328" y="1083508"/>
                      </a:moveTo>
                      <a:lnTo>
                        <a:pt x="2625744" y="1129230"/>
                      </a:lnTo>
                      <a:lnTo>
                        <a:pt x="2625744" y="1266395"/>
                      </a:lnTo>
                      <a:lnTo>
                        <a:pt x="2952328" y="1312117"/>
                      </a:lnTo>
                      <a:close/>
                      <a:moveTo>
                        <a:pt x="602354" y="225997"/>
                      </a:moveTo>
                      <a:lnTo>
                        <a:pt x="427229" y="372943"/>
                      </a:lnTo>
                      <a:lnTo>
                        <a:pt x="672178" y="593732"/>
                      </a:lnTo>
                      <a:lnTo>
                        <a:pt x="777253" y="505564"/>
                      </a:lnTo>
                      <a:close/>
                      <a:moveTo>
                        <a:pt x="2333760" y="225997"/>
                      </a:moveTo>
                      <a:lnTo>
                        <a:pt x="2158860" y="505564"/>
                      </a:lnTo>
                      <a:lnTo>
                        <a:pt x="2263935" y="593732"/>
                      </a:lnTo>
                      <a:lnTo>
                        <a:pt x="2508884" y="372943"/>
                      </a:lnTo>
                      <a:close/>
                      <a:moveTo>
                        <a:pt x="1614138" y="0"/>
                      </a:moveTo>
                      <a:lnTo>
                        <a:pt x="1385529" y="0"/>
                      </a:lnTo>
                      <a:lnTo>
                        <a:pt x="1431251" y="326584"/>
                      </a:lnTo>
                      <a:lnTo>
                        <a:pt x="1568416" y="32658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7" name="Oval 1">
                  <a:extLst>
                    <a:ext uri="{FF2B5EF4-FFF2-40B4-BE49-F238E27FC236}">
                      <a16:creationId xmlns:a16="http://schemas.microsoft.com/office/drawing/2014/main" xmlns="" id="{A377857D-52A1-C684-C308-79255BFBB551}"/>
                    </a:ext>
                  </a:extLst>
                </p:cNvPr>
                <p:cNvSpPr/>
                <p:nvPr/>
              </p:nvSpPr>
              <p:spPr>
                <a:xfrm flipH="1">
                  <a:off x="7023065" y="2349405"/>
                  <a:ext cx="867734" cy="957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62541" h="2165060">
                      <a:moveTo>
                        <a:pt x="983432" y="198538"/>
                      </a:moveTo>
                      <a:cubicBezTo>
                        <a:pt x="1424692" y="199056"/>
                        <a:pt x="1782226" y="556942"/>
                        <a:pt x="1782226" y="998335"/>
                      </a:cubicBezTo>
                      <a:cubicBezTo>
                        <a:pt x="1782226" y="1297141"/>
                        <a:pt x="1568968" y="1592048"/>
                        <a:pt x="1401058" y="1726777"/>
                      </a:cubicBezTo>
                      <a:cubicBezTo>
                        <a:pt x="1324499" y="1815355"/>
                        <a:pt x="1330568" y="1817170"/>
                        <a:pt x="1299456" y="1930538"/>
                      </a:cubicBezTo>
                      <a:cubicBezTo>
                        <a:pt x="1287062" y="2010030"/>
                        <a:pt x="1312171" y="2017975"/>
                        <a:pt x="1240941" y="2022107"/>
                      </a:cubicBezTo>
                      <a:lnTo>
                        <a:pt x="1199256" y="2021773"/>
                      </a:lnTo>
                      <a:lnTo>
                        <a:pt x="1196081" y="2038665"/>
                      </a:lnTo>
                      <a:lnTo>
                        <a:pt x="738881" y="2038665"/>
                      </a:lnTo>
                      <a:lnTo>
                        <a:pt x="735747" y="2021994"/>
                      </a:lnTo>
                      <a:lnTo>
                        <a:pt x="721599" y="2022107"/>
                      </a:lnTo>
                      <a:cubicBezTo>
                        <a:pt x="650369" y="2017975"/>
                        <a:pt x="675479" y="2010030"/>
                        <a:pt x="663084" y="1930538"/>
                      </a:cubicBezTo>
                      <a:cubicBezTo>
                        <a:pt x="631973" y="1817170"/>
                        <a:pt x="638043" y="1815355"/>
                        <a:pt x="561482" y="1726777"/>
                      </a:cubicBezTo>
                      <a:cubicBezTo>
                        <a:pt x="393573" y="1592048"/>
                        <a:pt x="180314" y="1297141"/>
                        <a:pt x="180314" y="998335"/>
                      </a:cubicBezTo>
                      <a:cubicBezTo>
                        <a:pt x="180314" y="556942"/>
                        <a:pt x="537849" y="199056"/>
                        <a:pt x="979110" y="198538"/>
                      </a:cubicBezTo>
                      <a:lnTo>
                        <a:pt x="979110" y="198736"/>
                      </a:lnTo>
                      <a:lnTo>
                        <a:pt x="981272" y="198569"/>
                      </a:lnTo>
                      <a:lnTo>
                        <a:pt x="983432" y="198736"/>
                      </a:lnTo>
                      <a:close/>
                      <a:moveTo>
                        <a:pt x="983110" y="0"/>
                      </a:moveTo>
                      <a:lnTo>
                        <a:pt x="981272" y="142"/>
                      </a:lnTo>
                      <a:lnTo>
                        <a:pt x="979432" y="0"/>
                      </a:lnTo>
                      <a:cubicBezTo>
                        <a:pt x="438507" y="0"/>
                        <a:pt x="0" y="438506"/>
                        <a:pt x="0" y="979431"/>
                      </a:cubicBezTo>
                      <a:cubicBezTo>
                        <a:pt x="0" y="1345477"/>
                        <a:pt x="261357" y="1706742"/>
                        <a:pt x="466993" y="1871641"/>
                      </a:cubicBezTo>
                      <a:cubicBezTo>
                        <a:pt x="528256" y="1942221"/>
                        <a:pt x="501219" y="1979308"/>
                        <a:pt x="514383" y="2071318"/>
                      </a:cubicBezTo>
                      <a:cubicBezTo>
                        <a:pt x="548609" y="2142347"/>
                        <a:pt x="579223" y="2165060"/>
                        <a:pt x="639719" y="2165060"/>
                      </a:cubicBezTo>
                      <a:lnTo>
                        <a:pt x="981272" y="2163837"/>
                      </a:lnTo>
                      <a:lnTo>
                        <a:pt x="1322821" y="2165060"/>
                      </a:lnTo>
                      <a:cubicBezTo>
                        <a:pt x="1383319" y="2165060"/>
                        <a:pt x="1413932" y="2142347"/>
                        <a:pt x="1448157" y="2071318"/>
                      </a:cubicBezTo>
                      <a:cubicBezTo>
                        <a:pt x="1461321" y="1979308"/>
                        <a:pt x="1434285" y="1942221"/>
                        <a:pt x="1495548" y="1871641"/>
                      </a:cubicBezTo>
                      <a:cubicBezTo>
                        <a:pt x="1701183" y="1706742"/>
                        <a:pt x="1962541" y="1345477"/>
                        <a:pt x="1962541" y="979431"/>
                      </a:cubicBezTo>
                      <a:cubicBezTo>
                        <a:pt x="1962541" y="438506"/>
                        <a:pt x="1524034" y="0"/>
                        <a:pt x="9831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  <p:sp>
              <p:nvSpPr>
                <p:cNvPr id="58" name="Oval 1">
                  <a:extLst>
                    <a:ext uri="{FF2B5EF4-FFF2-40B4-BE49-F238E27FC236}">
                      <a16:creationId xmlns:a16="http://schemas.microsoft.com/office/drawing/2014/main" xmlns="" id="{281E67AD-B832-DC70-ADA2-A1B031678814}"/>
                    </a:ext>
                  </a:extLst>
                </p:cNvPr>
                <p:cNvSpPr/>
                <p:nvPr/>
              </p:nvSpPr>
              <p:spPr>
                <a:xfrm>
                  <a:off x="7295982" y="2781927"/>
                  <a:ext cx="314505" cy="4792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52160" h="993834">
                      <a:moveTo>
                        <a:pt x="198701" y="0"/>
                      </a:moveTo>
                      <a:cubicBezTo>
                        <a:pt x="224613" y="0"/>
                        <a:pt x="248174" y="10856"/>
                        <a:pt x="265274" y="29005"/>
                      </a:cubicBezTo>
                      <a:cubicBezTo>
                        <a:pt x="282373" y="10856"/>
                        <a:pt x="305935" y="0"/>
                        <a:pt x="331846" y="0"/>
                      </a:cubicBezTo>
                      <a:cubicBezTo>
                        <a:pt x="357757" y="0"/>
                        <a:pt x="381319" y="10856"/>
                        <a:pt x="398419" y="29005"/>
                      </a:cubicBezTo>
                      <a:cubicBezTo>
                        <a:pt x="415518" y="10856"/>
                        <a:pt x="439080" y="0"/>
                        <a:pt x="464991" y="0"/>
                      </a:cubicBezTo>
                      <a:cubicBezTo>
                        <a:pt x="493781" y="0"/>
                        <a:pt x="519672" y="13403"/>
                        <a:pt x="536964" y="35278"/>
                      </a:cubicBezTo>
                      <a:cubicBezTo>
                        <a:pt x="547749" y="12292"/>
                        <a:pt x="572873" y="-1398"/>
                        <a:pt x="599292" y="2787"/>
                      </a:cubicBezTo>
                      <a:lnTo>
                        <a:pt x="601385" y="3119"/>
                      </a:lnTo>
                      <a:cubicBezTo>
                        <a:pt x="634213" y="8318"/>
                        <a:pt x="656609" y="39145"/>
                        <a:pt x="651411" y="71971"/>
                      </a:cubicBezTo>
                      <a:lnTo>
                        <a:pt x="505401" y="993834"/>
                      </a:lnTo>
                      <a:lnTo>
                        <a:pt x="381396" y="993834"/>
                      </a:lnTo>
                      <a:lnTo>
                        <a:pt x="507063" y="200404"/>
                      </a:lnTo>
                      <a:cubicBezTo>
                        <a:pt x="494607" y="207834"/>
                        <a:pt x="480204" y="211576"/>
                        <a:pt x="464991" y="211576"/>
                      </a:cubicBezTo>
                      <a:cubicBezTo>
                        <a:pt x="439080" y="211576"/>
                        <a:pt x="415518" y="200720"/>
                        <a:pt x="398419" y="182571"/>
                      </a:cubicBezTo>
                      <a:cubicBezTo>
                        <a:pt x="381319" y="200720"/>
                        <a:pt x="357757" y="211576"/>
                        <a:pt x="331846" y="211576"/>
                      </a:cubicBezTo>
                      <a:cubicBezTo>
                        <a:pt x="305935" y="211576"/>
                        <a:pt x="282373" y="200720"/>
                        <a:pt x="265274" y="182571"/>
                      </a:cubicBezTo>
                      <a:cubicBezTo>
                        <a:pt x="248174" y="200720"/>
                        <a:pt x="224613" y="211576"/>
                        <a:pt x="198701" y="211576"/>
                      </a:cubicBezTo>
                      <a:cubicBezTo>
                        <a:pt x="177469" y="211576"/>
                        <a:pt x="157813" y="204286"/>
                        <a:pt x="142909" y="190419"/>
                      </a:cubicBezTo>
                      <a:lnTo>
                        <a:pt x="270158" y="993834"/>
                      </a:lnTo>
                      <a:lnTo>
                        <a:pt x="146152" y="993834"/>
                      </a:lnTo>
                      <a:lnTo>
                        <a:pt x="750" y="75802"/>
                      </a:lnTo>
                      <a:cubicBezTo>
                        <a:pt x="-4449" y="42974"/>
                        <a:pt x="17947" y="12148"/>
                        <a:pt x="50775" y="6949"/>
                      </a:cubicBezTo>
                      <a:lnTo>
                        <a:pt x="52868" y="6617"/>
                      </a:lnTo>
                      <a:cubicBezTo>
                        <a:pt x="82704" y="1892"/>
                        <a:pt x="110887" y="19962"/>
                        <a:pt x="118608" y="48277"/>
                      </a:cubicBezTo>
                      <a:cubicBezTo>
                        <a:pt x="134584" y="18793"/>
                        <a:pt x="164609" y="0"/>
                        <a:pt x="198701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2701"/>
                </a:p>
              </p:txBody>
            </p:sp>
          </p:grpSp>
        </p:grpSp>
      </p:grpSp>
      <p:grpSp>
        <p:nvGrpSpPr>
          <p:cNvPr id="65" name="مجموعة 64">
            <a:extLst>
              <a:ext uri="{FF2B5EF4-FFF2-40B4-BE49-F238E27FC236}">
                <a16:creationId xmlns:a16="http://schemas.microsoft.com/office/drawing/2014/main" xmlns="" id="{908A9AF2-BC87-887C-FE58-D0F8AD07983A}"/>
              </a:ext>
            </a:extLst>
          </p:cNvPr>
          <p:cNvGrpSpPr/>
          <p:nvPr/>
        </p:nvGrpSpPr>
        <p:grpSpPr>
          <a:xfrm>
            <a:off x="5724146" y="5696595"/>
            <a:ext cx="4451846" cy="800100"/>
            <a:chOff x="6324600" y="1812798"/>
            <a:chExt cx="4451846" cy="800100"/>
          </a:xfrm>
        </p:grpSpPr>
        <p:sp>
          <p:nvSpPr>
            <p:cNvPr id="66" name="Freeform: Shape 53">
              <a:extLst>
                <a:ext uri="{FF2B5EF4-FFF2-40B4-BE49-F238E27FC236}">
                  <a16:creationId xmlns:a16="http://schemas.microsoft.com/office/drawing/2014/main" xmlns="" id="{2DCCE3FF-04C7-C0F4-F933-92810F4E8AD0}"/>
                </a:ext>
              </a:extLst>
            </p:cNvPr>
            <p:cNvSpPr/>
            <p:nvPr/>
          </p:nvSpPr>
          <p:spPr>
            <a:xfrm>
              <a:off x="6324600" y="1812798"/>
              <a:ext cx="4451846" cy="800100"/>
            </a:xfrm>
            <a:custGeom>
              <a:avLst/>
              <a:gdLst>
                <a:gd name="connsiteX0" fmla="*/ 4095750 w 4095750"/>
                <a:gd name="connsiteY0" fmla="*/ 0 h 800100"/>
                <a:gd name="connsiteX1" fmla="*/ 0 w 4095750"/>
                <a:gd name="connsiteY1" fmla="*/ 0 h 800100"/>
                <a:gd name="connsiteX2" fmla="*/ 0 w 4095750"/>
                <a:gd name="connsiteY2" fmla="*/ 800100 h 800100"/>
                <a:gd name="connsiteX3" fmla="*/ 4086225 w 4095750"/>
                <a:gd name="connsiteY3" fmla="*/ 8001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95750" h="800100">
                  <a:moveTo>
                    <a:pt x="4095750" y="0"/>
                  </a:moveTo>
                  <a:lnTo>
                    <a:pt x="0" y="0"/>
                  </a:lnTo>
                  <a:lnTo>
                    <a:pt x="0" y="800100"/>
                  </a:lnTo>
                  <a:lnTo>
                    <a:pt x="4086225" y="800100"/>
                  </a:lnTo>
                </a:path>
              </a:pathLst>
            </a:custGeom>
            <a:noFill/>
            <a:ln w="38100">
              <a:solidFill>
                <a:srgbClr val="2B54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800" b="1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67" name="TextBox 25">
              <a:extLst>
                <a:ext uri="{FF2B5EF4-FFF2-40B4-BE49-F238E27FC236}">
                  <a16:creationId xmlns:a16="http://schemas.microsoft.com/office/drawing/2014/main" xmlns="" id="{EF76C196-42C0-2BFD-2FFF-11643C552EC3}"/>
                </a:ext>
              </a:extLst>
            </p:cNvPr>
            <p:cNvSpPr txBox="1"/>
            <p:nvPr/>
          </p:nvSpPr>
          <p:spPr>
            <a:xfrm>
              <a:off x="6507622" y="1939412"/>
              <a:ext cx="406066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ar-SA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التواصل والتنسيق</a:t>
              </a:r>
              <a:endParaRPr lang="en-US" sz="2800" b="1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69" name="صورة الشريحة 68">
                <a:extLst>
                  <a:ext uri="{FF2B5EF4-FFF2-40B4-BE49-F238E27FC236}">
                    <a16:creationId xmlns:a16="http://schemas.microsoft.com/office/drawing/2014/main" id="{A49CD0C8-65B3-EEC3-B758-475151C5047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25448091"/>
                  </p:ext>
                </p:extLst>
              </p:nvPr>
            </p:nvGraphicFramePr>
            <p:xfrm>
              <a:off x="11126783" y="170613"/>
              <a:ext cx="460274" cy="460274"/>
            </p:xfrm>
            <a:graphic>
              <a:graphicData uri="http://schemas.microsoft.com/office/powerpoint/2016/slidezoom">
                <pslz:sldZm>
                  <pslz:sldZmObj sldId="299" cId="2469079104">
                    <pslz:zmPr id="{2F453EAE-21DF-4F48-9D01-C34C13C14307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0274" cy="46027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69" name="صورة الشريحة 68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A49CD0C8-65B3-EEC3-B758-475151C5047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26783" y="170613"/>
                <a:ext cx="460274" cy="46027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8" name="TextBox 47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32673497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فوائد وإيجابيات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TextBox 20">
            <a:extLst>
              <a:ext uri="{FF2B5EF4-FFF2-40B4-BE49-F238E27FC236}">
                <a16:creationId xmlns:a16="http://schemas.microsoft.com/office/drawing/2014/main" xmlns="" id="{719B6B0F-159B-7F53-D027-E515D6F982D3}"/>
              </a:ext>
            </a:extLst>
          </p:cNvPr>
          <p:cNvSpPr txBox="1"/>
          <p:nvPr/>
        </p:nvSpPr>
        <p:spPr>
          <a:xfrm>
            <a:off x="726652" y="5414855"/>
            <a:ext cx="2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تحسين الإنتاجية</a:t>
            </a:r>
            <a:endParaRPr lang="ko-KR" altLang="en-US" sz="28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0" name="TextBox 23">
            <a:extLst>
              <a:ext uri="{FF2B5EF4-FFF2-40B4-BE49-F238E27FC236}">
                <a16:creationId xmlns:a16="http://schemas.microsoft.com/office/drawing/2014/main" xmlns="" id="{72672297-C206-7555-C678-46B35E42C88D}"/>
              </a:ext>
            </a:extLst>
          </p:cNvPr>
          <p:cNvSpPr txBox="1"/>
          <p:nvPr/>
        </p:nvSpPr>
        <p:spPr>
          <a:xfrm>
            <a:off x="4925126" y="5414855"/>
            <a:ext cx="2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تحسين الثقة</a:t>
            </a:r>
            <a:endParaRPr lang="ko-KR" altLang="en-US" sz="2800" b="1" dirty="0">
              <a:solidFill>
                <a:schemeClr val="tx1">
                  <a:lumMod val="50000"/>
                  <a:lumOff val="50000"/>
                </a:schemeClr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TextBox 26">
            <a:extLst>
              <a:ext uri="{FF2B5EF4-FFF2-40B4-BE49-F238E27FC236}">
                <a16:creationId xmlns:a16="http://schemas.microsoft.com/office/drawing/2014/main" xmlns="" id="{508682D3-D8E4-D18B-C4B4-C6AD448750A8}"/>
              </a:ext>
            </a:extLst>
          </p:cNvPr>
          <p:cNvSpPr txBox="1"/>
          <p:nvPr/>
        </p:nvSpPr>
        <p:spPr>
          <a:xfrm>
            <a:off x="7024363" y="1975181"/>
            <a:ext cx="2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زيادة السلامة</a:t>
            </a:r>
            <a:endParaRPr lang="ko-KR" altLang="en-US" sz="28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2" name="TextBox 29">
            <a:extLst>
              <a:ext uri="{FF2B5EF4-FFF2-40B4-BE49-F238E27FC236}">
                <a16:creationId xmlns:a16="http://schemas.microsoft.com/office/drawing/2014/main" xmlns="" id="{C1ACE5CE-E62D-241F-890F-EBDAAECF7724}"/>
              </a:ext>
            </a:extLst>
          </p:cNvPr>
          <p:cNvSpPr txBox="1"/>
          <p:nvPr/>
        </p:nvSpPr>
        <p:spPr>
          <a:xfrm>
            <a:off x="9123599" y="5414855"/>
            <a:ext cx="2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تقليل الأضرار</a:t>
            </a:r>
            <a:endParaRPr lang="ko-KR" altLang="en-US" sz="28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TextBox 32">
            <a:extLst>
              <a:ext uri="{FF2B5EF4-FFF2-40B4-BE49-F238E27FC236}">
                <a16:creationId xmlns:a16="http://schemas.microsoft.com/office/drawing/2014/main" xmlns="" id="{C7A45187-5FBD-6E2E-7988-DFC32295077E}"/>
              </a:ext>
            </a:extLst>
          </p:cNvPr>
          <p:cNvSpPr txBox="1"/>
          <p:nvPr/>
        </p:nvSpPr>
        <p:spPr>
          <a:xfrm>
            <a:off x="2825889" y="1975181"/>
            <a:ext cx="2379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تقليل التكاليف</a:t>
            </a:r>
            <a:endParaRPr lang="ko-KR" altLang="en-US" sz="28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15" name="مجموعة 14">
            <a:extLst>
              <a:ext uri="{FF2B5EF4-FFF2-40B4-BE49-F238E27FC236}">
                <a16:creationId xmlns:a16="http://schemas.microsoft.com/office/drawing/2014/main" xmlns="" id="{FA72DE74-7DFD-9A46-7A11-B2667C86C8EB}"/>
              </a:ext>
            </a:extLst>
          </p:cNvPr>
          <p:cNvGrpSpPr/>
          <p:nvPr/>
        </p:nvGrpSpPr>
        <p:grpSpPr>
          <a:xfrm>
            <a:off x="7112190" y="2872767"/>
            <a:ext cx="2194560" cy="2194560"/>
            <a:chOff x="7112190" y="2872767"/>
            <a:chExt cx="2194560" cy="2194560"/>
          </a:xfrm>
          <a:solidFill>
            <a:srgbClr val="2B5474"/>
          </a:solidFill>
        </p:grpSpPr>
        <p:sp>
          <p:nvSpPr>
            <p:cNvPr id="17" name="Freeform: Shape 7">
              <a:extLst>
                <a:ext uri="{FF2B5EF4-FFF2-40B4-BE49-F238E27FC236}">
                  <a16:creationId xmlns:a16="http://schemas.microsoft.com/office/drawing/2014/main" xmlns="" id="{ABCE807D-AC97-3C7A-EC06-C75F18AF3858}"/>
                </a:ext>
              </a:extLst>
            </p:cNvPr>
            <p:cNvSpPr/>
            <p:nvPr/>
          </p:nvSpPr>
          <p:spPr>
            <a:xfrm>
              <a:off x="7535672" y="3296996"/>
              <a:ext cx="1357103" cy="1349563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grpFill/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8" name="Block Arc 44">
              <a:extLst>
                <a:ext uri="{FF2B5EF4-FFF2-40B4-BE49-F238E27FC236}">
                  <a16:creationId xmlns:a16="http://schemas.microsoft.com/office/drawing/2014/main" xmlns="" id="{D1D4D70D-0FF7-2B7C-49E1-697C479B2015}"/>
                </a:ext>
              </a:extLst>
            </p:cNvPr>
            <p:cNvSpPr/>
            <p:nvPr/>
          </p:nvSpPr>
          <p:spPr>
            <a:xfrm rot="10800000">
              <a:off x="7112190" y="2872767"/>
              <a:ext cx="2194560" cy="2194560"/>
            </a:xfrm>
            <a:prstGeom prst="blockArc">
              <a:avLst>
                <a:gd name="adj1" fmla="val 10800000"/>
                <a:gd name="adj2" fmla="val 44603"/>
                <a:gd name="adj3" fmla="val 381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مجموعة 18">
            <a:extLst>
              <a:ext uri="{FF2B5EF4-FFF2-40B4-BE49-F238E27FC236}">
                <a16:creationId xmlns:a16="http://schemas.microsoft.com/office/drawing/2014/main" xmlns="" id="{DA40AEEF-01A7-9FCC-E038-4F6C97E15299}"/>
              </a:ext>
            </a:extLst>
          </p:cNvPr>
          <p:cNvGrpSpPr/>
          <p:nvPr/>
        </p:nvGrpSpPr>
        <p:grpSpPr>
          <a:xfrm>
            <a:off x="5008202" y="2853760"/>
            <a:ext cx="2194560" cy="2194560"/>
            <a:chOff x="5008202" y="2853760"/>
            <a:chExt cx="2194560" cy="2194560"/>
          </a:xfrm>
        </p:grpSpPr>
        <p:sp>
          <p:nvSpPr>
            <p:cNvPr id="20" name="Freeform: Shape 6">
              <a:extLst>
                <a:ext uri="{FF2B5EF4-FFF2-40B4-BE49-F238E27FC236}">
                  <a16:creationId xmlns:a16="http://schemas.microsoft.com/office/drawing/2014/main" xmlns="" id="{D26EBF82-CA21-56F9-2866-C31CD7624307}"/>
                </a:ext>
              </a:extLst>
            </p:cNvPr>
            <p:cNvSpPr/>
            <p:nvPr/>
          </p:nvSpPr>
          <p:spPr>
            <a:xfrm>
              <a:off x="5436435" y="3296996"/>
              <a:ext cx="1357103" cy="1349563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solidFill>
              <a:schemeClr val="accent3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1" name="Block Arc 43">
              <a:extLst>
                <a:ext uri="{FF2B5EF4-FFF2-40B4-BE49-F238E27FC236}">
                  <a16:creationId xmlns:a16="http://schemas.microsoft.com/office/drawing/2014/main" xmlns="" id="{6D30F114-5007-1BA7-F82D-5BDFFDD20D02}"/>
                </a:ext>
              </a:extLst>
            </p:cNvPr>
            <p:cNvSpPr/>
            <p:nvPr/>
          </p:nvSpPr>
          <p:spPr>
            <a:xfrm>
              <a:off x="5008202" y="2853760"/>
              <a:ext cx="2194560" cy="2194560"/>
            </a:xfrm>
            <a:prstGeom prst="blockArc">
              <a:avLst>
                <a:gd name="adj1" fmla="val 10739800"/>
                <a:gd name="adj2" fmla="val 44603"/>
                <a:gd name="adj3" fmla="val 381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3" name="مجموعة 22">
            <a:extLst>
              <a:ext uri="{FF2B5EF4-FFF2-40B4-BE49-F238E27FC236}">
                <a16:creationId xmlns:a16="http://schemas.microsoft.com/office/drawing/2014/main" xmlns="" id="{0C8A071D-3645-3030-6D5F-C9A87C8C8F9D}"/>
              </a:ext>
            </a:extLst>
          </p:cNvPr>
          <p:cNvGrpSpPr/>
          <p:nvPr/>
        </p:nvGrpSpPr>
        <p:grpSpPr>
          <a:xfrm>
            <a:off x="2904213" y="2872767"/>
            <a:ext cx="2194560" cy="2194560"/>
            <a:chOff x="2904213" y="2872767"/>
            <a:chExt cx="2194560" cy="2194560"/>
          </a:xfrm>
        </p:grpSpPr>
        <p:sp>
          <p:nvSpPr>
            <p:cNvPr id="24" name="Freeform: Shape 5">
              <a:extLst>
                <a:ext uri="{FF2B5EF4-FFF2-40B4-BE49-F238E27FC236}">
                  <a16:creationId xmlns:a16="http://schemas.microsoft.com/office/drawing/2014/main" xmlns="" id="{DE1D7D35-EE69-E1A2-64CE-F4FF94C139E4}"/>
                </a:ext>
              </a:extLst>
            </p:cNvPr>
            <p:cNvSpPr/>
            <p:nvPr/>
          </p:nvSpPr>
          <p:spPr>
            <a:xfrm>
              <a:off x="3337198" y="3296996"/>
              <a:ext cx="1357103" cy="1349563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solidFill>
              <a:srgbClr val="2B5474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5" name="Block Arc 42">
              <a:extLst>
                <a:ext uri="{FF2B5EF4-FFF2-40B4-BE49-F238E27FC236}">
                  <a16:creationId xmlns:a16="http://schemas.microsoft.com/office/drawing/2014/main" xmlns="" id="{B3366495-CE69-C27F-A352-F1FB68898E65}"/>
                </a:ext>
              </a:extLst>
            </p:cNvPr>
            <p:cNvSpPr/>
            <p:nvPr/>
          </p:nvSpPr>
          <p:spPr>
            <a:xfrm rot="10800000">
              <a:off x="2904213" y="2872767"/>
              <a:ext cx="2194560" cy="2194560"/>
            </a:xfrm>
            <a:prstGeom prst="blockArc">
              <a:avLst>
                <a:gd name="adj1" fmla="val 10800000"/>
                <a:gd name="adj2" fmla="val 44603"/>
                <a:gd name="adj3" fmla="val 3819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28" name="مجموعة 27">
            <a:extLst>
              <a:ext uri="{FF2B5EF4-FFF2-40B4-BE49-F238E27FC236}">
                <a16:creationId xmlns:a16="http://schemas.microsoft.com/office/drawing/2014/main" xmlns="" id="{279C1044-208F-6A2E-2F71-CE985C25E555}"/>
              </a:ext>
            </a:extLst>
          </p:cNvPr>
          <p:cNvGrpSpPr/>
          <p:nvPr/>
        </p:nvGrpSpPr>
        <p:grpSpPr>
          <a:xfrm>
            <a:off x="9216179" y="2895235"/>
            <a:ext cx="2194560" cy="2194560"/>
            <a:chOff x="9216179" y="2895235"/>
            <a:chExt cx="2194560" cy="2194560"/>
          </a:xfrm>
        </p:grpSpPr>
        <p:sp>
          <p:nvSpPr>
            <p:cNvPr id="30" name="Freeform: Shape 28">
              <a:extLst>
                <a:ext uri="{FF2B5EF4-FFF2-40B4-BE49-F238E27FC236}">
                  <a16:creationId xmlns:a16="http://schemas.microsoft.com/office/drawing/2014/main" xmlns="" id="{F6995944-7FDA-E634-BC46-2827E22D3820}"/>
                </a:ext>
              </a:extLst>
            </p:cNvPr>
            <p:cNvSpPr/>
            <p:nvPr/>
          </p:nvSpPr>
          <p:spPr>
            <a:xfrm>
              <a:off x="9634908" y="3296996"/>
              <a:ext cx="1357103" cy="1349563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solidFill>
              <a:srgbClr val="343C4F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48" name="Block Arc 45">
              <a:extLst>
                <a:ext uri="{FF2B5EF4-FFF2-40B4-BE49-F238E27FC236}">
                  <a16:creationId xmlns:a16="http://schemas.microsoft.com/office/drawing/2014/main" xmlns="" id="{A1EE2FE5-535B-C600-9C6A-BA2963CB5D2E}"/>
                </a:ext>
              </a:extLst>
            </p:cNvPr>
            <p:cNvSpPr/>
            <p:nvPr/>
          </p:nvSpPr>
          <p:spPr>
            <a:xfrm>
              <a:off x="9216179" y="2895235"/>
              <a:ext cx="2194560" cy="2194560"/>
            </a:xfrm>
            <a:prstGeom prst="blockArc">
              <a:avLst>
                <a:gd name="adj1" fmla="val 10800000"/>
                <a:gd name="adj2" fmla="val 44603"/>
                <a:gd name="adj3" fmla="val 3819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مجموعة 48">
            <a:extLst>
              <a:ext uri="{FF2B5EF4-FFF2-40B4-BE49-F238E27FC236}">
                <a16:creationId xmlns:a16="http://schemas.microsoft.com/office/drawing/2014/main" xmlns="" id="{77E1345F-D195-D345-F7C6-E7C2C45E76F3}"/>
              </a:ext>
            </a:extLst>
          </p:cNvPr>
          <p:cNvGrpSpPr/>
          <p:nvPr/>
        </p:nvGrpSpPr>
        <p:grpSpPr>
          <a:xfrm>
            <a:off x="800225" y="2853760"/>
            <a:ext cx="2194560" cy="2194560"/>
            <a:chOff x="800225" y="2853760"/>
            <a:chExt cx="2194560" cy="2194560"/>
          </a:xfrm>
        </p:grpSpPr>
        <p:sp>
          <p:nvSpPr>
            <p:cNvPr id="50" name="Freeform: Shape 4">
              <a:extLst>
                <a:ext uri="{FF2B5EF4-FFF2-40B4-BE49-F238E27FC236}">
                  <a16:creationId xmlns:a16="http://schemas.microsoft.com/office/drawing/2014/main" xmlns="" id="{88C6FA5D-E721-DC72-0485-217505C5FA96}"/>
                </a:ext>
              </a:extLst>
            </p:cNvPr>
            <p:cNvSpPr/>
            <p:nvPr/>
          </p:nvSpPr>
          <p:spPr>
            <a:xfrm>
              <a:off x="1237961" y="3296996"/>
              <a:ext cx="1357103" cy="1349563"/>
            </a:xfrm>
            <a:custGeom>
              <a:avLst/>
              <a:gdLst>
                <a:gd name="connsiteX0" fmla="*/ 959201 w 1857518"/>
                <a:gd name="connsiteY0" fmla="*/ 1852264 h 1847198"/>
                <a:gd name="connsiteX1" fmla="*/ 910700 w 1857518"/>
                <a:gd name="connsiteY1" fmla="*/ 1852264 h 1847198"/>
                <a:gd name="connsiteX2" fmla="*/ 891608 w 1857518"/>
                <a:gd name="connsiteY2" fmla="*/ 1830593 h 1847198"/>
                <a:gd name="connsiteX3" fmla="*/ 838463 w 1857518"/>
                <a:gd name="connsiteY3" fmla="*/ 1669608 h 1847198"/>
                <a:gd name="connsiteX4" fmla="*/ 813180 w 1857518"/>
                <a:gd name="connsiteY4" fmla="*/ 1646905 h 1847198"/>
                <a:gd name="connsiteX5" fmla="*/ 730624 w 1857518"/>
                <a:gd name="connsiteY5" fmla="*/ 1628330 h 1847198"/>
                <a:gd name="connsiteX6" fmla="*/ 693990 w 1857518"/>
                <a:gd name="connsiteY6" fmla="*/ 1639165 h 1847198"/>
                <a:gd name="connsiteX7" fmla="*/ 573251 w 1857518"/>
                <a:gd name="connsiteY7" fmla="*/ 1761452 h 1847198"/>
                <a:gd name="connsiteX8" fmla="*/ 542292 w 1857518"/>
                <a:gd name="connsiteY8" fmla="*/ 1766612 h 1847198"/>
                <a:gd name="connsiteX9" fmla="*/ 412782 w 1857518"/>
                <a:gd name="connsiteY9" fmla="*/ 1693859 h 1847198"/>
                <a:gd name="connsiteX10" fmla="*/ 398334 w 1857518"/>
                <a:gd name="connsiteY10" fmla="*/ 1660836 h 1847198"/>
                <a:gd name="connsiteX11" fmla="*/ 440644 w 1857518"/>
                <a:gd name="connsiteY11" fmla="*/ 1494176 h 1847198"/>
                <a:gd name="connsiteX12" fmla="*/ 432904 w 1857518"/>
                <a:gd name="connsiteY12" fmla="*/ 1462185 h 1847198"/>
                <a:gd name="connsiteX13" fmla="*/ 370471 w 1857518"/>
                <a:gd name="connsiteY13" fmla="*/ 1397172 h 1847198"/>
                <a:gd name="connsiteX14" fmla="*/ 340545 w 1857518"/>
                <a:gd name="connsiteY14" fmla="*/ 1388400 h 1847198"/>
                <a:gd name="connsiteX15" fmla="*/ 310618 w 1857518"/>
                <a:gd name="connsiteY15" fmla="*/ 1395108 h 1847198"/>
                <a:gd name="connsiteX16" fmla="*/ 170273 w 1857518"/>
                <a:gd name="connsiteY16" fmla="*/ 1426583 h 1847198"/>
                <a:gd name="connsiteX17" fmla="*/ 141377 w 1857518"/>
                <a:gd name="connsiteY17" fmla="*/ 1413683 h 1847198"/>
                <a:gd name="connsiteX18" fmla="*/ 70689 w 1857518"/>
                <a:gd name="connsiteY18" fmla="*/ 1276949 h 1847198"/>
                <a:gd name="connsiteX19" fmla="*/ 75848 w 1857518"/>
                <a:gd name="connsiteY19" fmla="*/ 1247539 h 1847198"/>
                <a:gd name="connsiteX20" fmla="*/ 206391 w 1857518"/>
                <a:gd name="connsiteY20" fmla="*/ 1126284 h 1847198"/>
                <a:gd name="connsiteX21" fmla="*/ 216710 w 1857518"/>
                <a:gd name="connsiteY21" fmla="*/ 1096873 h 1847198"/>
                <a:gd name="connsiteX22" fmla="*/ 201231 w 1857518"/>
                <a:gd name="connsiteY22" fmla="*/ 1012769 h 1847198"/>
                <a:gd name="connsiteX23" fmla="*/ 181108 w 1857518"/>
                <a:gd name="connsiteY23" fmla="*/ 989034 h 1847198"/>
                <a:gd name="connsiteX24" fmla="*/ 67077 w 1857518"/>
                <a:gd name="connsiteY24" fmla="*/ 947240 h 1847198"/>
                <a:gd name="connsiteX25" fmla="*/ 0 w 1857518"/>
                <a:gd name="connsiteY25" fmla="*/ 921957 h 1847198"/>
                <a:gd name="connsiteX26" fmla="*/ 0 w 1857518"/>
                <a:gd name="connsiteY26" fmla="*/ 893062 h 1847198"/>
                <a:gd name="connsiteX27" fmla="*/ 4643 w 1857518"/>
                <a:gd name="connsiteY27" fmla="*/ 842496 h 1847198"/>
                <a:gd name="connsiteX28" fmla="*/ 17543 w 1857518"/>
                <a:gd name="connsiteY28" fmla="*/ 743945 h 1847198"/>
                <a:gd name="connsiteX29" fmla="*/ 38182 w 1857518"/>
                <a:gd name="connsiteY29" fmla="*/ 723305 h 1847198"/>
                <a:gd name="connsiteX30" fmla="*/ 214131 w 1857518"/>
                <a:gd name="connsiteY30" fmla="*/ 691315 h 1847198"/>
                <a:gd name="connsiteX31" fmla="*/ 239929 w 1857518"/>
                <a:gd name="connsiteY31" fmla="*/ 671192 h 1847198"/>
                <a:gd name="connsiteX32" fmla="*/ 266760 w 1857518"/>
                <a:gd name="connsiteY32" fmla="*/ 606695 h 1847198"/>
                <a:gd name="connsiteX33" fmla="*/ 262116 w 1857518"/>
                <a:gd name="connsiteY33" fmla="*/ 570060 h 1847198"/>
                <a:gd name="connsiteX34" fmla="*/ 159437 w 1857518"/>
                <a:gd name="connsiteY34" fmla="*/ 434874 h 1847198"/>
                <a:gd name="connsiteX35" fmla="*/ 159953 w 1857518"/>
                <a:gd name="connsiteY35" fmla="*/ 401336 h 1847198"/>
                <a:gd name="connsiteX36" fmla="*/ 259536 w 1857518"/>
                <a:gd name="connsiteY36" fmla="*/ 278017 h 1847198"/>
                <a:gd name="connsiteX37" fmla="*/ 294623 w 1857518"/>
                <a:gd name="connsiteY37" fmla="*/ 268729 h 1847198"/>
                <a:gd name="connsiteX38" fmla="*/ 457672 w 1857518"/>
                <a:gd name="connsiteY38" fmla="*/ 336322 h 1847198"/>
                <a:gd name="connsiteX39" fmla="*/ 489146 w 1857518"/>
                <a:gd name="connsiteY39" fmla="*/ 333743 h 1847198"/>
                <a:gd name="connsiteX40" fmla="*/ 540744 w 1857518"/>
                <a:gd name="connsiteY40" fmla="*/ 298140 h 1847198"/>
                <a:gd name="connsiteX41" fmla="*/ 553127 w 1857518"/>
                <a:gd name="connsiteY41" fmla="*/ 273889 h 1847198"/>
                <a:gd name="connsiteX42" fmla="*/ 552096 w 1857518"/>
                <a:gd name="connsiteY42" fmla="*/ 255830 h 1847198"/>
                <a:gd name="connsiteX43" fmla="*/ 545904 w 1857518"/>
                <a:gd name="connsiteY43" fmla="*/ 175854 h 1847198"/>
                <a:gd name="connsiteX44" fmla="*/ 539712 w 1857518"/>
                <a:gd name="connsiteY44" fmla="*/ 95877 h 1847198"/>
                <a:gd name="connsiteX45" fmla="*/ 556739 w 1857518"/>
                <a:gd name="connsiteY45" fmla="*/ 69562 h 1847198"/>
                <a:gd name="connsiteX46" fmla="*/ 716176 w 1857518"/>
                <a:gd name="connsiteY46" fmla="*/ 15901 h 1847198"/>
                <a:gd name="connsiteX47" fmla="*/ 726496 w 1857518"/>
                <a:gd name="connsiteY47" fmla="*/ 14353 h 1847198"/>
                <a:gd name="connsiteX48" fmla="*/ 748167 w 1857518"/>
                <a:gd name="connsiteY48" fmla="*/ 28800 h 1847198"/>
                <a:gd name="connsiteX49" fmla="*/ 847750 w 1857518"/>
                <a:gd name="connsiteY49" fmla="*/ 172758 h 1847198"/>
                <a:gd name="connsiteX50" fmla="*/ 878709 w 1857518"/>
                <a:gd name="connsiteY50" fmla="*/ 187721 h 1847198"/>
                <a:gd name="connsiteX51" fmla="*/ 931855 w 1857518"/>
                <a:gd name="connsiteY51" fmla="*/ 185657 h 1847198"/>
                <a:gd name="connsiteX52" fmla="*/ 948366 w 1857518"/>
                <a:gd name="connsiteY52" fmla="*/ 177401 h 1847198"/>
                <a:gd name="connsiteX53" fmla="*/ 954042 w 1857518"/>
                <a:gd name="connsiteY53" fmla="*/ 169146 h 1847198"/>
                <a:gd name="connsiteX54" fmla="*/ 979840 w 1857518"/>
                <a:gd name="connsiteY54" fmla="*/ 121676 h 1847198"/>
                <a:gd name="connsiteX55" fmla="*/ 1037630 w 1857518"/>
                <a:gd name="connsiteY55" fmla="*/ 13837 h 1847198"/>
                <a:gd name="connsiteX56" fmla="*/ 1066525 w 1857518"/>
                <a:gd name="connsiteY56" fmla="*/ 937 h 1847198"/>
                <a:gd name="connsiteX57" fmla="*/ 1233702 w 1857518"/>
                <a:gd name="connsiteY57" fmla="*/ 40667 h 1847198"/>
                <a:gd name="connsiteX58" fmla="*/ 1253309 w 1857518"/>
                <a:gd name="connsiteY58" fmla="*/ 64918 h 1847198"/>
                <a:gd name="connsiteX59" fmla="*/ 1254341 w 1857518"/>
                <a:gd name="connsiteY59" fmla="*/ 85042 h 1847198"/>
                <a:gd name="connsiteX60" fmla="*/ 1258468 w 1857518"/>
                <a:gd name="connsiteY60" fmla="*/ 209908 h 1847198"/>
                <a:gd name="connsiteX61" fmla="*/ 1260016 w 1857518"/>
                <a:gd name="connsiteY61" fmla="*/ 244478 h 1847198"/>
                <a:gd name="connsiteX62" fmla="*/ 1276012 w 1857518"/>
                <a:gd name="connsiteY62" fmla="*/ 270277 h 1847198"/>
                <a:gd name="connsiteX63" fmla="*/ 1313678 w 1857518"/>
                <a:gd name="connsiteY63" fmla="*/ 291948 h 1847198"/>
                <a:gd name="connsiteX64" fmla="*/ 1349797 w 1857518"/>
                <a:gd name="connsiteY64" fmla="*/ 291948 h 1847198"/>
                <a:gd name="connsiteX65" fmla="*/ 1502526 w 1857518"/>
                <a:gd name="connsiteY65" fmla="*/ 206812 h 1847198"/>
                <a:gd name="connsiteX66" fmla="*/ 1535033 w 1857518"/>
                <a:gd name="connsiteY66" fmla="*/ 211456 h 1847198"/>
                <a:gd name="connsiteX67" fmla="*/ 1653707 w 1857518"/>
                <a:gd name="connsiteY67" fmla="*/ 332711 h 1847198"/>
                <a:gd name="connsiteX68" fmla="*/ 1657835 w 1857518"/>
                <a:gd name="connsiteY68" fmla="*/ 366249 h 1847198"/>
                <a:gd name="connsiteX69" fmla="*/ 1569087 w 1857518"/>
                <a:gd name="connsiteY69" fmla="*/ 515883 h 1847198"/>
                <a:gd name="connsiteX70" fmla="*/ 1568571 w 1857518"/>
                <a:gd name="connsiteY70" fmla="*/ 550453 h 1847198"/>
                <a:gd name="connsiteX71" fmla="*/ 1591274 w 1857518"/>
                <a:gd name="connsiteY71" fmla="*/ 592247 h 1847198"/>
                <a:gd name="connsiteX72" fmla="*/ 1617589 w 1857518"/>
                <a:gd name="connsiteY72" fmla="*/ 608759 h 1847198"/>
                <a:gd name="connsiteX73" fmla="*/ 1676926 w 1857518"/>
                <a:gd name="connsiteY73" fmla="*/ 612886 h 1847198"/>
                <a:gd name="connsiteX74" fmla="*/ 1797665 w 1857518"/>
                <a:gd name="connsiteY74" fmla="*/ 620626 h 1847198"/>
                <a:gd name="connsiteX75" fmla="*/ 1820884 w 1857518"/>
                <a:gd name="connsiteY75" fmla="*/ 640233 h 1847198"/>
                <a:gd name="connsiteX76" fmla="*/ 1857518 w 1857518"/>
                <a:gd name="connsiteY76" fmla="*/ 808442 h 1847198"/>
                <a:gd name="connsiteX77" fmla="*/ 1851842 w 1857518"/>
                <a:gd name="connsiteY77" fmla="*/ 829081 h 1847198"/>
                <a:gd name="connsiteX78" fmla="*/ 1841523 w 1857518"/>
                <a:gd name="connsiteY78" fmla="*/ 836305 h 1847198"/>
                <a:gd name="connsiteX79" fmla="*/ 1686214 w 1857518"/>
                <a:gd name="connsiteY79" fmla="*/ 913701 h 1847198"/>
                <a:gd name="connsiteX80" fmla="*/ 1668670 w 1857518"/>
                <a:gd name="connsiteY80" fmla="*/ 940016 h 1847198"/>
                <a:gd name="connsiteX81" fmla="*/ 1665059 w 1857518"/>
                <a:gd name="connsiteY81" fmla="*/ 998322 h 1847198"/>
                <a:gd name="connsiteX82" fmla="*/ 1678474 w 1857518"/>
                <a:gd name="connsiteY82" fmla="*/ 1026184 h 1847198"/>
                <a:gd name="connsiteX83" fmla="*/ 1821916 w 1857518"/>
                <a:gd name="connsiteY83" fmla="*/ 1131960 h 1847198"/>
                <a:gd name="connsiteX84" fmla="*/ 1831720 w 1857518"/>
                <a:gd name="connsiteY84" fmla="*/ 1163950 h 1847198"/>
                <a:gd name="connsiteX85" fmla="*/ 1805404 w 1857518"/>
                <a:gd name="connsiteY85" fmla="*/ 1236703 h 1847198"/>
                <a:gd name="connsiteX86" fmla="*/ 1775478 w 1857518"/>
                <a:gd name="connsiteY86" fmla="*/ 1317711 h 1847198"/>
                <a:gd name="connsiteX87" fmla="*/ 1750195 w 1857518"/>
                <a:gd name="connsiteY87" fmla="*/ 1334223 h 1847198"/>
                <a:gd name="connsiteX88" fmla="*/ 1685698 w 1857518"/>
                <a:gd name="connsiteY88" fmla="*/ 1327515 h 1847198"/>
                <a:gd name="connsiteX89" fmla="*/ 1574247 w 1857518"/>
                <a:gd name="connsiteY89" fmla="*/ 1315648 h 1847198"/>
                <a:gd name="connsiteX90" fmla="*/ 1545868 w 1857518"/>
                <a:gd name="connsiteY90" fmla="*/ 1328547 h 1847198"/>
                <a:gd name="connsiteX91" fmla="*/ 1505622 w 1857518"/>
                <a:gd name="connsiteY91" fmla="*/ 1383241 h 1847198"/>
                <a:gd name="connsiteX92" fmla="*/ 1500978 w 1857518"/>
                <a:gd name="connsiteY92" fmla="*/ 1417811 h 1847198"/>
                <a:gd name="connsiteX93" fmla="*/ 1563411 w 1857518"/>
                <a:gd name="connsiteY93" fmla="*/ 1581892 h 1847198"/>
                <a:gd name="connsiteX94" fmla="*/ 1554124 w 1857518"/>
                <a:gd name="connsiteY94" fmla="*/ 1615430 h 1847198"/>
                <a:gd name="connsiteX95" fmla="*/ 1430805 w 1857518"/>
                <a:gd name="connsiteY95" fmla="*/ 1708822 h 1847198"/>
                <a:gd name="connsiteX96" fmla="*/ 1397266 w 1857518"/>
                <a:gd name="connsiteY96" fmla="*/ 1708306 h 1847198"/>
                <a:gd name="connsiteX97" fmla="*/ 1263628 w 1857518"/>
                <a:gd name="connsiteY97" fmla="*/ 1600467 h 1847198"/>
                <a:gd name="connsiteX98" fmla="*/ 1232154 w 1857518"/>
                <a:gd name="connsiteY98" fmla="*/ 1594275 h 1847198"/>
                <a:gd name="connsiteX99" fmla="*/ 1153725 w 1857518"/>
                <a:gd name="connsiteY99" fmla="*/ 1624202 h 1847198"/>
                <a:gd name="connsiteX100" fmla="*/ 1134634 w 1857518"/>
                <a:gd name="connsiteY100" fmla="*/ 1646905 h 1847198"/>
                <a:gd name="connsiteX101" fmla="*/ 1123798 w 1857518"/>
                <a:gd name="connsiteY101" fmla="*/ 1698503 h 1847198"/>
                <a:gd name="connsiteX102" fmla="*/ 1097999 w 1857518"/>
                <a:gd name="connsiteY102" fmla="*/ 1821821 h 1847198"/>
                <a:gd name="connsiteX103" fmla="*/ 1076329 w 1857518"/>
                <a:gd name="connsiteY103" fmla="*/ 1842460 h 1847198"/>
                <a:gd name="connsiteX104" fmla="*/ 994288 w 1857518"/>
                <a:gd name="connsiteY104" fmla="*/ 1851232 h 1847198"/>
                <a:gd name="connsiteX105" fmla="*/ 959201 w 1857518"/>
                <a:gd name="connsiteY105" fmla="*/ 1852264 h 1847198"/>
                <a:gd name="connsiteX106" fmla="*/ 928759 w 1857518"/>
                <a:gd name="connsiteY106" fmla="*/ 382245 h 1847198"/>
                <a:gd name="connsiteX107" fmla="*/ 386983 w 1857518"/>
                <a:gd name="connsiteY107" fmla="*/ 921957 h 1847198"/>
                <a:gd name="connsiteX108" fmla="*/ 926695 w 1857518"/>
                <a:gd name="connsiteY108" fmla="*/ 1465797 h 1847198"/>
                <a:gd name="connsiteX109" fmla="*/ 1470535 w 1857518"/>
                <a:gd name="connsiteY109" fmla="*/ 924537 h 1847198"/>
                <a:gd name="connsiteX110" fmla="*/ 928759 w 1857518"/>
                <a:gd name="connsiteY110" fmla="*/ 382245 h 18471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</a:cxnLst>
              <a:rect l="l" t="t" r="r" b="b"/>
              <a:pathLst>
                <a:path w="1857518" h="1847198">
                  <a:moveTo>
                    <a:pt x="959201" y="1852264"/>
                  </a:moveTo>
                  <a:cubicBezTo>
                    <a:pt x="943206" y="1852264"/>
                    <a:pt x="927211" y="1852264"/>
                    <a:pt x="910700" y="1852264"/>
                  </a:cubicBezTo>
                  <a:cubicBezTo>
                    <a:pt x="900380" y="1848652"/>
                    <a:pt x="894704" y="1840913"/>
                    <a:pt x="891608" y="1830593"/>
                  </a:cubicBezTo>
                  <a:cubicBezTo>
                    <a:pt x="874065" y="1776931"/>
                    <a:pt x="856006" y="1723270"/>
                    <a:pt x="838463" y="1669608"/>
                  </a:cubicBezTo>
                  <a:cubicBezTo>
                    <a:pt x="834335" y="1657224"/>
                    <a:pt x="826080" y="1649485"/>
                    <a:pt x="813180" y="1646905"/>
                  </a:cubicBezTo>
                  <a:cubicBezTo>
                    <a:pt x="785833" y="1640713"/>
                    <a:pt x="757970" y="1635037"/>
                    <a:pt x="730624" y="1628330"/>
                  </a:cubicBezTo>
                  <a:cubicBezTo>
                    <a:pt x="716176" y="1624718"/>
                    <a:pt x="704309" y="1628330"/>
                    <a:pt x="693990" y="1639165"/>
                  </a:cubicBezTo>
                  <a:cubicBezTo>
                    <a:pt x="654259" y="1680443"/>
                    <a:pt x="613497" y="1720690"/>
                    <a:pt x="573251" y="1761452"/>
                  </a:cubicBezTo>
                  <a:cubicBezTo>
                    <a:pt x="563963" y="1770739"/>
                    <a:pt x="553127" y="1772804"/>
                    <a:pt x="542292" y="1766612"/>
                  </a:cubicBezTo>
                  <a:cubicBezTo>
                    <a:pt x="498950" y="1742361"/>
                    <a:pt x="456123" y="1718110"/>
                    <a:pt x="412782" y="1693859"/>
                  </a:cubicBezTo>
                  <a:cubicBezTo>
                    <a:pt x="397818" y="1685603"/>
                    <a:pt x="394206" y="1676832"/>
                    <a:pt x="398334" y="1660836"/>
                  </a:cubicBezTo>
                  <a:cubicBezTo>
                    <a:pt x="412265" y="1605111"/>
                    <a:pt x="426713" y="1549901"/>
                    <a:pt x="440644" y="1494176"/>
                  </a:cubicBezTo>
                  <a:cubicBezTo>
                    <a:pt x="443741" y="1482308"/>
                    <a:pt x="441676" y="1471473"/>
                    <a:pt x="432904" y="1462185"/>
                  </a:cubicBezTo>
                  <a:cubicBezTo>
                    <a:pt x="412265" y="1440514"/>
                    <a:pt x="391110" y="1418843"/>
                    <a:pt x="370471" y="1397172"/>
                  </a:cubicBezTo>
                  <a:cubicBezTo>
                    <a:pt x="362216" y="1388400"/>
                    <a:pt x="351896" y="1385820"/>
                    <a:pt x="340545" y="1388400"/>
                  </a:cubicBezTo>
                  <a:cubicBezTo>
                    <a:pt x="330226" y="1390464"/>
                    <a:pt x="320422" y="1393044"/>
                    <a:pt x="310618" y="1395108"/>
                  </a:cubicBezTo>
                  <a:cubicBezTo>
                    <a:pt x="263664" y="1405428"/>
                    <a:pt x="217226" y="1416263"/>
                    <a:pt x="170273" y="1426583"/>
                  </a:cubicBezTo>
                  <a:cubicBezTo>
                    <a:pt x="157373" y="1429679"/>
                    <a:pt x="147054" y="1425035"/>
                    <a:pt x="141377" y="1413683"/>
                  </a:cubicBezTo>
                  <a:cubicBezTo>
                    <a:pt x="117642" y="1368277"/>
                    <a:pt x="94423" y="1322355"/>
                    <a:pt x="70689" y="1276949"/>
                  </a:cubicBezTo>
                  <a:cubicBezTo>
                    <a:pt x="65529" y="1266630"/>
                    <a:pt x="67593" y="1255278"/>
                    <a:pt x="75848" y="1247539"/>
                  </a:cubicBezTo>
                  <a:cubicBezTo>
                    <a:pt x="119191" y="1207292"/>
                    <a:pt x="163049" y="1166530"/>
                    <a:pt x="206391" y="1126284"/>
                  </a:cubicBezTo>
                  <a:cubicBezTo>
                    <a:pt x="215162" y="1118544"/>
                    <a:pt x="218258" y="1108225"/>
                    <a:pt x="216710" y="1096873"/>
                  </a:cubicBezTo>
                  <a:cubicBezTo>
                    <a:pt x="211551" y="1069010"/>
                    <a:pt x="206391" y="1040631"/>
                    <a:pt x="201231" y="1012769"/>
                  </a:cubicBezTo>
                  <a:cubicBezTo>
                    <a:pt x="199167" y="1000901"/>
                    <a:pt x="192459" y="993162"/>
                    <a:pt x="181108" y="989034"/>
                  </a:cubicBezTo>
                  <a:cubicBezTo>
                    <a:pt x="142925" y="975103"/>
                    <a:pt x="104743" y="961171"/>
                    <a:pt x="67077" y="947240"/>
                  </a:cubicBezTo>
                  <a:cubicBezTo>
                    <a:pt x="44890" y="938984"/>
                    <a:pt x="22187" y="931760"/>
                    <a:pt x="0" y="921957"/>
                  </a:cubicBezTo>
                  <a:cubicBezTo>
                    <a:pt x="0" y="912153"/>
                    <a:pt x="0" y="902866"/>
                    <a:pt x="0" y="893062"/>
                  </a:cubicBezTo>
                  <a:cubicBezTo>
                    <a:pt x="1548" y="876035"/>
                    <a:pt x="3096" y="859524"/>
                    <a:pt x="4643" y="842496"/>
                  </a:cubicBezTo>
                  <a:cubicBezTo>
                    <a:pt x="7740" y="809474"/>
                    <a:pt x="12383" y="776451"/>
                    <a:pt x="17543" y="743945"/>
                  </a:cubicBezTo>
                  <a:cubicBezTo>
                    <a:pt x="19091" y="733109"/>
                    <a:pt x="26831" y="725369"/>
                    <a:pt x="38182" y="723305"/>
                  </a:cubicBezTo>
                  <a:cubicBezTo>
                    <a:pt x="97003" y="712470"/>
                    <a:pt x="155309" y="702150"/>
                    <a:pt x="214131" y="691315"/>
                  </a:cubicBezTo>
                  <a:cubicBezTo>
                    <a:pt x="226514" y="689251"/>
                    <a:pt x="234770" y="682543"/>
                    <a:pt x="239929" y="671192"/>
                  </a:cubicBezTo>
                  <a:cubicBezTo>
                    <a:pt x="248701" y="649521"/>
                    <a:pt x="257989" y="627850"/>
                    <a:pt x="266760" y="606695"/>
                  </a:cubicBezTo>
                  <a:cubicBezTo>
                    <a:pt x="272436" y="593279"/>
                    <a:pt x="270888" y="581928"/>
                    <a:pt x="262116" y="570060"/>
                  </a:cubicBezTo>
                  <a:cubicBezTo>
                    <a:pt x="227546" y="525170"/>
                    <a:pt x="193492" y="479764"/>
                    <a:pt x="159437" y="434874"/>
                  </a:cubicBezTo>
                  <a:cubicBezTo>
                    <a:pt x="150665" y="423007"/>
                    <a:pt x="150665" y="412687"/>
                    <a:pt x="159953" y="401336"/>
                  </a:cubicBezTo>
                  <a:cubicBezTo>
                    <a:pt x="192975" y="360058"/>
                    <a:pt x="225998" y="319295"/>
                    <a:pt x="259536" y="278017"/>
                  </a:cubicBezTo>
                  <a:cubicBezTo>
                    <a:pt x="270372" y="265118"/>
                    <a:pt x="279144" y="262538"/>
                    <a:pt x="294623" y="268729"/>
                  </a:cubicBezTo>
                  <a:cubicBezTo>
                    <a:pt x="348801" y="291433"/>
                    <a:pt x="402978" y="313620"/>
                    <a:pt x="457672" y="336322"/>
                  </a:cubicBezTo>
                  <a:cubicBezTo>
                    <a:pt x="468507" y="340966"/>
                    <a:pt x="479342" y="340450"/>
                    <a:pt x="489146" y="333743"/>
                  </a:cubicBezTo>
                  <a:cubicBezTo>
                    <a:pt x="506690" y="321875"/>
                    <a:pt x="523717" y="310008"/>
                    <a:pt x="540744" y="298140"/>
                  </a:cubicBezTo>
                  <a:cubicBezTo>
                    <a:pt x="548999" y="292464"/>
                    <a:pt x="553127" y="284209"/>
                    <a:pt x="553127" y="273889"/>
                  </a:cubicBezTo>
                  <a:cubicBezTo>
                    <a:pt x="553127" y="267697"/>
                    <a:pt x="552612" y="261506"/>
                    <a:pt x="552096" y="255830"/>
                  </a:cubicBezTo>
                  <a:cubicBezTo>
                    <a:pt x="550032" y="228999"/>
                    <a:pt x="547968" y="202684"/>
                    <a:pt x="545904" y="175854"/>
                  </a:cubicBezTo>
                  <a:cubicBezTo>
                    <a:pt x="543840" y="149023"/>
                    <a:pt x="541776" y="122708"/>
                    <a:pt x="539712" y="95877"/>
                  </a:cubicBezTo>
                  <a:cubicBezTo>
                    <a:pt x="538680" y="83493"/>
                    <a:pt x="544872" y="73690"/>
                    <a:pt x="556739" y="69562"/>
                  </a:cubicBezTo>
                  <a:cubicBezTo>
                    <a:pt x="609885" y="51503"/>
                    <a:pt x="663031" y="33444"/>
                    <a:pt x="716176" y="15901"/>
                  </a:cubicBezTo>
                  <a:cubicBezTo>
                    <a:pt x="719788" y="14869"/>
                    <a:pt x="722884" y="14353"/>
                    <a:pt x="726496" y="14353"/>
                  </a:cubicBezTo>
                  <a:cubicBezTo>
                    <a:pt x="736299" y="14869"/>
                    <a:pt x="742491" y="21060"/>
                    <a:pt x="748167" y="28800"/>
                  </a:cubicBezTo>
                  <a:cubicBezTo>
                    <a:pt x="781189" y="76786"/>
                    <a:pt x="814728" y="124772"/>
                    <a:pt x="847750" y="172758"/>
                  </a:cubicBezTo>
                  <a:cubicBezTo>
                    <a:pt x="855490" y="183593"/>
                    <a:pt x="865810" y="188753"/>
                    <a:pt x="878709" y="187721"/>
                  </a:cubicBezTo>
                  <a:cubicBezTo>
                    <a:pt x="896252" y="186173"/>
                    <a:pt x="914312" y="185657"/>
                    <a:pt x="931855" y="185657"/>
                  </a:cubicBezTo>
                  <a:cubicBezTo>
                    <a:pt x="939079" y="185657"/>
                    <a:pt x="944239" y="183077"/>
                    <a:pt x="948366" y="177401"/>
                  </a:cubicBezTo>
                  <a:cubicBezTo>
                    <a:pt x="950430" y="174822"/>
                    <a:pt x="952494" y="171726"/>
                    <a:pt x="954042" y="169146"/>
                  </a:cubicBezTo>
                  <a:cubicBezTo>
                    <a:pt x="962814" y="153150"/>
                    <a:pt x="971069" y="137155"/>
                    <a:pt x="979840" y="121676"/>
                  </a:cubicBezTo>
                  <a:cubicBezTo>
                    <a:pt x="998932" y="85558"/>
                    <a:pt x="1018539" y="49955"/>
                    <a:pt x="1037630" y="13837"/>
                  </a:cubicBezTo>
                  <a:cubicBezTo>
                    <a:pt x="1043822" y="2485"/>
                    <a:pt x="1053626" y="-2159"/>
                    <a:pt x="1066525" y="937"/>
                  </a:cubicBezTo>
                  <a:cubicBezTo>
                    <a:pt x="1122251" y="14353"/>
                    <a:pt x="1177976" y="27252"/>
                    <a:pt x="1233702" y="40667"/>
                  </a:cubicBezTo>
                  <a:cubicBezTo>
                    <a:pt x="1245569" y="43763"/>
                    <a:pt x="1252793" y="52535"/>
                    <a:pt x="1253309" y="64918"/>
                  </a:cubicBezTo>
                  <a:cubicBezTo>
                    <a:pt x="1253825" y="71626"/>
                    <a:pt x="1253825" y="78334"/>
                    <a:pt x="1254341" y="85042"/>
                  </a:cubicBezTo>
                  <a:cubicBezTo>
                    <a:pt x="1255888" y="126836"/>
                    <a:pt x="1256921" y="168630"/>
                    <a:pt x="1258468" y="209908"/>
                  </a:cubicBezTo>
                  <a:cubicBezTo>
                    <a:pt x="1258985" y="221260"/>
                    <a:pt x="1259501" y="233127"/>
                    <a:pt x="1260016" y="244478"/>
                  </a:cubicBezTo>
                  <a:cubicBezTo>
                    <a:pt x="1260532" y="255830"/>
                    <a:pt x="1266208" y="264602"/>
                    <a:pt x="1276012" y="270277"/>
                  </a:cubicBezTo>
                  <a:cubicBezTo>
                    <a:pt x="1288395" y="277501"/>
                    <a:pt x="1301295" y="284209"/>
                    <a:pt x="1313678" y="291948"/>
                  </a:cubicBezTo>
                  <a:cubicBezTo>
                    <a:pt x="1326062" y="299172"/>
                    <a:pt x="1337413" y="298656"/>
                    <a:pt x="1349797" y="291948"/>
                  </a:cubicBezTo>
                  <a:cubicBezTo>
                    <a:pt x="1400879" y="263570"/>
                    <a:pt x="1451444" y="235191"/>
                    <a:pt x="1502526" y="206812"/>
                  </a:cubicBezTo>
                  <a:cubicBezTo>
                    <a:pt x="1514394" y="200105"/>
                    <a:pt x="1525745" y="202168"/>
                    <a:pt x="1535033" y="211456"/>
                  </a:cubicBezTo>
                  <a:cubicBezTo>
                    <a:pt x="1574763" y="251702"/>
                    <a:pt x="1613977" y="292464"/>
                    <a:pt x="1653707" y="332711"/>
                  </a:cubicBezTo>
                  <a:cubicBezTo>
                    <a:pt x="1664027" y="343546"/>
                    <a:pt x="1665575" y="353350"/>
                    <a:pt x="1657835" y="366249"/>
                  </a:cubicBezTo>
                  <a:cubicBezTo>
                    <a:pt x="1628424" y="416299"/>
                    <a:pt x="1598497" y="465833"/>
                    <a:pt x="1569087" y="515883"/>
                  </a:cubicBezTo>
                  <a:cubicBezTo>
                    <a:pt x="1562379" y="527234"/>
                    <a:pt x="1561863" y="539102"/>
                    <a:pt x="1568571" y="550453"/>
                  </a:cubicBezTo>
                  <a:cubicBezTo>
                    <a:pt x="1576311" y="564384"/>
                    <a:pt x="1583534" y="578316"/>
                    <a:pt x="1591274" y="592247"/>
                  </a:cubicBezTo>
                  <a:cubicBezTo>
                    <a:pt x="1596950" y="602567"/>
                    <a:pt x="1605721" y="608243"/>
                    <a:pt x="1617589" y="608759"/>
                  </a:cubicBezTo>
                  <a:cubicBezTo>
                    <a:pt x="1637196" y="610307"/>
                    <a:pt x="1657319" y="611339"/>
                    <a:pt x="1676926" y="612886"/>
                  </a:cubicBezTo>
                  <a:cubicBezTo>
                    <a:pt x="1717172" y="615466"/>
                    <a:pt x="1757419" y="618046"/>
                    <a:pt x="1797665" y="620626"/>
                  </a:cubicBezTo>
                  <a:cubicBezTo>
                    <a:pt x="1809016" y="621142"/>
                    <a:pt x="1818304" y="628882"/>
                    <a:pt x="1820884" y="640233"/>
                  </a:cubicBezTo>
                  <a:cubicBezTo>
                    <a:pt x="1833267" y="695959"/>
                    <a:pt x="1845135" y="752200"/>
                    <a:pt x="1857518" y="808442"/>
                  </a:cubicBezTo>
                  <a:cubicBezTo>
                    <a:pt x="1859066" y="816181"/>
                    <a:pt x="1857002" y="822889"/>
                    <a:pt x="1851842" y="829081"/>
                  </a:cubicBezTo>
                  <a:cubicBezTo>
                    <a:pt x="1849262" y="832177"/>
                    <a:pt x="1845135" y="834241"/>
                    <a:pt x="1841523" y="836305"/>
                  </a:cubicBezTo>
                  <a:cubicBezTo>
                    <a:pt x="1789925" y="862103"/>
                    <a:pt x="1738327" y="887902"/>
                    <a:pt x="1686214" y="913701"/>
                  </a:cubicBezTo>
                  <a:cubicBezTo>
                    <a:pt x="1675378" y="919377"/>
                    <a:pt x="1669187" y="927633"/>
                    <a:pt x="1668670" y="940016"/>
                  </a:cubicBezTo>
                  <a:cubicBezTo>
                    <a:pt x="1667639" y="959623"/>
                    <a:pt x="1666090" y="978714"/>
                    <a:pt x="1665059" y="998322"/>
                  </a:cubicBezTo>
                  <a:cubicBezTo>
                    <a:pt x="1664543" y="1009673"/>
                    <a:pt x="1668670" y="1019477"/>
                    <a:pt x="1678474" y="1026184"/>
                  </a:cubicBezTo>
                  <a:cubicBezTo>
                    <a:pt x="1726460" y="1061271"/>
                    <a:pt x="1773930" y="1096873"/>
                    <a:pt x="1821916" y="1131960"/>
                  </a:cubicBezTo>
                  <a:cubicBezTo>
                    <a:pt x="1833267" y="1140215"/>
                    <a:pt x="1836879" y="1150535"/>
                    <a:pt x="1831720" y="1163950"/>
                  </a:cubicBezTo>
                  <a:cubicBezTo>
                    <a:pt x="1822948" y="1188201"/>
                    <a:pt x="1814176" y="1212452"/>
                    <a:pt x="1805404" y="1236703"/>
                  </a:cubicBezTo>
                  <a:cubicBezTo>
                    <a:pt x="1795601" y="1263534"/>
                    <a:pt x="1785798" y="1290881"/>
                    <a:pt x="1775478" y="1317711"/>
                  </a:cubicBezTo>
                  <a:cubicBezTo>
                    <a:pt x="1771350" y="1329063"/>
                    <a:pt x="1761546" y="1335255"/>
                    <a:pt x="1750195" y="1334223"/>
                  </a:cubicBezTo>
                  <a:cubicBezTo>
                    <a:pt x="1728524" y="1332159"/>
                    <a:pt x="1707369" y="1329579"/>
                    <a:pt x="1685698" y="1327515"/>
                  </a:cubicBezTo>
                  <a:cubicBezTo>
                    <a:pt x="1648548" y="1323387"/>
                    <a:pt x="1611397" y="1319259"/>
                    <a:pt x="1574247" y="1315648"/>
                  </a:cubicBezTo>
                  <a:cubicBezTo>
                    <a:pt x="1562379" y="1314616"/>
                    <a:pt x="1553092" y="1318743"/>
                    <a:pt x="1545868" y="1328547"/>
                  </a:cubicBezTo>
                  <a:cubicBezTo>
                    <a:pt x="1532453" y="1346606"/>
                    <a:pt x="1519553" y="1365181"/>
                    <a:pt x="1505622" y="1383241"/>
                  </a:cubicBezTo>
                  <a:cubicBezTo>
                    <a:pt x="1497366" y="1394076"/>
                    <a:pt x="1496334" y="1405428"/>
                    <a:pt x="1500978" y="1417811"/>
                  </a:cubicBezTo>
                  <a:cubicBezTo>
                    <a:pt x="1521617" y="1472505"/>
                    <a:pt x="1542772" y="1527198"/>
                    <a:pt x="1563411" y="1581892"/>
                  </a:cubicBezTo>
                  <a:cubicBezTo>
                    <a:pt x="1569087" y="1596339"/>
                    <a:pt x="1565991" y="1606143"/>
                    <a:pt x="1554124" y="1615430"/>
                  </a:cubicBezTo>
                  <a:cubicBezTo>
                    <a:pt x="1512845" y="1646389"/>
                    <a:pt x="1472083" y="1677864"/>
                    <a:pt x="1430805" y="1708822"/>
                  </a:cubicBezTo>
                  <a:cubicBezTo>
                    <a:pt x="1418938" y="1717594"/>
                    <a:pt x="1408618" y="1717594"/>
                    <a:pt x="1397266" y="1708306"/>
                  </a:cubicBezTo>
                  <a:cubicBezTo>
                    <a:pt x="1352892" y="1672704"/>
                    <a:pt x="1308003" y="1636585"/>
                    <a:pt x="1263628" y="1600467"/>
                  </a:cubicBezTo>
                  <a:cubicBezTo>
                    <a:pt x="1253825" y="1592727"/>
                    <a:pt x="1243505" y="1590147"/>
                    <a:pt x="1232154" y="1594275"/>
                  </a:cubicBezTo>
                  <a:cubicBezTo>
                    <a:pt x="1205839" y="1604079"/>
                    <a:pt x="1179524" y="1613883"/>
                    <a:pt x="1153725" y="1624202"/>
                  </a:cubicBezTo>
                  <a:cubicBezTo>
                    <a:pt x="1143406" y="1628330"/>
                    <a:pt x="1137214" y="1636070"/>
                    <a:pt x="1134634" y="1646905"/>
                  </a:cubicBezTo>
                  <a:cubicBezTo>
                    <a:pt x="1131022" y="1663932"/>
                    <a:pt x="1127411" y="1681475"/>
                    <a:pt x="1123798" y="1698503"/>
                  </a:cubicBezTo>
                  <a:cubicBezTo>
                    <a:pt x="1115027" y="1739781"/>
                    <a:pt x="1106771" y="1780543"/>
                    <a:pt x="1097999" y="1821821"/>
                  </a:cubicBezTo>
                  <a:cubicBezTo>
                    <a:pt x="1095420" y="1833689"/>
                    <a:pt x="1088196" y="1840913"/>
                    <a:pt x="1076329" y="1842460"/>
                  </a:cubicBezTo>
                  <a:cubicBezTo>
                    <a:pt x="1048982" y="1846072"/>
                    <a:pt x="1021635" y="1848652"/>
                    <a:pt x="994288" y="1851232"/>
                  </a:cubicBezTo>
                  <a:cubicBezTo>
                    <a:pt x="980873" y="1850200"/>
                    <a:pt x="970037" y="1851232"/>
                    <a:pt x="959201" y="1852264"/>
                  </a:cubicBezTo>
                  <a:close/>
                  <a:moveTo>
                    <a:pt x="928759" y="382245"/>
                  </a:moveTo>
                  <a:cubicBezTo>
                    <a:pt x="633620" y="381729"/>
                    <a:pt x="388015" y="619594"/>
                    <a:pt x="386983" y="921957"/>
                  </a:cubicBezTo>
                  <a:cubicBezTo>
                    <a:pt x="385951" y="1222772"/>
                    <a:pt x="627428" y="1464765"/>
                    <a:pt x="926695" y="1465797"/>
                  </a:cubicBezTo>
                  <a:cubicBezTo>
                    <a:pt x="1229058" y="1466829"/>
                    <a:pt x="1470019" y="1222772"/>
                    <a:pt x="1470535" y="924537"/>
                  </a:cubicBezTo>
                  <a:cubicBezTo>
                    <a:pt x="1470535" y="625270"/>
                    <a:pt x="1228026" y="381729"/>
                    <a:pt x="928759" y="382245"/>
                  </a:cubicBezTo>
                  <a:close/>
                </a:path>
              </a:pathLst>
            </a:custGeom>
            <a:solidFill>
              <a:srgbClr val="343C4F"/>
            </a:solidFill>
            <a:ln w="515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51" name="Block Arc 41">
              <a:extLst>
                <a:ext uri="{FF2B5EF4-FFF2-40B4-BE49-F238E27FC236}">
                  <a16:creationId xmlns:a16="http://schemas.microsoft.com/office/drawing/2014/main" xmlns="" id="{D0172C6B-4FB4-763A-4378-A80A79F4E421}"/>
                </a:ext>
              </a:extLst>
            </p:cNvPr>
            <p:cNvSpPr/>
            <p:nvPr/>
          </p:nvSpPr>
          <p:spPr>
            <a:xfrm>
              <a:off x="800225" y="2853760"/>
              <a:ext cx="2194560" cy="2194560"/>
            </a:xfrm>
            <a:prstGeom prst="blockArc">
              <a:avLst>
                <a:gd name="adj1" fmla="val 10800000"/>
                <a:gd name="adj2" fmla="val 44603"/>
                <a:gd name="adj3" fmla="val 3819"/>
              </a:avLst>
            </a:prstGeom>
            <a:solidFill>
              <a:srgbClr val="343C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1" name="صورة الشريحة 70">
                <a:extLst>
                  <a:ext uri="{FF2B5EF4-FFF2-40B4-BE49-F238E27FC236}">
                    <a16:creationId xmlns:a16="http://schemas.microsoft.com/office/drawing/2014/main" id="{037EA8D0-42C8-6707-003B-310296C9D750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3576201"/>
                  </p:ext>
                </p:extLst>
              </p:nvPr>
            </p:nvGraphicFramePr>
            <p:xfrm>
              <a:off x="11256623" y="217146"/>
              <a:ext cx="413039" cy="413039"/>
            </p:xfrm>
            <a:graphic>
              <a:graphicData uri="http://schemas.microsoft.com/office/powerpoint/2016/slidezoom">
                <pslz:sldZm>
                  <pslz:sldZmObj sldId="300" cId="206747119">
                    <pslz:zmPr id="{F7B05204-1560-44C1-95B3-9F11F3192761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13039" cy="413039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1" name="صورة الشريحة 70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037EA8D0-42C8-6707-003B-310296C9D750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256623" y="217146"/>
                <a:ext cx="413039" cy="413039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9" name="TextBox 28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46907910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7000"/>
                            </p:stCondLst>
                            <p:childTnLst>
                              <p:par>
                                <p:cTn id="5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نشاط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14" name="TextBox 2912">
            <a:extLst>
              <a:ext uri="{FF2B5EF4-FFF2-40B4-BE49-F238E27FC236}">
                <a16:creationId xmlns:a16="http://schemas.microsoft.com/office/drawing/2014/main" xmlns="" id="{C42D6557-0197-DB5F-7594-4B1A81ED05FF}"/>
              </a:ext>
            </a:extLst>
          </p:cNvPr>
          <p:cNvSpPr txBox="1"/>
          <p:nvPr/>
        </p:nvSpPr>
        <p:spPr>
          <a:xfrm>
            <a:off x="4687638" y="1518658"/>
            <a:ext cx="4303962" cy="52322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ar-SA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راجع دليل المدرب صفحة (66)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16" name="مجموعة 15">
            <a:extLst>
              <a:ext uri="{FF2B5EF4-FFF2-40B4-BE49-F238E27FC236}">
                <a16:creationId xmlns:a16="http://schemas.microsoft.com/office/drawing/2014/main" xmlns="" id="{8A8C2A74-0E4C-5C25-5AB2-7501A08C9ECB}"/>
              </a:ext>
            </a:extLst>
          </p:cNvPr>
          <p:cNvGrpSpPr/>
          <p:nvPr/>
        </p:nvGrpSpPr>
        <p:grpSpPr>
          <a:xfrm>
            <a:off x="1064737" y="1780268"/>
            <a:ext cx="3356686" cy="3233549"/>
            <a:chOff x="1064737" y="1780268"/>
            <a:chExt cx="3356686" cy="3233549"/>
          </a:xfrm>
        </p:grpSpPr>
        <p:grpSp>
          <p:nvGrpSpPr>
            <p:cNvPr id="22" name="Group 2902">
              <a:extLst>
                <a:ext uri="{FF2B5EF4-FFF2-40B4-BE49-F238E27FC236}">
                  <a16:creationId xmlns:a16="http://schemas.microsoft.com/office/drawing/2014/main" xmlns="" id="{E93ABCCD-C228-9D27-5EC0-1CFB867DFFDC}"/>
                </a:ext>
              </a:extLst>
            </p:cNvPr>
            <p:cNvGrpSpPr/>
            <p:nvPr/>
          </p:nvGrpSpPr>
          <p:grpSpPr>
            <a:xfrm>
              <a:off x="1064737" y="2835044"/>
              <a:ext cx="3190672" cy="2178773"/>
              <a:chOff x="3366914" y="2916559"/>
              <a:chExt cx="2424286" cy="1655441"/>
            </a:xfrm>
          </p:grpSpPr>
          <p:sp>
            <p:nvSpPr>
              <p:cNvPr id="31" name="Rectangle 2903">
                <a:extLst>
                  <a:ext uri="{FF2B5EF4-FFF2-40B4-BE49-F238E27FC236}">
                    <a16:creationId xmlns:a16="http://schemas.microsoft.com/office/drawing/2014/main" xmlns="" id="{5E716284-2D05-2A2B-417F-AC4FF0E8EF1A}"/>
                  </a:ext>
                </a:extLst>
              </p:cNvPr>
              <p:cNvSpPr/>
              <p:nvPr/>
            </p:nvSpPr>
            <p:spPr>
              <a:xfrm>
                <a:off x="3366914" y="3203451"/>
                <a:ext cx="242428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2" name="Rectangle 2904">
                <a:extLst>
                  <a:ext uri="{FF2B5EF4-FFF2-40B4-BE49-F238E27FC236}">
                    <a16:creationId xmlns:a16="http://schemas.microsoft.com/office/drawing/2014/main" xmlns="" id="{7BA80ACD-BB94-D322-2615-E9D5B0FA5B91}"/>
                  </a:ext>
                </a:extLst>
              </p:cNvPr>
              <p:cNvSpPr/>
              <p:nvPr/>
            </p:nvSpPr>
            <p:spPr>
              <a:xfrm>
                <a:off x="3419872" y="3140968"/>
                <a:ext cx="230425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3" name="Rectangle 3">
                <a:extLst>
                  <a:ext uri="{FF2B5EF4-FFF2-40B4-BE49-F238E27FC236}">
                    <a16:creationId xmlns:a16="http://schemas.microsoft.com/office/drawing/2014/main" xmlns="" id="{816A50BD-D62D-C41C-9749-DA972238F8EC}"/>
                  </a:ext>
                </a:extLst>
              </p:cNvPr>
              <p:cNvSpPr/>
              <p:nvPr/>
            </p:nvSpPr>
            <p:spPr>
              <a:xfrm>
                <a:off x="457200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4" name="Rectangle 3">
                <a:extLst>
                  <a:ext uri="{FF2B5EF4-FFF2-40B4-BE49-F238E27FC236}">
                    <a16:creationId xmlns:a16="http://schemas.microsoft.com/office/drawing/2014/main" xmlns="" id="{66C4BC37-2732-C426-6038-8CEB409B852D}"/>
                  </a:ext>
                </a:extLst>
              </p:cNvPr>
              <p:cNvSpPr/>
              <p:nvPr/>
            </p:nvSpPr>
            <p:spPr>
              <a:xfrm flipH="1">
                <a:off x="349188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5" name="Oval 7">
                <a:extLst>
                  <a:ext uri="{FF2B5EF4-FFF2-40B4-BE49-F238E27FC236}">
                    <a16:creationId xmlns:a16="http://schemas.microsoft.com/office/drawing/2014/main" xmlns="" id="{F8FC2EB2-3F22-B733-6E2F-A641477EEE69}"/>
                  </a:ext>
                </a:extLst>
              </p:cNvPr>
              <p:cNvSpPr/>
              <p:nvPr/>
            </p:nvSpPr>
            <p:spPr>
              <a:xfrm>
                <a:off x="4439051" y="4449847"/>
                <a:ext cx="257915" cy="122153"/>
              </a:xfrm>
              <a:custGeom>
                <a:avLst/>
                <a:gdLst/>
                <a:ahLst/>
                <a:cxnLst/>
                <a:rect l="l" t="t" r="r" b="b"/>
                <a:pathLst>
                  <a:path w="900094" h="360040">
                    <a:moveTo>
                      <a:pt x="0" y="0"/>
                    </a:moveTo>
                    <a:lnTo>
                      <a:pt x="900094" y="0"/>
                    </a:lnTo>
                    <a:cubicBezTo>
                      <a:pt x="900094" y="198845"/>
                      <a:pt x="698601" y="360040"/>
                      <a:pt x="450047" y="360040"/>
                    </a:cubicBezTo>
                    <a:cubicBezTo>
                      <a:pt x="201493" y="360040"/>
                      <a:pt x="0" y="198845"/>
                      <a:pt x="0" y="0"/>
                    </a:cubicBezTo>
                    <a:close/>
                  </a:path>
                </a:pathLst>
              </a:custGeom>
              <a:solidFill>
                <a:srgbClr val="343C4F"/>
              </a:solidFill>
              <a:ln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cxnSp>
          <p:nvCxnSpPr>
            <p:cNvPr id="26" name="Elbow Connector 34">
              <a:extLst>
                <a:ext uri="{FF2B5EF4-FFF2-40B4-BE49-F238E27FC236}">
                  <a16:creationId xmlns:a16="http://schemas.microsoft.com/office/drawing/2014/main" xmlns="" id="{68A2D55F-AC25-E992-7BCC-AD1AF15D02C9}"/>
                </a:ext>
              </a:extLst>
            </p:cNvPr>
            <p:cNvCxnSpPr/>
            <p:nvPr/>
          </p:nvCxnSpPr>
          <p:spPr>
            <a:xfrm rot="5400000">
              <a:off x="3017423" y="1924268"/>
              <a:ext cx="1548000" cy="1260000"/>
            </a:xfrm>
            <a:prstGeom prst="bentConnector3">
              <a:avLst>
                <a:gd name="adj1" fmla="val -25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7" name="صورة 26">
              <a:extLst>
                <a:ext uri="{FF2B5EF4-FFF2-40B4-BE49-F238E27FC236}">
                  <a16:creationId xmlns:a16="http://schemas.microsoft.com/office/drawing/2014/main" xmlns="" id="{A4992353-746F-1A23-830E-AD47B21B5CC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130" y="3396729"/>
              <a:ext cx="758823" cy="758823"/>
            </a:xfrm>
            <a:prstGeom prst="rect">
              <a:avLst/>
            </a:prstGeom>
          </p:spPr>
        </p:pic>
        <p:pic>
          <p:nvPicPr>
            <p:cNvPr id="29" name="صورة 28">
              <a:extLst>
                <a:ext uri="{FF2B5EF4-FFF2-40B4-BE49-F238E27FC236}">
                  <a16:creationId xmlns:a16="http://schemas.microsoft.com/office/drawing/2014/main" xmlns="" id="{807D4C1E-E777-2B4C-690F-A66CE6EE708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466" y="3478965"/>
              <a:ext cx="691457" cy="691457"/>
            </a:xfrm>
            <a:prstGeom prst="rect">
              <a:avLst/>
            </a:prstGeom>
          </p:spPr>
        </p:pic>
      </p:grpSp>
      <p:grpSp>
        <p:nvGrpSpPr>
          <p:cNvPr id="36" name="مجموعة 35">
            <a:extLst>
              <a:ext uri="{FF2B5EF4-FFF2-40B4-BE49-F238E27FC236}">
                <a16:creationId xmlns:a16="http://schemas.microsoft.com/office/drawing/2014/main" xmlns="" id="{824A8DB3-DE3B-E691-92D2-2749435D1C08}"/>
              </a:ext>
            </a:extLst>
          </p:cNvPr>
          <p:cNvGrpSpPr/>
          <p:nvPr/>
        </p:nvGrpSpPr>
        <p:grpSpPr>
          <a:xfrm>
            <a:off x="6839619" y="2878455"/>
            <a:ext cx="3270904" cy="3407355"/>
            <a:chOff x="890071" y="2059011"/>
            <a:chExt cx="3468370" cy="3576798"/>
          </a:xfrm>
        </p:grpSpPr>
        <p:grpSp>
          <p:nvGrpSpPr>
            <p:cNvPr id="37" name="그룹 6">
              <a:extLst>
                <a:ext uri="{FF2B5EF4-FFF2-40B4-BE49-F238E27FC236}">
                  <a16:creationId xmlns:a16="http://schemas.microsoft.com/office/drawing/2014/main" xmlns="" id="{8CA44313-8500-1364-46B1-57F1C4ED28B5}"/>
                </a:ext>
              </a:extLst>
            </p:cNvPr>
            <p:cNvGrpSpPr/>
            <p:nvPr/>
          </p:nvGrpSpPr>
          <p:grpSpPr>
            <a:xfrm>
              <a:off x="890071" y="3036796"/>
              <a:ext cx="3007581" cy="2599013"/>
              <a:chOff x="0" y="0"/>
              <a:chExt cx="7934952" cy="6857020"/>
            </a:xfrm>
          </p:grpSpPr>
          <p:grpSp>
            <p:nvGrpSpPr>
              <p:cNvPr id="66" name="그룹 7">
                <a:extLst>
                  <a:ext uri="{FF2B5EF4-FFF2-40B4-BE49-F238E27FC236}">
                    <a16:creationId xmlns:a16="http://schemas.microsoft.com/office/drawing/2014/main" xmlns="" id="{858D728D-CCD8-2456-A4E1-F0E9CFF42D71}"/>
                  </a:ext>
                </a:extLst>
              </p:cNvPr>
              <p:cNvGrpSpPr/>
              <p:nvPr/>
            </p:nvGrpSpPr>
            <p:grpSpPr>
              <a:xfrm>
                <a:off x="3259917" y="0"/>
                <a:ext cx="4144327" cy="5931604"/>
                <a:chOff x="3259917" y="0"/>
                <a:chExt cx="4144327" cy="5931604"/>
              </a:xfrm>
            </p:grpSpPr>
            <p:sp>
              <p:nvSpPr>
                <p:cNvPr id="77" name="자유형: 도형 18">
                  <a:extLst>
                    <a:ext uri="{FF2B5EF4-FFF2-40B4-BE49-F238E27FC236}">
                      <a16:creationId xmlns:a16="http://schemas.microsoft.com/office/drawing/2014/main" xmlns="" id="{6E5DD851-F40E-AAFA-B7BD-3823D98E1A52}"/>
                    </a:ext>
                  </a:extLst>
                </p:cNvPr>
                <p:cNvSpPr/>
                <p:nvPr/>
              </p:nvSpPr>
              <p:spPr>
                <a:xfrm>
                  <a:off x="3493537" y="3918148"/>
                  <a:ext cx="3823851" cy="2013456"/>
                </a:xfrm>
                <a:custGeom>
                  <a:avLst/>
                  <a:gdLst>
                    <a:gd name="connsiteX0" fmla="*/ 3823851 w 3823851"/>
                    <a:gd name="connsiteY0" fmla="*/ 1995749 h 2013456"/>
                    <a:gd name="connsiteX1" fmla="*/ 3724061 w 3823851"/>
                    <a:gd name="connsiteY1" fmla="*/ 1540267 h 2013456"/>
                    <a:gd name="connsiteX2" fmla="*/ 3456907 w 3823851"/>
                    <a:gd name="connsiteY2" fmla="*/ 901904 h 2013456"/>
                    <a:gd name="connsiteX3" fmla="*/ 2927278 w 3823851"/>
                    <a:gd name="connsiteY3" fmla="*/ 186907 h 2013456"/>
                    <a:gd name="connsiteX4" fmla="*/ 2686181 w 3823851"/>
                    <a:gd name="connsiteY4" fmla="*/ 2369 h 2013456"/>
                    <a:gd name="connsiteX5" fmla="*/ 2668948 w 3823851"/>
                    <a:gd name="connsiteY5" fmla="*/ 20254 h 2013456"/>
                    <a:gd name="connsiteX6" fmla="*/ 2644430 w 3823851"/>
                    <a:gd name="connsiteY6" fmla="*/ 68995 h 2013456"/>
                    <a:gd name="connsiteX7" fmla="*/ 2549495 w 3823851"/>
                    <a:gd name="connsiteY7" fmla="*/ 0 h 2013456"/>
                    <a:gd name="connsiteX8" fmla="*/ 1593343 w 3823851"/>
                    <a:gd name="connsiteY8" fmla="*/ 240267 h 2013456"/>
                    <a:gd name="connsiteX9" fmla="*/ 1473654 w 3823851"/>
                    <a:gd name="connsiteY9" fmla="*/ 245952 h 2013456"/>
                    <a:gd name="connsiteX10" fmla="*/ 1400395 w 3823851"/>
                    <a:gd name="connsiteY10" fmla="*/ 283263 h 2013456"/>
                    <a:gd name="connsiteX11" fmla="*/ 1241204 w 3823851"/>
                    <a:gd name="connsiteY11" fmla="*/ 441210 h 2013456"/>
                    <a:gd name="connsiteX12" fmla="*/ 1073426 w 3823851"/>
                    <a:gd name="connsiteY12" fmla="*/ 658025 h 2013456"/>
                    <a:gd name="connsiteX13" fmla="*/ 1021665 w 3823851"/>
                    <a:gd name="connsiteY13" fmla="*/ 525247 h 2013456"/>
                    <a:gd name="connsiteX14" fmla="*/ 996614 w 3823851"/>
                    <a:gd name="connsiteY14" fmla="*/ 516364 h 2013456"/>
                    <a:gd name="connsiteX15" fmla="*/ 642166 w 3823851"/>
                    <a:gd name="connsiteY15" fmla="*/ 424805 h 2013456"/>
                    <a:gd name="connsiteX16" fmla="*/ 595616 w 3823851"/>
                    <a:gd name="connsiteY16" fmla="*/ 427648 h 2013456"/>
                    <a:gd name="connsiteX17" fmla="*/ 479362 w 3823851"/>
                    <a:gd name="connsiteY17" fmla="*/ 511330 h 2013456"/>
                    <a:gd name="connsiteX18" fmla="*/ 435893 w 3823851"/>
                    <a:gd name="connsiteY18" fmla="*/ 588379 h 2013456"/>
                    <a:gd name="connsiteX19" fmla="*/ 169627 w 3823851"/>
                    <a:gd name="connsiteY19" fmla="*/ 1071104 h 2013456"/>
                    <a:gd name="connsiteX20" fmla="*/ 168679 w 3823851"/>
                    <a:gd name="connsiteY20" fmla="*/ 1995690 h 2013456"/>
                    <a:gd name="connsiteX21" fmla="*/ 895817 w 3823851"/>
                    <a:gd name="connsiteY21" fmla="*/ 1714678 h 2013456"/>
                    <a:gd name="connsiteX22" fmla="*/ 1023501 w 3823851"/>
                    <a:gd name="connsiteY22" fmla="*/ 1629160 h 2013456"/>
                    <a:gd name="connsiteX23" fmla="*/ 1304751 w 3823851"/>
                    <a:gd name="connsiteY23" fmla="*/ 1394223 h 2013456"/>
                    <a:gd name="connsiteX24" fmla="*/ 1427105 w 3823851"/>
                    <a:gd name="connsiteY24" fmla="*/ 1306870 h 2013456"/>
                    <a:gd name="connsiteX25" fmla="*/ 1465600 w 3823851"/>
                    <a:gd name="connsiteY25" fmla="*/ 1336540 h 2013456"/>
                    <a:gd name="connsiteX26" fmla="*/ 1454525 w 3823851"/>
                    <a:gd name="connsiteY26" fmla="*/ 2013457 h 2013456"/>
                    <a:gd name="connsiteX27" fmla="*/ 3823851 w 3823851"/>
                    <a:gd name="connsiteY27" fmla="*/ 1995749 h 201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23851" h="2013456">
                      <a:moveTo>
                        <a:pt x="3823851" y="1995749"/>
                      </a:moveTo>
                      <a:cubicBezTo>
                        <a:pt x="3823851" y="1995749"/>
                        <a:pt x="3726963" y="1551756"/>
                        <a:pt x="3724061" y="1540267"/>
                      </a:cubicBezTo>
                      <a:cubicBezTo>
                        <a:pt x="3666674" y="1314213"/>
                        <a:pt x="3570378" y="1104268"/>
                        <a:pt x="3456907" y="901904"/>
                      </a:cubicBezTo>
                      <a:cubicBezTo>
                        <a:pt x="3310745" y="641205"/>
                        <a:pt x="3143145" y="395964"/>
                        <a:pt x="2927278" y="186907"/>
                      </a:cubicBezTo>
                      <a:cubicBezTo>
                        <a:pt x="2854256" y="116136"/>
                        <a:pt x="2776260" y="51169"/>
                        <a:pt x="2686181" y="2369"/>
                      </a:cubicBezTo>
                      <a:cubicBezTo>
                        <a:pt x="2674752" y="2843"/>
                        <a:pt x="2672797" y="12614"/>
                        <a:pt x="2668948" y="20254"/>
                      </a:cubicBezTo>
                      <a:cubicBezTo>
                        <a:pt x="2660775" y="36481"/>
                        <a:pt x="2653135" y="53004"/>
                        <a:pt x="2644430" y="68995"/>
                      </a:cubicBezTo>
                      <a:lnTo>
                        <a:pt x="2549495" y="0"/>
                      </a:lnTo>
                      <a:lnTo>
                        <a:pt x="1593343" y="240267"/>
                      </a:lnTo>
                      <a:cubicBezTo>
                        <a:pt x="1553486" y="243051"/>
                        <a:pt x="1513629" y="244886"/>
                        <a:pt x="1473654" y="245952"/>
                      </a:cubicBezTo>
                      <a:cubicBezTo>
                        <a:pt x="1445878" y="251875"/>
                        <a:pt x="1422308" y="266384"/>
                        <a:pt x="1400395" y="283263"/>
                      </a:cubicBezTo>
                      <a:cubicBezTo>
                        <a:pt x="1340758" y="329220"/>
                        <a:pt x="1289412" y="383823"/>
                        <a:pt x="1241204" y="441210"/>
                      </a:cubicBezTo>
                      <a:cubicBezTo>
                        <a:pt x="1180975" y="512929"/>
                        <a:pt x="1120035" y="584292"/>
                        <a:pt x="1073426" y="658025"/>
                      </a:cubicBezTo>
                      <a:cubicBezTo>
                        <a:pt x="1106295" y="599986"/>
                        <a:pt x="1089416" y="551542"/>
                        <a:pt x="1021665" y="525247"/>
                      </a:cubicBezTo>
                      <a:cubicBezTo>
                        <a:pt x="1013374" y="522049"/>
                        <a:pt x="1004906" y="519384"/>
                        <a:pt x="996614" y="516364"/>
                      </a:cubicBezTo>
                      <a:cubicBezTo>
                        <a:pt x="880538" y="477987"/>
                        <a:pt x="761263" y="451692"/>
                        <a:pt x="642166" y="424805"/>
                      </a:cubicBezTo>
                      <a:cubicBezTo>
                        <a:pt x="626768" y="421311"/>
                        <a:pt x="610837" y="421311"/>
                        <a:pt x="595616" y="427648"/>
                      </a:cubicBezTo>
                      <a:cubicBezTo>
                        <a:pt x="543974" y="437657"/>
                        <a:pt x="506486" y="467801"/>
                        <a:pt x="479362" y="511330"/>
                      </a:cubicBezTo>
                      <a:cubicBezTo>
                        <a:pt x="463787" y="536322"/>
                        <a:pt x="448863" y="561965"/>
                        <a:pt x="435893" y="588379"/>
                      </a:cubicBezTo>
                      <a:cubicBezTo>
                        <a:pt x="354995" y="753669"/>
                        <a:pt x="245136" y="902911"/>
                        <a:pt x="169627" y="1071104"/>
                      </a:cubicBezTo>
                      <a:cubicBezTo>
                        <a:pt x="-139279" y="1652198"/>
                        <a:pt x="44312" y="1995690"/>
                        <a:pt x="168679" y="1995690"/>
                      </a:cubicBezTo>
                      <a:cubicBezTo>
                        <a:pt x="512646" y="1995690"/>
                        <a:pt x="883617" y="1719652"/>
                        <a:pt x="895817" y="1714678"/>
                      </a:cubicBezTo>
                      <a:cubicBezTo>
                        <a:pt x="941656" y="1691048"/>
                        <a:pt x="982045" y="1659245"/>
                        <a:pt x="1023501" y="1629160"/>
                      </a:cubicBezTo>
                      <a:cubicBezTo>
                        <a:pt x="1122522" y="1557204"/>
                        <a:pt x="1212718" y="1474530"/>
                        <a:pt x="1304751" y="1394223"/>
                      </a:cubicBezTo>
                      <a:cubicBezTo>
                        <a:pt x="1342890" y="1360940"/>
                        <a:pt x="1386893" y="1336718"/>
                        <a:pt x="1427105" y="1306870"/>
                      </a:cubicBezTo>
                      <a:cubicBezTo>
                        <a:pt x="1435100" y="1296683"/>
                        <a:pt x="1471403" y="1317115"/>
                        <a:pt x="1465600" y="1336540"/>
                      </a:cubicBezTo>
                      <a:cubicBezTo>
                        <a:pt x="1472825" y="1449005"/>
                        <a:pt x="1454525" y="2013457"/>
                        <a:pt x="1454525" y="2013457"/>
                      </a:cubicBezTo>
                      <a:lnTo>
                        <a:pt x="3823851" y="19957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8" name="자유형: 도형 19">
                  <a:extLst>
                    <a:ext uri="{FF2B5EF4-FFF2-40B4-BE49-F238E27FC236}">
                      <a16:creationId xmlns:a16="http://schemas.microsoft.com/office/drawing/2014/main" xmlns="" id="{1FAA04EF-A47F-B82E-80F5-18EF55DE6DDB}"/>
                    </a:ext>
                  </a:extLst>
                </p:cNvPr>
                <p:cNvSpPr/>
                <p:nvPr/>
              </p:nvSpPr>
              <p:spPr>
                <a:xfrm>
                  <a:off x="5699748" y="4458189"/>
                  <a:ext cx="390758" cy="833175"/>
                </a:xfrm>
                <a:custGeom>
                  <a:avLst/>
                  <a:gdLst>
                    <a:gd name="connsiteX0" fmla="*/ 10630 w 390758"/>
                    <a:gd name="connsiteY0" fmla="*/ 39276 h 833175"/>
                    <a:gd name="connsiteX1" fmla="*/ 1569 w 390758"/>
                    <a:gd name="connsiteY1" fmla="*/ 5578 h 833175"/>
                    <a:gd name="connsiteX2" fmla="*/ 11045 w 390758"/>
                    <a:gd name="connsiteY2" fmla="*/ 4275 h 833175"/>
                    <a:gd name="connsiteX3" fmla="*/ 43617 w 390758"/>
                    <a:gd name="connsiteY3" fmla="*/ 18963 h 833175"/>
                    <a:gd name="connsiteX4" fmla="*/ 173256 w 390758"/>
                    <a:gd name="connsiteY4" fmla="*/ 314662 h 833175"/>
                    <a:gd name="connsiteX5" fmla="*/ 207013 w 390758"/>
                    <a:gd name="connsiteY5" fmla="*/ 131071 h 833175"/>
                    <a:gd name="connsiteX6" fmla="*/ 213054 w 390758"/>
                    <a:gd name="connsiteY6" fmla="*/ 90385 h 833175"/>
                    <a:gd name="connsiteX7" fmla="*/ 242073 w 390758"/>
                    <a:gd name="connsiteY7" fmla="*/ 60063 h 833175"/>
                    <a:gd name="connsiteX8" fmla="*/ 253562 w 390758"/>
                    <a:gd name="connsiteY8" fmla="*/ 94768 h 833175"/>
                    <a:gd name="connsiteX9" fmla="*/ 216252 w 390758"/>
                    <a:gd name="connsiteY9" fmla="*/ 270363 h 833175"/>
                    <a:gd name="connsiteX10" fmla="*/ 202038 w 390758"/>
                    <a:gd name="connsiteY10" fmla="*/ 336515 h 833175"/>
                    <a:gd name="connsiteX11" fmla="*/ 225964 w 390758"/>
                    <a:gd name="connsiteY11" fmla="*/ 420079 h 833175"/>
                    <a:gd name="connsiteX12" fmla="*/ 385629 w 390758"/>
                    <a:gd name="connsiteY12" fmla="*/ 788444 h 833175"/>
                    <a:gd name="connsiteX13" fmla="*/ 390130 w 390758"/>
                    <a:gd name="connsiteY13" fmla="*/ 802362 h 833175"/>
                    <a:gd name="connsiteX14" fmla="*/ 378286 w 390758"/>
                    <a:gd name="connsiteY14" fmla="*/ 832092 h 833175"/>
                    <a:gd name="connsiteX15" fmla="*/ 351694 w 390758"/>
                    <a:gd name="connsiteY15" fmla="*/ 814858 h 833175"/>
                    <a:gd name="connsiteX16" fmla="*/ 302776 w 390758"/>
                    <a:gd name="connsiteY16" fmla="*/ 704111 h 833175"/>
                    <a:gd name="connsiteX17" fmla="*/ 154127 w 390758"/>
                    <a:gd name="connsiteY17" fmla="*/ 366364 h 833175"/>
                    <a:gd name="connsiteX18" fmla="*/ 10630 w 390758"/>
                    <a:gd name="connsiteY18" fmla="*/ 39276 h 83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0758" h="833175">
                      <a:moveTo>
                        <a:pt x="10630" y="39276"/>
                      </a:moveTo>
                      <a:cubicBezTo>
                        <a:pt x="5359" y="28675"/>
                        <a:pt x="-3642" y="19022"/>
                        <a:pt x="1569" y="5578"/>
                      </a:cubicBezTo>
                      <a:cubicBezTo>
                        <a:pt x="4708" y="5164"/>
                        <a:pt x="7847" y="4749"/>
                        <a:pt x="11045" y="4275"/>
                      </a:cubicBezTo>
                      <a:cubicBezTo>
                        <a:pt x="28279" y="-4904"/>
                        <a:pt x="35978" y="1018"/>
                        <a:pt x="43617" y="18963"/>
                      </a:cubicBezTo>
                      <a:cubicBezTo>
                        <a:pt x="84836" y="115614"/>
                        <a:pt x="127773" y="211496"/>
                        <a:pt x="173256" y="314662"/>
                      </a:cubicBezTo>
                      <a:cubicBezTo>
                        <a:pt x="185397" y="248747"/>
                        <a:pt x="196294" y="189939"/>
                        <a:pt x="207013" y="131071"/>
                      </a:cubicBezTo>
                      <a:cubicBezTo>
                        <a:pt x="209441" y="117569"/>
                        <a:pt x="211218" y="103948"/>
                        <a:pt x="213054" y="90385"/>
                      </a:cubicBezTo>
                      <a:cubicBezTo>
                        <a:pt x="215363" y="72974"/>
                        <a:pt x="224365" y="57576"/>
                        <a:pt x="242073" y="60063"/>
                      </a:cubicBezTo>
                      <a:cubicBezTo>
                        <a:pt x="260669" y="62669"/>
                        <a:pt x="255931" y="82627"/>
                        <a:pt x="253562" y="94768"/>
                      </a:cubicBezTo>
                      <a:cubicBezTo>
                        <a:pt x="242132" y="153517"/>
                        <a:pt x="228866" y="211851"/>
                        <a:pt x="216252" y="270363"/>
                      </a:cubicBezTo>
                      <a:cubicBezTo>
                        <a:pt x="211514" y="292394"/>
                        <a:pt x="206954" y="314485"/>
                        <a:pt x="202038" y="336515"/>
                      </a:cubicBezTo>
                      <a:cubicBezTo>
                        <a:pt x="194872" y="368673"/>
                        <a:pt x="214712" y="393606"/>
                        <a:pt x="225964" y="420079"/>
                      </a:cubicBezTo>
                      <a:cubicBezTo>
                        <a:pt x="278199" y="543262"/>
                        <a:pt x="332269" y="665735"/>
                        <a:pt x="385629" y="788444"/>
                      </a:cubicBezTo>
                      <a:cubicBezTo>
                        <a:pt x="387583" y="792945"/>
                        <a:pt x="389893" y="797683"/>
                        <a:pt x="390130" y="802362"/>
                      </a:cubicBezTo>
                      <a:cubicBezTo>
                        <a:pt x="390663" y="813851"/>
                        <a:pt x="393861" y="827413"/>
                        <a:pt x="378286" y="832092"/>
                      </a:cubicBezTo>
                      <a:cubicBezTo>
                        <a:pt x="363420" y="836593"/>
                        <a:pt x="356787" y="826347"/>
                        <a:pt x="351694" y="814858"/>
                      </a:cubicBezTo>
                      <a:cubicBezTo>
                        <a:pt x="335349" y="777962"/>
                        <a:pt x="319062" y="741066"/>
                        <a:pt x="302776" y="704111"/>
                      </a:cubicBezTo>
                      <a:cubicBezTo>
                        <a:pt x="253207" y="591529"/>
                        <a:pt x="203578" y="479005"/>
                        <a:pt x="154127" y="366364"/>
                      </a:cubicBezTo>
                      <a:cubicBezTo>
                        <a:pt x="106156" y="257394"/>
                        <a:pt x="58423" y="148305"/>
                        <a:pt x="10630" y="39276"/>
                      </a:cubicBezTo>
                      <a:close/>
                    </a:path>
                  </a:pathLst>
                </a:custGeom>
                <a:solidFill>
                  <a:srgbClr val="212F99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9" name="자유형: 도형 20">
                  <a:extLst>
                    <a:ext uri="{FF2B5EF4-FFF2-40B4-BE49-F238E27FC236}">
                      <a16:creationId xmlns:a16="http://schemas.microsoft.com/office/drawing/2014/main" xmlns="" id="{569C98AF-87B3-1FC2-625F-8091FA0655DA}"/>
                    </a:ext>
                  </a:extLst>
                </p:cNvPr>
                <p:cNvSpPr/>
                <p:nvPr/>
              </p:nvSpPr>
              <p:spPr>
                <a:xfrm>
                  <a:off x="4335640" y="4608271"/>
                  <a:ext cx="2323335" cy="1014093"/>
                </a:xfrm>
                <a:custGeom>
                  <a:avLst/>
                  <a:gdLst>
                    <a:gd name="connsiteX0" fmla="*/ 177195 w 2323335"/>
                    <a:gd name="connsiteY0" fmla="*/ 68284 h 1014093"/>
                    <a:gd name="connsiteX1" fmla="*/ 0 w 2323335"/>
                    <a:gd name="connsiteY1" fmla="*/ 648667 h 1014093"/>
                    <a:gd name="connsiteX2" fmla="*/ 177195 w 2323335"/>
                    <a:gd name="connsiteY2" fmla="*/ 68284 h 1014093"/>
                    <a:gd name="connsiteX3" fmla="*/ 703389 w 2323335"/>
                    <a:gd name="connsiteY3" fmla="*/ 62243 h 1014093"/>
                    <a:gd name="connsiteX4" fmla="*/ 630545 w 2323335"/>
                    <a:gd name="connsiteY4" fmla="*/ 641619 h 1014093"/>
                    <a:gd name="connsiteX5" fmla="*/ 576652 w 2323335"/>
                    <a:gd name="connsiteY5" fmla="*/ 617990 h 1014093"/>
                    <a:gd name="connsiteX6" fmla="*/ 677271 w 2323335"/>
                    <a:gd name="connsiteY6" fmla="*/ 274201 h 1014093"/>
                    <a:gd name="connsiteX7" fmla="*/ 703389 w 2323335"/>
                    <a:gd name="connsiteY7" fmla="*/ 62243 h 1014093"/>
                    <a:gd name="connsiteX8" fmla="*/ 2308385 w 2323335"/>
                    <a:gd name="connsiteY8" fmla="*/ 60052 h 1014093"/>
                    <a:gd name="connsiteX9" fmla="*/ 2322777 w 2323335"/>
                    <a:gd name="connsiteY9" fmla="*/ 90196 h 1014093"/>
                    <a:gd name="connsiteX10" fmla="*/ 2246379 w 2323335"/>
                    <a:gd name="connsiteY10" fmla="*/ 615562 h 1014093"/>
                    <a:gd name="connsiteX11" fmla="*/ 2139127 w 2323335"/>
                    <a:gd name="connsiteY11" fmla="*/ 902556 h 1014093"/>
                    <a:gd name="connsiteX12" fmla="*/ 2104185 w 2323335"/>
                    <a:gd name="connsiteY12" fmla="*/ 914518 h 1014093"/>
                    <a:gd name="connsiteX13" fmla="*/ 2308385 w 2323335"/>
                    <a:gd name="connsiteY13" fmla="*/ 60052 h 1014093"/>
                    <a:gd name="connsiteX14" fmla="*/ 851386 w 2323335"/>
                    <a:gd name="connsiteY14" fmla="*/ 0 h 1014093"/>
                    <a:gd name="connsiteX15" fmla="*/ 883722 w 2323335"/>
                    <a:gd name="connsiteY15" fmla="*/ 2310 h 1014093"/>
                    <a:gd name="connsiteX16" fmla="*/ 869331 w 2323335"/>
                    <a:gd name="connsiteY16" fmla="*/ 216341 h 1014093"/>
                    <a:gd name="connsiteX17" fmla="*/ 1070689 w 2323335"/>
                    <a:gd name="connsiteY17" fmla="*/ 738804 h 1014093"/>
                    <a:gd name="connsiteX18" fmla="*/ 1178356 w 2323335"/>
                    <a:gd name="connsiteY18" fmla="*/ 994232 h 1014093"/>
                    <a:gd name="connsiteX19" fmla="*/ 1180132 w 2323335"/>
                    <a:gd name="connsiteY19" fmla="*/ 1014072 h 1014093"/>
                    <a:gd name="connsiteX20" fmla="*/ 1152653 w 2323335"/>
                    <a:gd name="connsiteY20" fmla="*/ 987422 h 1014093"/>
                    <a:gd name="connsiteX21" fmla="*/ 829060 w 2323335"/>
                    <a:gd name="connsiteY21" fmla="*/ 282493 h 1014093"/>
                    <a:gd name="connsiteX22" fmla="*/ 790269 w 2323335"/>
                    <a:gd name="connsiteY22" fmla="*/ 116491 h 1014093"/>
                    <a:gd name="connsiteX23" fmla="*/ 798441 w 2323335"/>
                    <a:gd name="connsiteY23" fmla="*/ 43766 h 1014093"/>
                    <a:gd name="connsiteX24" fmla="*/ 841970 w 2323335"/>
                    <a:gd name="connsiteY24" fmla="*/ 3850 h 1014093"/>
                    <a:gd name="connsiteX25" fmla="*/ 851386 w 2323335"/>
                    <a:gd name="connsiteY25" fmla="*/ 0 h 1014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23335" h="1014093">
                      <a:moveTo>
                        <a:pt x="177195" y="68284"/>
                      </a:moveTo>
                      <a:cubicBezTo>
                        <a:pt x="188802" y="283263"/>
                        <a:pt x="129046" y="476507"/>
                        <a:pt x="0" y="648667"/>
                      </a:cubicBezTo>
                      <a:cubicBezTo>
                        <a:pt x="76753" y="460635"/>
                        <a:pt x="136686" y="267450"/>
                        <a:pt x="177195" y="68284"/>
                      </a:cubicBezTo>
                      <a:close/>
                      <a:moveTo>
                        <a:pt x="703389" y="62243"/>
                      </a:moveTo>
                      <a:cubicBezTo>
                        <a:pt x="720800" y="260639"/>
                        <a:pt x="718609" y="456607"/>
                        <a:pt x="630545" y="641619"/>
                      </a:cubicBezTo>
                      <a:cubicBezTo>
                        <a:pt x="618759" y="619707"/>
                        <a:pt x="599630" y="614496"/>
                        <a:pt x="576652" y="617990"/>
                      </a:cubicBezTo>
                      <a:cubicBezTo>
                        <a:pt x="627228" y="508368"/>
                        <a:pt x="656662" y="392647"/>
                        <a:pt x="677271" y="274201"/>
                      </a:cubicBezTo>
                      <a:cubicBezTo>
                        <a:pt x="689471" y="203963"/>
                        <a:pt x="693854" y="132777"/>
                        <a:pt x="703389" y="62243"/>
                      </a:cubicBezTo>
                      <a:close/>
                      <a:moveTo>
                        <a:pt x="2308385" y="60052"/>
                      </a:moveTo>
                      <a:cubicBezTo>
                        <a:pt x="2327573" y="70712"/>
                        <a:pt x="2322836" y="81668"/>
                        <a:pt x="2322777" y="90196"/>
                      </a:cubicBezTo>
                      <a:cubicBezTo>
                        <a:pt x="2321532" y="268812"/>
                        <a:pt x="2295238" y="443697"/>
                        <a:pt x="2246379" y="615562"/>
                      </a:cubicBezTo>
                      <a:cubicBezTo>
                        <a:pt x="2218367" y="714286"/>
                        <a:pt x="2177147" y="807740"/>
                        <a:pt x="2139127" y="902556"/>
                      </a:cubicBezTo>
                      <a:cubicBezTo>
                        <a:pt x="2127993" y="908004"/>
                        <a:pt x="2117451" y="915348"/>
                        <a:pt x="2104185" y="914518"/>
                      </a:cubicBezTo>
                      <a:cubicBezTo>
                        <a:pt x="2192723" y="635934"/>
                        <a:pt x="2241641" y="347460"/>
                        <a:pt x="2308385" y="60052"/>
                      </a:cubicBezTo>
                      <a:close/>
                      <a:moveTo>
                        <a:pt x="851386" y="0"/>
                      </a:moveTo>
                      <a:cubicBezTo>
                        <a:pt x="861869" y="4797"/>
                        <a:pt x="872944" y="1658"/>
                        <a:pt x="883722" y="2310"/>
                      </a:cubicBezTo>
                      <a:cubicBezTo>
                        <a:pt x="834686" y="70712"/>
                        <a:pt x="846530" y="142075"/>
                        <a:pt x="869331" y="216341"/>
                      </a:cubicBezTo>
                      <a:cubicBezTo>
                        <a:pt x="924231" y="395312"/>
                        <a:pt x="986947" y="570789"/>
                        <a:pt x="1070689" y="738804"/>
                      </a:cubicBezTo>
                      <a:cubicBezTo>
                        <a:pt x="1111789" y="821361"/>
                        <a:pt x="1143059" y="908833"/>
                        <a:pt x="1178356" y="994232"/>
                      </a:cubicBezTo>
                      <a:cubicBezTo>
                        <a:pt x="1180725" y="999977"/>
                        <a:pt x="1184752" y="1006669"/>
                        <a:pt x="1180132" y="1014072"/>
                      </a:cubicBezTo>
                      <a:cubicBezTo>
                        <a:pt x="1161714" y="1014783"/>
                        <a:pt x="1158220" y="997963"/>
                        <a:pt x="1152653" y="987422"/>
                      </a:cubicBezTo>
                      <a:cubicBezTo>
                        <a:pt x="1031602" y="758526"/>
                        <a:pt x="912623" y="528564"/>
                        <a:pt x="829060" y="282493"/>
                      </a:cubicBezTo>
                      <a:cubicBezTo>
                        <a:pt x="810700" y="228482"/>
                        <a:pt x="798441" y="172871"/>
                        <a:pt x="790269" y="116491"/>
                      </a:cubicBezTo>
                      <a:cubicBezTo>
                        <a:pt x="786715" y="91795"/>
                        <a:pt x="791275" y="67632"/>
                        <a:pt x="798441" y="43766"/>
                      </a:cubicBezTo>
                      <a:cubicBezTo>
                        <a:pt x="805133" y="21498"/>
                        <a:pt x="821953" y="11134"/>
                        <a:pt x="841970" y="3850"/>
                      </a:cubicBezTo>
                      <a:cubicBezTo>
                        <a:pt x="845109" y="2547"/>
                        <a:pt x="848248" y="1303"/>
                        <a:pt x="85138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0" name="자유형: 도형 21">
                  <a:extLst>
                    <a:ext uri="{FF2B5EF4-FFF2-40B4-BE49-F238E27FC236}">
                      <a16:creationId xmlns:a16="http://schemas.microsoft.com/office/drawing/2014/main" xmlns="" id="{9C0C3470-0B46-5310-AB41-84E2781B3BE1}"/>
                    </a:ext>
                  </a:extLst>
                </p:cNvPr>
                <p:cNvSpPr/>
                <p:nvPr/>
              </p:nvSpPr>
              <p:spPr>
                <a:xfrm>
                  <a:off x="3259917" y="0"/>
                  <a:ext cx="4144327" cy="4617073"/>
                </a:xfrm>
                <a:custGeom>
                  <a:avLst/>
                  <a:gdLst>
                    <a:gd name="connsiteX0" fmla="*/ 4113438 w 4144327"/>
                    <a:gd name="connsiteY0" fmla="*/ 1843337 h 4617073"/>
                    <a:gd name="connsiteX1" fmla="*/ 4046635 w 4144327"/>
                    <a:gd name="connsiteY1" fmla="*/ 1551072 h 4617073"/>
                    <a:gd name="connsiteX2" fmla="*/ 3703202 w 4144327"/>
                    <a:gd name="connsiteY2" fmla="*/ 1060944 h 4617073"/>
                    <a:gd name="connsiteX3" fmla="*/ 3297466 w 4144327"/>
                    <a:gd name="connsiteY3" fmla="*/ 717215 h 4617073"/>
                    <a:gd name="connsiteX4" fmla="*/ 3363144 w 4144327"/>
                    <a:gd name="connsiteY4" fmla="*/ 333215 h 4617073"/>
                    <a:gd name="connsiteX5" fmla="*/ 3362671 w 4144327"/>
                    <a:gd name="connsiteY5" fmla="*/ 447159 h 4617073"/>
                    <a:gd name="connsiteX6" fmla="*/ 3327788 w 4144327"/>
                    <a:gd name="connsiteY6" fmla="*/ 620031 h 4617073"/>
                    <a:gd name="connsiteX7" fmla="*/ 3270934 w 4144327"/>
                    <a:gd name="connsiteY7" fmla="*/ 689203 h 4617073"/>
                    <a:gd name="connsiteX8" fmla="*/ 3177244 w 4144327"/>
                    <a:gd name="connsiteY8" fmla="*/ 684228 h 4617073"/>
                    <a:gd name="connsiteX9" fmla="*/ 3169486 w 4144327"/>
                    <a:gd name="connsiteY9" fmla="*/ 630276 h 4617073"/>
                    <a:gd name="connsiteX10" fmla="*/ 3126371 w 4144327"/>
                    <a:gd name="connsiteY10" fmla="*/ 312960 h 4617073"/>
                    <a:gd name="connsiteX11" fmla="*/ 2692742 w 4144327"/>
                    <a:gd name="connsiteY11" fmla="*/ 86 h 4617073"/>
                    <a:gd name="connsiteX12" fmla="*/ 2874320 w 4144327"/>
                    <a:gd name="connsiteY12" fmla="*/ 124513 h 4617073"/>
                    <a:gd name="connsiteX13" fmla="*/ 3081303 w 4144327"/>
                    <a:gd name="connsiteY13" fmla="*/ 385212 h 4617073"/>
                    <a:gd name="connsiteX14" fmla="*/ 3081007 w 4144327"/>
                    <a:gd name="connsiteY14" fmla="*/ 630513 h 4617073"/>
                    <a:gd name="connsiteX15" fmla="*/ 2788505 w 4144327"/>
                    <a:gd name="connsiteY15" fmla="*/ 380830 h 4617073"/>
                    <a:gd name="connsiteX16" fmla="*/ 1909580 w 4144327"/>
                    <a:gd name="connsiteY16" fmla="*/ 207721 h 4617073"/>
                    <a:gd name="connsiteX17" fmla="*/ 1712427 w 4144327"/>
                    <a:gd name="connsiteY17" fmla="*/ 222468 h 4617073"/>
                    <a:gd name="connsiteX18" fmla="*/ 1473404 w 4144327"/>
                    <a:gd name="connsiteY18" fmla="*/ 344645 h 4617073"/>
                    <a:gd name="connsiteX19" fmla="*/ 1489749 w 4144327"/>
                    <a:gd name="connsiteY19" fmla="*/ 343401 h 4617073"/>
                    <a:gd name="connsiteX20" fmla="*/ 1962347 w 4144327"/>
                    <a:gd name="connsiteY20" fmla="*/ 238458 h 4617073"/>
                    <a:gd name="connsiteX21" fmla="*/ 2309334 w 4144327"/>
                    <a:gd name="connsiteY21" fmla="*/ 264694 h 4617073"/>
                    <a:gd name="connsiteX22" fmla="*/ 2414099 w 4144327"/>
                    <a:gd name="connsiteY22" fmla="*/ 319889 h 4617073"/>
                    <a:gd name="connsiteX23" fmla="*/ 2403143 w 4144327"/>
                    <a:gd name="connsiteY23" fmla="*/ 319830 h 4617073"/>
                    <a:gd name="connsiteX24" fmla="*/ 2043068 w 4144327"/>
                    <a:gd name="connsiteY24" fmla="*/ 321962 h 4617073"/>
                    <a:gd name="connsiteX25" fmla="*/ 1789772 w 4144327"/>
                    <a:gd name="connsiteY25" fmla="*/ 364188 h 4617073"/>
                    <a:gd name="connsiteX26" fmla="*/ 1356380 w 4144327"/>
                    <a:gd name="connsiteY26" fmla="*/ 463919 h 4617073"/>
                    <a:gd name="connsiteX27" fmla="*/ 1188898 w 4144327"/>
                    <a:gd name="connsiteY27" fmla="*/ 528235 h 4617073"/>
                    <a:gd name="connsiteX28" fmla="*/ 817807 w 4144327"/>
                    <a:gd name="connsiteY28" fmla="*/ 440585 h 4617073"/>
                    <a:gd name="connsiteX29" fmla="*/ 784347 w 4144327"/>
                    <a:gd name="connsiteY29" fmla="*/ 411981 h 4617073"/>
                    <a:gd name="connsiteX30" fmla="*/ 875609 w 4144327"/>
                    <a:gd name="connsiteY30" fmla="*/ 556781 h 4617073"/>
                    <a:gd name="connsiteX31" fmla="*/ 1033556 w 4144327"/>
                    <a:gd name="connsiteY31" fmla="*/ 603152 h 4617073"/>
                    <a:gd name="connsiteX32" fmla="*/ 1000214 w 4144327"/>
                    <a:gd name="connsiteY32" fmla="*/ 642891 h 4617073"/>
                    <a:gd name="connsiteX33" fmla="*/ 497827 w 4144327"/>
                    <a:gd name="connsiteY33" fmla="*/ 927456 h 4617073"/>
                    <a:gd name="connsiteX34" fmla="*/ 247255 w 4144327"/>
                    <a:gd name="connsiteY34" fmla="*/ 1167901 h 4617073"/>
                    <a:gd name="connsiteX35" fmla="*/ 166712 w 4144327"/>
                    <a:gd name="connsiteY35" fmla="*/ 1401357 h 4617073"/>
                    <a:gd name="connsiteX36" fmla="*/ 392588 w 4144327"/>
                    <a:gd name="connsiteY36" fmla="*/ 1087535 h 4617073"/>
                    <a:gd name="connsiteX37" fmla="*/ 372689 w 4144327"/>
                    <a:gd name="connsiteY37" fmla="*/ 1108796 h 4617073"/>
                    <a:gd name="connsiteX38" fmla="*/ 265081 w 4144327"/>
                    <a:gd name="connsiteY38" fmla="*/ 1324249 h 4617073"/>
                    <a:gd name="connsiteX39" fmla="*/ 221197 w 4144327"/>
                    <a:gd name="connsiteY39" fmla="*/ 1619297 h 4617073"/>
                    <a:gd name="connsiteX40" fmla="*/ 109740 w 4144327"/>
                    <a:gd name="connsiteY40" fmla="*/ 1746034 h 4617073"/>
                    <a:gd name="connsiteX41" fmla="*/ 0 w 4144327"/>
                    <a:gd name="connsiteY41" fmla="*/ 1758411 h 4617073"/>
                    <a:gd name="connsiteX42" fmla="*/ 126855 w 4144327"/>
                    <a:gd name="connsiteY42" fmla="*/ 1797617 h 4617073"/>
                    <a:gd name="connsiteX43" fmla="*/ 237128 w 4144327"/>
                    <a:gd name="connsiteY43" fmla="*/ 1747870 h 4617073"/>
                    <a:gd name="connsiteX44" fmla="*/ 383823 w 4144327"/>
                    <a:gd name="connsiteY44" fmla="*/ 2452206 h 4617073"/>
                    <a:gd name="connsiteX45" fmla="*/ 438900 w 4144327"/>
                    <a:gd name="connsiteY45" fmla="*/ 1968593 h 4617073"/>
                    <a:gd name="connsiteX46" fmla="*/ 425634 w 4144327"/>
                    <a:gd name="connsiteY46" fmla="*/ 2176583 h 4617073"/>
                    <a:gd name="connsiteX47" fmla="*/ 532413 w 4144327"/>
                    <a:gd name="connsiteY47" fmla="*/ 2479212 h 4617073"/>
                    <a:gd name="connsiteX48" fmla="*/ 532413 w 4144327"/>
                    <a:gd name="connsiteY48" fmla="*/ 2479212 h 4617073"/>
                    <a:gd name="connsiteX49" fmla="*/ 526728 w 4144327"/>
                    <a:gd name="connsiteY49" fmla="*/ 2573258 h 4617073"/>
                    <a:gd name="connsiteX50" fmla="*/ 337985 w 4144327"/>
                    <a:gd name="connsiteY50" fmla="*/ 2976328 h 4617073"/>
                    <a:gd name="connsiteX51" fmla="*/ 669277 w 4144327"/>
                    <a:gd name="connsiteY51" fmla="*/ 3279194 h 4617073"/>
                    <a:gd name="connsiteX52" fmla="*/ 669277 w 4144327"/>
                    <a:gd name="connsiteY52" fmla="*/ 3279194 h 4617073"/>
                    <a:gd name="connsiteX53" fmla="*/ 715411 w 4144327"/>
                    <a:gd name="connsiteY53" fmla="*/ 3392487 h 4617073"/>
                    <a:gd name="connsiteX54" fmla="*/ 686451 w 4144327"/>
                    <a:gd name="connsiteY54" fmla="*/ 3402318 h 4617073"/>
                    <a:gd name="connsiteX55" fmla="*/ 604073 w 4144327"/>
                    <a:gd name="connsiteY55" fmla="*/ 3509393 h 4617073"/>
                    <a:gd name="connsiteX56" fmla="*/ 666967 w 4144327"/>
                    <a:gd name="connsiteY56" fmla="*/ 3810067 h 4617073"/>
                    <a:gd name="connsiteX57" fmla="*/ 862284 w 4144327"/>
                    <a:gd name="connsiteY57" fmla="*/ 4173043 h 4617073"/>
                    <a:gd name="connsiteX58" fmla="*/ 860744 w 4144327"/>
                    <a:gd name="connsiteY58" fmla="*/ 4299484 h 4617073"/>
                    <a:gd name="connsiteX59" fmla="*/ 829415 w 4144327"/>
                    <a:gd name="connsiteY59" fmla="*/ 4345856 h 4617073"/>
                    <a:gd name="connsiteX60" fmla="*/ 887750 w 4144327"/>
                    <a:gd name="connsiteY60" fmla="*/ 4354384 h 4617073"/>
                    <a:gd name="connsiteX61" fmla="*/ 1230709 w 4144327"/>
                    <a:gd name="connsiteY61" fmla="*/ 4442625 h 4617073"/>
                    <a:gd name="connsiteX62" fmla="*/ 1248535 w 4144327"/>
                    <a:gd name="connsiteY62" fmla="*/ 4423793 h 4617073"/>
                    <a:gd name="connsiteX63" fmla="*/ 1334526 w 4144327"/>
                    <a:gd name="connsiteY63" fmla="*/ 4341414 h 4617073"/>
                    <a:gd name="connsiteX64" fmla="*/ 1482110 w 4144327"/>
                    <a:gd name="connsiteY64" fmla="*/ 4174346 h 4617073"/>
                    <a:gd name="connsiteX65" fmla="*/ 1489157 w 4144327"/>
                    <a:gd name="connsiteY65" fmla="*/ 4147933 h 4617073"/>
                    <a:gd name="connsiteX66" fmla="*/ 1489572 w 4144327"/>
                    <a:gd name="connsiteY66" fmla="*/ 4148051 h 4617073"/>
                    <a:gd name="connsiteX67" fmla="*/ 1700050 w 4144327"/>
                    <a:gd name="connsiteY67" fmla="*/ 4171918 h 4617073"/>
                    <a:gd name="connsiteX68" fmla="*/ 1960038 w 4144327"/>
                    <a:gd name="connsiteY68" fmla="*/ 4155276 h 4617073"/>
                    <a:gd name="connsiteX69" fmla="*/ 1948845 w 4144327"/>
                    <a:gd name="connsiteY69" fmla="*/ 4175886 h 4617073"/>
                    <a:gd name="connsiteX70" fmla="*/ 1917634 w 4144327"/>
                    <a:gd name="connsiteY70" fmla="*/ 4612299 h 4617073"/>
                    <a:gd name="connsiteX71" fmla="*/ 1926695 w 4144327"/>
                    <a:gd name="connsiteY71" fmla="*/ 4607561 h 4617073"/>
                    <a:gd name="connsiteX72" fmla="*/ 1927051 w 4144327"/>
                    <a:gd name="connsiteY72" fmla="*/ 4608390 h 4617073"/>
                    <a:gd name="connsiteX73" fmla="*/ 1959386 w 4144327"/>
                    <a:gd name="connsiteY73" fmla="*/ 4610700 h 4617073"/>
                    <a:gd name="connsiteX74" fmla="*/ 2247031 w 4144327"/>
                    <a:gd name="connsiteY74" fmla="*/ 4545377 h 4617073"/>
                    <a:gd name="connsiteX75" fmla="*/ 2450343 w 4144327"/>
                    <a:gd name="connsiteY75" fmla="*/ 4497584 h 4617073"/>
                    <a:gd name="connsiteX76" fmla="*/ 2442467 w 4144327"/>
                    <a:gd name="connsiteY76" fmla="*/ 4465604 h 4617073"/>
                    <a:gd name="connsiteX77" fmla="*/ 2450758 w 4144327"/>
                    <a:gd name="connsiteY77" fmla="*/ 4462584 h 4617073"/>
                    <a:gd name="connsiteX78" fmla="*/ 2440631 w 4144327"/>
                    <a:gd name="connsiteY78" fmla="*/ 4444639 h 4617073"/>
                    <a:gd name="connsiteX79" fmla="*/ 2478830 w 4144327"/>
                    <a:gd name="connsiteY79" fmla="*/ 4348994 h 4617073"/>
                    <a:gd name="connsiteX80" fmla="*/ 2569914 w 4144327"/>
                    <a:gd name="connsiteY80" fmla="*/ 4307893 h 4617073"/>
                    <a:gd name="connsiteX81" fmla="*/ 2919743 w 4144327"/>
                    <a:gd name="connsiteY81" fmla="*/ 3920576 h 4617073"/>
                    <a:gd name="connsiteX82" fmla="*/ 2938872 w 4144327"/>
                    <a:gd name="connsiteY82" fmla="*/ 3796860 h 4617073"/>
                    <a:gd name="connsiteX83" fmla="*/ 2951131 w 4144327"/>
                    <a:gd name="connsiteY83" fmla="*/ 3717146 h 4617073"/>
                    <a:gd name="connsiteX84" fmla="*/ 2961318 w 4144327"/>
                    <a:gd name="connsiteY84" fmla="*/ 3639090 h 4617073"/>
                    <a:gd name="connsiteX85" fmla="*/ 2971563 w 4144327"/>
                    <a:gd name="connsiteY85" fmla="*/ 3487362 h 4617073"/>
                    <a:gd name="connsiteX86" fmla="*/ 2971563 w 4144327"/>
                    <a:gd name="connsiteY86" fmla="*/ 3487362 h 4617073"/>
                    <a:gd name="connsiteX87" fmla="*/ 2985362 w 4144327"/>
                    <a:gd name="connsiteY87" fmla="*/ 3461777 h 4617073"/>
                    <a:gd name="connsiteX88" fmla="*/ 3043697 w 4144327"/>
                    <a:gd name="connsiteY88" fmla="*/ 3349373 h 4617073"/>
                    <a:gd name="connsiteX89" fmla="*/ 3202236 w 4144327"/>
                    <a:gd name="connsiteY89" fmla="*/ 3283694 h 4617073"/>
                    <a:gd name="connsiteX90" fmla="*/ 3467495 w 4144327"/>
                    <a:gd name="connsiteY90" fmla="*/ 3246325 h 4617073"/>
                    <a:gd name="connsiteX91" fmla="*/ 3654106 w 4144327"/>
                    <a:gd name="connsiteY91" fmla="*/ 2988765 h 4617073"/>
                    <a:gd name="connsiteX92" fmla="*/ 3654106 w 4144327"/>
                    <a:gd name="connsiteY92" fmla="*/ 2988765 h 4617073"/>
                    <a:gd name="connsiteX93" fmla="*/ 3718896 w 4144327"/>
                    <a:gd name="connsiteY93" fmla="*/ 2957318 h 4617073"/>
                    <a:gd name="connsiteX94" fmla="*/ 3771249 w 4144327"/>
                    <a:gd name="connsiteY94" fmla="*/ 2886132 h 4617073"/>
                    <a:gd name="connsiteX95" fmla="*/ 3865827 w 4144327"/>
                    <a:gd name="connsiteY95" fmla="*/ 2673877 h 4617073"/>
                    <a:gd name="connsiteX96" fmla="*/ 3902605 w 4144327"/>
                    <a:gd name="connsiteY96" fmla="*/ 2571363 h 4617073"/>
                    <a:gd name="connsiteX97" fmla="*/ 3940389 w 4144327"/>
                    <a:gd name="connsiteY97" fmla="*/ 2465768 h 4617073"/>
                    <a:gd name="connsiteX98" fmla="*/ 3906395 w 4144327"/>
                    <a:gd name="connsiteY98" fmla="*/ 2758092 h 4617073"/>
                    <a:gd name="connsiteX99" fmla="*/ 3915220 w 4144327"/>
                    <a:gd name="connsiteY99" fmla="*/ 2758566 h 4617073"/>
                    <a:gd name="connsiteX100" fmla="*/ 4103074 w 4144327"/>
                    <a:gd name="connsiteY100" fmla="*/ 2576870 h 4617073"/>
                    <a:gd name="connsiteX101" fmla="*/ 4143879 w 4144327"/>
                    <a:gd name="connsiteY101" fmla="*/ 2306400 h 4617073"/>
                    <a:gd name="connsiteX102" fmla="*/ 4113438 w 4144327"/>
                    <a:gd name="connsiteY102" fmla="*/ 1843337 h 4617073"/>
                    <a:gd name="connsiteX103" fmla="*/ 262712 w 4144327"/>
                    <a:gd name="connsiteY103" fmla="*/ 1656015 h 4617073"/>
                    <a:gd name="connsiteX104" fmla="*/ 275327 w 4144327"/>
                    <a:gd name="connsiteY104" fmla="*/ 1491790 h 4617073"/>
                    <a:gd name="connsiteX105" fmla="*/ 484087 w 4144327"/>
                    <a:gd name="connsiteY105" fmla="*/ 1170329 h 4617073"/>
                    <a:gd name="connsiteX106" fmla="*/ 602592 w 4144327"/>
                    <a:gd name="connsiteY106" fmla="*/ 1070361 h 4617073"/>
                    <a:gd name="connsiteX107" fmla="*/ 262712 w 4144327"/>
                    <a:gd name="connsiteY107" fmla="*/ 1656015 h 461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4144327" h="4617073">
                      <a:moveTo>
                        <a:pt x="4113438" y="1843337"/>
                      </a:moveTo>
                      <a:cubicBezTo>
                        <a:pt x="4102778" y="1743250"/>
                        <a:pt x="4085011" y="1645000"/>
                        <a:pt x="4046635" y="1551072"/>
                      </a:cubicBezTo>
                      <a:cubicBezTo>
                        <a:pt x="3969290" y="1361500"/>
                        <a:pt x="3845514" y="1204737"/>
                        <a:pt x="3703202" y="1060944"/>
                      </a:cubicBezTo>
                      <a:cubicBezTo>
                        <a:pt x="3578123" y="934504"/>
                        <a:pt x="3440489" y="822869"/>
                        <a:pt x="3297466" y="717215"/>
                      </a:cubicBezTo>
                      <a:cubicBezTo>
                        <a:pt x="3462698" y="596223"/>
                        <a:pt x="3425032" y="441652"/>
                        <a:pt x="3363144" y="333215"/>
                      </a:cubicBezTo>
                      <a:cubicBezTo>
                        <a:pt x="3363144" y="376566"/>
                        <a:pt x="3365158" y="412040"/>
                        <a:pt x="3362671" y="447159"/>
                      </a:cubicBezTo>
                      <a:cubicBezTo>
                        <a:pt x="3358585" y="506145"/>
                        <a:pt x="3350945" y="564776"/>
                        <a:pt x="3327788" y="620031"/>
                      </a:cubicBezTo>
                      <a:cubicBezTo>
                        <a:pt x="3315825" y="648635"/>
                        <a:pt x="3300131" y="675049"/>
                        <a:pt x="3270934" y="689203"/>
                      </a:cubicBezTo>
                      <a:cubicBezTo>
                        <a:pt x="3239191" y="704601"/>
                        <a:pt x="3206381" y="700574"/>
                        <a:pt x="3177244" y="684228"/>
                      </a:cubicBezTo>
                      <a:cubicBezTo>
                        <a:pt x="3155924" y="672265"/>
                        <a:pt x="3169308" y="648221"/>
                        <a:pt x="3169486" y="630276"/>
                      </a:cubicBezTo>
                      <a:cubicBezTo>
                        <a:pt x="3170552" y="522313"/>
                        <a:pt x="3163031" y="415712"/>
                        <a:pt x="3126371" y="312960"/>
                      </a:cubicBezTo>
                      <a:cubicBezTo>
                        <a:pt x="3062352" y="133456"/>
                        <a:pt x="2873372" y="-3941"/>
                        <a:pt x="2692742" y="86"/>
                      </a:cubicBezTo>
                      <a:cubicBezTo>
                        <a:pt x="2757236" y="38877"/>
                        <a:pt x="2818117" y="78438"/>
                        <a:pt x="2874320" y="124513"/>
                      </a:cubicBezTo>
                      <a:cubicBezTo>
                        <a:pt x="2962087" y="196410"/>
                        <a:pt x="3039906" y="276420"/>
                        <a:pt x="3081303" y="385212"/>
                      </a:cubicBezTo>
                      <a:cubicBezTo>
                        <a:pt x="3112276" y="466644"/>
                        <a:pt x="3112099" y="569750"/>
                        <a:pt x="3081007" y="630513"/>
                      </a:cubicBezTo>
                      <a:cubicBezTo>
                        <a:pt x="2980269" y="497795"/>
                        <a:pt x="2923415" y="448107"/>
                        <a:pt x="2788505" y="380830"/>
                      </a:cubicBezTo>
                      <a:cubicBezTo>
                        <a:pt x="2511521" y="242544"/>
                        <a:pt x="2217124" y="189777"/>
                        <a:pt x="1909580" y="207721"/>
                      </a:cubicBezTo>
                      <a:cubicBezTo>
                        <a:pt x="1843902" y="211571"/>
                        <a:pt x="1777572" y="205708"/>
                        <a:pt x="1712427" y="222468"/>
                      </a:cubicBezTo>
                      <a:cubicBezTo>
                        <a:pt x="1623593" y="245269"/>
                        <a:pt x="1545656" y="287198"/>
                        <a:pt x="1473404" y="344645"/>
                      </a:cubicBezTo>
                      <a:cubicBezTo>
                        <a:pt x="1481221" y="348612"/>
                        <a:pt x="1485189" y="344941"/>
                        <a:pt x="1489749" y="343401"/>
                      </a:cubicBezTo>
                      <a:cubicBezTo>
                        <a:pt x="1643729" y="292588"/>
                        <a:pt x="1796761" y="237688"/>
                        <a:pt x="1962347" y="238458"/>
                      </a:cubicBezTo>
                      <a:cubicBezTo>
                        <a:pt x="2078661" y="238991"/>
                        <a:pt x="2195211" y="236563"/>
                        <a:pt x="2309334" y="264694"/>
                      </a:cubicBezTo>
                      <a:cubicBezTo>
                        <a:pt x="2347236" y="274051"/>
                        <a:pt x="2384369" y="286310"/>
                        <a:pt x="2414099" y="319889"/>
                      </a:cubicBezTo>
                      <a:cubicBezTo>
                        <a:pt x="2407999" y="319889"/>
                        <a:pt x="2405512" y="320126"/>
                        <a:pt x="2403143" y="319830"/>
                      </a:cubicBezTo>
                      <a:cubicBezTo>
                        <a:pt x="2283039" y="306801"/>
                        <a:pt x="2163172" y="308282"/>
                        <a:pt x="2043068" y="321962"/>
                      </a:cubicBezTo>
                      <a:cubicBezTo>
                        <a:pt x="1957787" y="331675"/>
                        <a:pt x="1874342" y="351041"/>
                        <a:pt x="1789772" y="364188"/>
                      </a:cubicBezTo>
                      <a:cubicBezTo>
                        <a:pt x="1642781" y="387048"/>
                        <a:pt x="1497626" y="416186"/>
                        <a:pt x="1356380" y="463919"/>
                      </a:cubicBezTo>
                      <a:cubicBezTo>
                        <a:pt x="1299526" y="483167"/>
                        <a:pt x="1246699" y="515384"/>
                        <a:pt x="1188898" y="528235"/>
                      </a:cubicBezTo>
                      <a:cubicBezTo>
                        <a:pt x="1052804" y="558498"/>
                        <a:pt x="926896" y="531611"/>
                        <a:pt x="817807" y="440585"/>
                      </a:cubicBezTo>
                      <a:cubicBezTo>
                        <a:pt x="808509" y="432827"/>
                        <a:pt x="799389" y="424832"/>
                        <a:pt x="784347" y="411981"/>
                      </a:cubicBezTo>
                      <a:cubicBezTo>
                        <a:pt x="799034" y="476948"/>
                        <a:pt x="825980" y="523971"/>
                        <a:pt x="875609" y="556781"/>
                      </a:cubicBezTo>
                      <a:cubicBezTo>
                        <a:pt x="923461" y="588465"/>
                        <a:pt x="978479" y="596282"/>
                        <a:pt x="1033556" y="603152"/>
                      </a:cubicBezTo>
                      <a:cubicBezTo>
                        <a:pt x="1029233" y="624058"/>
                        <a:pt x="1017566" y="634718"/>
                        <a:pt x="1000214" y="642891"/>
                      </a:cubicBezTo>
                      <a:cubicBezTo>
                        <a:pt x="825684" y="725269"/>
                        <a:pt x="655063" y="814637"/>
                        <a:pt x="497827" y="927456"/>
                      </a:cubicBezTo>
                      <a:cubicBezTo>
                        <a:pt x="402893" y="995562"/>
                        <a:pt x="314355" y="1070598"/>
                        <a:pt x="247255" y="1167901"/>
                      </a:cubicBezTo>
                      <a:cubicBezTo>
                        <a:pt x="199936" y="1236481"/>
                        <a:pt x="170976" y="1311398"/>
                        <a:pt x="166712" y="1401357"/>
                      </a:cubicBezTo>
                      <a:cubicBezTo>
                        <a:pt x="203549" y="1259459"/>
                        <a:pt x="290251" y="1139237"/>
                        <a:pt x="392588" y="1087535"/>
                      </a:cubicBezTo>
                      <a:cubicBezTo>
                        <a:pt x="384178" y="1096478"/>
                        <a:pt x="378375" y="1102637"/>
                        <a:pt x="372689" y="1108796"/>
                      </a:cubicBezTo>
                      <a:cubicBezTo>
                        <a:pt x="316131" y="1170270"/>
                        <a:pt x="276689" y="1239856"/>
                        <a:pt x="265081" y="1324249"/>
                      </a:cubicBezTo>
                      <a:cubicBezTo>
                        <a:pt x="251460" y="1422736"/>
                        <a:pt x="234167" y="1520750"/>
                        <a:pt x="221197" y="1619297"/>
                      </a:cubicBezTo>
                      <a:cubicBezTo>
                        <a:pt x="212136" y="1687936"/>
                        <a:pt x="171154" y="1724891"/>
                        <a:pt x="109740" y="1746034"/>
                      </a:cubicBezTo>
                      <a:cubicBezTo>
                        <a:pt x="76160" y="1757582"/>
                        <a:pt x="41219" y="1757286"/>
                        <a:pt x="0" y="1758411"/>
                      </a:cubicBezTo>
                      <a:cubicBezTo>
                        <a:pt x="42403" y="1786957"/>
                        <a:pt x="82557" y="1800637"/>
                        <a:pt x="126855" y="1797617"/>
                      </a:cubicBezTo>
                      <a:cubicBezTo>
                        <a:pt x="168666" y="1794774"/>
                        <a:pt x="213084" y="1795189"/>
                        <a:pt x="237128" y="1747870"/>
                      </a:cubicBezTo>
                      <a:cubicBezTo>
                        <a:pt x="176365" y="2005193"/>
                        <a:pt x="217999" y="2239241"/>
                        <a:pt x="383823" y="2452206"/>
                      </a:cubicBezTo>
                      <a:cubicBezTo>
                        <a:pt x="308669" y="2183868"/>
                        <a:pt x="366707" y="2056006"/>
                        <a:pt x="438900" y="1968593"/>
                      </a:cubicBezTo>
                      <a:cubicBezTo>
                        <a:pt x="426641" y="2038831"/>
                        <a:pt x="423621" y="2107530"/>
                        <a:pt x="425634" y="2176583"/>
                      </a:cubicBezTo>
                      <a:cubicBezTo>
                        <a:pt x="428891" y="2288929"/>
                        <a:pt x="458681" y="2391799"/>
                        <a:pt x="532413" y="2479212"/>
                      </a:cubicBezTo>
                      <a:cubicBezTo>
                        <a:pt x="532413" y="2479212"/>
                        <a:pt x="532413" y="2479212"/>
                        <a:pt x="532413" y="2479212"/>
                      </a:cubicBezTo>
                      <a:cubicBezTo>
                        <a:pt x="520746" y="2509949"/>
                        <a:pt x="533005" y="2542166"/>
                        <a:pt x="526728" y="2573258"/>
                      </a:cubicBezTo>
                      <a:cubicBezTo>
                        <a:pt x="378611" y="2660967"/>
                        <a:pt x="305708" y="2816723"/>
                        <a:pt x="337985" y="2976328"/>
                      </a:cubicBezTo>
                      <a:cubicBezTo>
                        <a:pt x="368188" y="3125747"/>
                        <a:pt x="514113" y="3259117"/>
                        <a:pt x="669277" y="3279194"/>
                      </a:cubicBezTo>
                      <a:cubicBezTo>
                        <a:pt x="669277" y="3279194"/>
                        <a:pt x="669277" y="3279194"/>
                        <a:pt x="669277" y="3279194"/>
                      </a:cubicBezTo>
                      <a:cubicBezTo>
                        <a:pt x="684675" y="3317096"/>
                        <a:pt x="700132" y="3354999"/>
                        <a:pt x="715411" y="3392487"/>
                      </a:cubicBezTo>
                      <a:cubicBezTo>
                        <a:pt x="705758" y="3400008"/>
                        <a:pt x="693913" y="3394145"/>
                        <a:pt x="686451" y="3402318"/>
                      </a:cubicBezTo>
                      <a:cubicBezTo>
                        <a:pt x="634631" y="3413392"/>
                        <a:pt x="607211" y="3449518"/>
                        <a:pt x="604073" y="3509393"/>
                      </a:cubicBezTo>
                      <a:cubicBezTo>
                        <a:pt x="598565" y="3615224"/>
                        <a:pt x="630427" y="3713297"/>
                        <a:pt x="666967" y="3810067"/>
                      </a:cubicBezTo>
                      <a:cubicBezTo>
                        <a:pt x="715885" y="3939646"/>
                        <a:pt x="788433" y="4056789"/>
                        <a:pt x="862284" y="4173043"/>
                      </a:cubicBezTo>
                      <a:cubicBezTo>
                        <a:pt x="889941" y="4216631"/>
                        <a:pt x="889112" y="4257673"/>
                        <a:pt x="860744" y="4299484"/>
                      </a:cubicBezTo>
                      <a:cubicBezTo>
                        <a:pt x="850262" y="4314941"/>
                        <a:pt x="839839" y="4330398"/>
                        <a:pt x="829415" y="4345856"/>
                      </a:cubicBezTo>
                      <a:cubicBezTo>
                        <a:pt x="848899" y="4348639"/>
                        <a:pt x="868621" y="4350119"/>
                        <a:pt x="887750" y="4354384"/>
                      </a:cubicBezTo>
                      <a:cubicBezTo>
                        <a:pt x="1003057" y="4379909"/>
                        <a:pt x="1117534" y="4408750"/>
                        <a:pt x="1230709" y="4442625"/>
                      </a:cubicBezTo>
                      <a:cubicBezTo>
                        <a:pt x="1239355" y="4438895"/>
                        <a:pt x="1244153" y="4431551"/>
                        <a:pt x="1248535" y="4423793"/>
                      </a:cubicBezTo>
                      <a:cubicBezTo>
                        <a:pt x="1268967" y="4387726"/>
                        <a:pt x="1299289" y="4361549"/>
                        <a:pt x="1334526" y="4341414"/>
                      </a:cubicBezTo>
                      <a:cubicBezTo>
                        <a:pt x="1402810" y="4302327"/>
                        <a:pt x="1447168" y="4242571"/>
                        <a:pt x="1482110" y="4174346"/>
                      </a:cubicBezTo>
                      <a:cubicBezTo>
                        <a:pt x="1486314" y="4166114"/>
                        <a:pt x="1492296" y="4157764"/>
                        <a:pt x="1489157" y="4147933"/>
                      </a:cubicBezTo>
                      <a:cubicBezTo>
                        <a:pt x="1489276" y="4147992"/>
                        <a:pt x="1489453" y="4147992"/>
                        <a:pt x="1489572" y="4148051"/>
                      </a:cubicBezTo>
                      <a:cubicBezTo>
                        <a:pt x="1559218" y="4160370"/>
                        <a:pt x="1627739" y="4182933"/>
                        <a:pt x="1700050" y="4171918"/>
                      </a:cubicBezTo>
                      <a:cubicBezTo>
                        <a:pt x="1786989" y="4170970"/>
                        <a:pt x="1873809" y="4167476"/>
                        <a:pt x="1960038" y="4155276"/>
                      </a:cubicBezTo>
                      <a:cubicBezTo>
                        <a:pt x="1956307" y="4162146"/>
                        <a:pt x="1952398" y="4168898"/>
                        <a:pt x="1948845" y="4175886"/>
                      </a:cubicBezTo>
                      <a:cubicBezTo>
                        <a:pt x="1876593" y="4316895"/>
                        <a:pt x="1855924" y="4461636"/>
                        <a:pt x="1917634" y="4612299"/>
                      </a:cubicBezTo>
                      <a:cubicBezTo>
                        <a:pt x="1922194" y="4612832"/>
                        <a:pt x="1924978" y="4610878"/>
                        <a:pt x="1926695" y="4607561"/>
                      </a:cubicBezTo>
                      <a:cubicBezTo>
                        <a:pt x="1926814" y="4607857"/>
                        <a:pt x="1926932" y="4608153"/>
                        <a:pt x="1927051" y="4608390"/>
                      </a:cubicBezTo>
                      <a:cubicBezTo>
                        <a:pt x="1937000" y="4620827"/>
                        <a:pt x="1948016" y="4618340"/>
                        <a:pt x="1959386" y="4610700"/>
                      </a:cubicBezTo>
                      <a:cubicBezTo>
                        <a:pt x="2055268" y="4589024"/>
                        <a:pt x="2151328" y="4567882"/>
                        <a:pt x="2247031" y="4545377"/>
                      </a:cubicBezTo>
                      <a:cubicBezTo>
                        <a:pt x="2314782" y="4529446"/>
                        <a:pt x="2384073" y="4519852"/>
                        <a:pt x="2450343" y="4497584"/>
                      </a:cubicBezTo>
                      <a:cubicBezTo>
                        <a:pt x="2455851" y="4484733"/>
                        <a:pt x="2449040" y="4475198"/>
                        <a:pt x="2442467" y="4465604"/>
                      </a:cubicBezTo>
                      <a:cubicBezTo>
                        <a:pt x="2445369" y="4465663"/>
                        <a:pt x="2448152" y="4464834"/>
                        <a:pt x="2450758" y="4462584"/>
                      </a:cubicBezTo>
                      <a:cubicBezTo>
                        <a:pt x="2447382" y="4456602"/>
                        <a:pt x="2444125" y="4450561"/>
                        <a:pt x="2440631" y="4444639"/>
                      </a:cubicBezTo>
                      <a:cubicBezTo>
                        <a:pt x="2405452" y="4385298"/>
                        <a:pt x="2413092" y="4366465"/>
                        <a:pt x="2478830" y="4348994"/>
                      </a:cubicBezTo>
                      <a:cubicBezTo>
                        <a:pt x="2511402" y="4340348"/>
                        <a:pt x="2542613" y="4327674"/>
                        <a:pt x="2569914" y="4307893"/>
                      </a:cubicBezTo>
                      <a:cubicBezTo>
                        <a:pt x="2714003" y="4203721"/>
                        <a:pt x="2849150" y="4091257"/>
                        <a:pt x="2919743" y="3920576"/>
                      </a:cubicBezTo>
                      <a:cubicBezTo>
                        <a:pt x="2929456" y="3879831"/>
                        <a:pt x="2942129" y="3839027"/>
                        <a:pt x="2938872" y="3796860"/>
                      </a:cubicBezTo>
                      <a:cubicBezTo>
                        <a:pt x="2936681" y="3768552"/>
                        <a:pt x="2942129" y="3742967"/>
                        <a:pt x="2951131" y="3717146"/>
                      </a:cubicBezTo>
                      <a:cubicBezTo>
                        <a:pt x="2959956" y="3691799"/>
                        <a:pt x="2960785" y="3665622"/>
                        <a:pt x="2961318" y="3639090"/>
                      </a:cubicBezTo>
                      <a:cubicBezTo>
                        <a:pt x="2962384" y="3588396"/>
                        <a:pt x="2963568" y="3537642"/>
                        <a:pt x="2971563" y="3487362"/>
                      </a:cubicBezTo>
                      <a:cubicBezTo>
                        <a:pt x="2971563" y="3487362"/>
                        <a:pt x="2971563" y="3487362"/>
                        <a:pt x="2971563" y="3487362"/>
                      </a:cubicBezTo>
                      <a:cubicBezTo>
                        <a:pt x="2979499" y="3480610"/>
                        <a:pt x="2981868" y="3471016"/>
                        <a:pt x="2985362" y="3461777"/>
                      </a:cubicBezTo>
                      <a:cubicBezTo>
                        <a:pt x="3000227" y="3421980"/>
                        <a:pt x="3017106" y="3382952"/>
                        <a:pt x="3043697" y="3349373"/>
                      </a:cubicBezTo>
                      <a:cubicBezTo>
                        <a:pt x="3084146" y="3298322"/>
                        <a:pt x="3133064" y="3266520"/>
                        <a:pt x="3202236" y="3283694"/>
                      </a:cubicBezTo>
                      <a:cubicBezTo>
                        <a:pt x="3295571" y="3306910"/>
                        <a:pt x="3383991" y="3291512"/>
                        <a:pt x="3467495" y="3246325"/>
                      </a:cubicBezTo>
                      <a:cubicBezTo>
                        <a:pt x="3570602" y="3190537"/>
                        <a:pt x="3636695" y="3107092"/>
                        <a:pt x="3654106" y="2988765"/>
                      </a:cubicBezTo>
                      <a:cubicBezTo>
                        <a:pt x="3654106" y="2988765"/>
                        <a:pt x="3654106" y="2988765"/>
                        <a:pt x="3654106" y="2988765"/>
                      </a:cubicBezTo>
                      <a:cubicBezTo>
                        <a:pt x="3680164" y="2987462"/>
                        <a:pt x="3700892" y="2975262"/>
                        <a:pt x="3718896" y="2957318"/>
                      </a:cubicBezTo>
                      <a:cubicBezTo>
                        <a:pt x="3740038" y="2936294"/>
                        <a:pt x="3756443" y="2911834"/>
                        <a:pt x="3771249" y="2886132"/>
                      </a:cubicBezTo>
                      <a:cubicBezTo>
                        <a:pt x="3810040" y="2818618"/>
                        <a:pt x="3838348" y="2746366"/>
                        <a:pt x="3865827" y="2673877"/>
                      </a:cubicBezTo>
                      <a:cubicBezTo>
                        <a:pt x="3878679" y="2639943"/>
                        <a:pt x="3890405" y="2605534"/>
                        <a:pt x="3902605" y="2571363"/>
                      </a:cubicBezTo>
                      <a:cubicBezTo>
                        <a:pt x="3914805" y="2537250"/>
                        <a:pt x="3927005" y="2503138"/>
                        <a:pt x="3940389" y="2465768"/>
                      </a:cubicBezTo>
                      <a:cubicBezTo>
                        <a:pt x="4004231" y="2574265"/>
                        <a:pt x="3976219" y="2668429"/>
                        <a:pt x="3906395" y="2758092"/>
                      </a:cubicBezTo>
                      <a:cubicBezTo>
                        <a:pt x="3911606" y="2758447"/>
                        <a:pt x="3913502" y="2758980"/>
                        <a:pt x="3915220" y="2758566"/>
                      </a:cubicBezTo>
                      <a:cubicBezTo>
                        <a:pt x="4015602" y="2737068"/>
                        <a:pt x="4070324" y="2668073"/>
                        <a:pt x="4103074" y="2576870"/>
                      </a:cubicBezTo>
                      <a:cubicBezTo>
                        <a:pt x="4134403" y="2489457"/>
                        <a:pt x="4141806" y="2398136"/>
                        <a:pt x="4143879" y="2306400"/>
                      </a:cubicBezTo>
                      <a:cubicBezTo>
                        <a:pt x="4147373" y="2151236"/>
                        <a:pt x="4129843" y="1997316"/>
                        <a:pt x="4113438" y="1843337"/>
                      </a:cubicBezTo>
                      <a:close/>
                      <a:moveTo>
                        <a:pt x="262712" y="1656015"/>
                      </a:moveTo>
                      <a:cubicBezTo>
                        <a:pt x="274202" y="1601826"/>
                        <a:pt x="261410" y="1546453"/>
                        <a:pt x="275327" y="1491790"/>
                      </a:cubicBezTo>
                      <a:cubicBezTo>
                        <a:pt x="308728" y="1360434"/>
                        <a:pt x="385896" y="1258689"/>
                        <a:pt x="484087" y="1170329"/>
                      </a:cubicBezTo>
                      <a:cubicBezTo>
                        <a:pt x="520568" y="1137519"/>
                        <a:pt x="559063" y="1106960"/>
                        <a:pt x="602592" y="1070361"/>
                      </a:cubicBezTo>
                      <a:cubicBezTo>
                        <a:pt x="492023" y="1273317"/>
                        <a:pt x="339347" y="1442517"/>
                        <a:pt x="262712" y="16560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 dirty="0"/>
                </a:p>
              </p:txBody>
            </p:sp>
            <p:sp>
              <p:nvSpPr>
                <p:cNvPr id="81" name="자유형: 도형 22">
                  <a:extLst>
                    <a:ext uri="{FF2B5EF4-FFF2-40B4-BE49-F238E27FC236}">
                      <a16:creationId xmlns:a16="http://schemas.microsoft.com/office/drawing/2014/main" xmlns="" id="{7A6F5FEF-BA37-FC98-142F-53DDFC7EFD9D}"/>
                    </a:ext>
                  </a:extLst>
                </p:cNvPr>
                <p:cNvSpPr/>
                <p:nvPr/>
              </p:nvSpPr>
              <p:spPr>
                <a:xfrm>
                  <a:off x="3783291" y="2073713"/>
                  <a:ext cx="3130671" cy="2100345"/>
                </a:xfrm>
                <a:custGeom>
                  <a:avLst/>
                  <a:gdLst>
                    <a:gd name="connsiteX0" fmla="*/ 1436485 w 3130671"/>
                    <a:gd name="connsiteY0" fmla="*/ 2080734 h 2100345"/>
                    <a:gd name="connsiteX1" fmla="*/ 1176497 w 3130671"/>
                    <a:gd name="connsiteY1" fmla="*/ 2097375 h 2100345"/>
                    <a:gd name="connsiteX2" fmla="*/ 966019 w 3130671"/>
                    <a:gd name="connsiteY2" fmla="*/ 2073509 h 2100345"/>
                    <a:gd name="connsiteX3" fmla="*/ 636504 w 3130671"/>
                    <a:gd name="connsiteY3" fmla="*/ 1911179 h 2100345"/>
                    <a:gd name="connsiteX4" fmla="*/ 270981 w 3130671"/>
                    <a:gd name="connsiteY4" fmla="*/ 1490401 h 2100345"/>
                    <a:gd name="connsiteX5" fmla="*/ 215963 w 3130671"/>
                    <a:gd name="connsiteY5" fmla="*/ 1385813 h 2100345"/>
                    <a:gd name="connsiteX6" fmla="*/ 162840 w 3130671"/>
                    <a:gd name="connsiteY6" fmla="*/ 1327716 h 2100345"/>
                    <a:gd name="connsiteX7" fmla="*/ 191800 w 3130671"/>
                    <a:gd name="connsiteY7" fmla="*/ 1317885 h 2100345"/>
                    <a:gd name="connsiteX8" fmla="*/ 145665 w 3130671"/>
                    <a:gd name="connsiteY8" fmla="*/ 1204592 h 2100345"/>
                    <a:gd name="connsiteX9" fmla="*/ 124641 w 3130671"/>
                    <a:gd name="connsiteY9" fmla="*/ 1173500 h 2100345"/>
                    <a:gd name="connsiteX10" fmla="*/ 5248 w 3130671"/>
                    <a:gd name="connsiteY10" fmla="*/ 622372 h 2100345"/>
                    <a:gd name="connsiteX11" fmla="*/ 3057 w 3130671"/>
                    <a:gd name="connsiteY11" fmla="*/ 498597 h 2100345"/>
                    <a:gd name="connsiteX12" fmla="*/ 8742 w 3130671"/>
                    <a:gd name="connsiteY12" fmla="*/ 404551 h 2100345"/>
                    <a:gd name="connsiteX13" fmla="*/ 36577 w 3130671"/>
                    <a:gd name="connsiteY13" fmla="*/ 461405 h 2100345"/>
                    <a:gd name="connsiteX14" fmla="*/ 36044 w 3130671"/>
                    <a:gd name="connsiteY14" fmla="*/ 592761 h 2100345"/>
                    <a:gd name="connsiteX15" fmla="*/ 104091 w 3130671"/>
                    <a:gd name="connsiteY15" fmla="*/ 504282 h 2100345"/>
                    <a:gd name="connsiteX16" fmla="*/ 104091 w 3130671"/>
                    <a:gd name="connsiteY16" fmla="*/ 714108 h 2100345"/>
                    <a:gd name="connsiteX17" fmla="*/ 110309 w 3130671"/>
                    <a:gd name="connsiteY17" fmla="*/ 716418 h 2100345"/>
                    <a:gd name="connsiteX18" fmla="*/ 161123 w 3130671"/>
                    <a:gd name="connsiteY18" fmla="*/ 632618 h 2100345"/>
                    <a:gd name="connsiteX19" fmla="*/ 195827 w 3130671"/>
                    <a:gd name="connsiteY19" fmla="*/ 727019 h 2100345"/>
                    <a:gd name="connsiteX20" fmla="*/ 199617 w 3130671"/>
                    <a:gd name="connsiteY20" fmla="*/ 726486 h 2100345"/>
                    <a:gd name="connsiteX21" fmla="*/ 203940 w 3130671"/>
                    <a:gd name="connsiteY21" fmla="*/ 633625 h 2100345"/>
                    <a:gd name="connsiteX22" fmla="*/ 209744 w 3130671"/>
                    <a:gd name="connsiteY22" fmla="*/ 432445 h 2100345"/>
                    <a:gd name="connsiteX23" fmla="*/ 202519 w 3130671"/>
                    <a:gd name="connsiteY23" fmla="*/ 353856 h 2100345"/>
                    <a:gd name="connsiteX24" fmla="*/ 225498 w 3130671"/>
                    <a:gd name="connsiteY24" fmla="*/ 278288 h 2100345"/>
                    <a:gd name="connsiteX25" fmla="*/ 327953 w 3130671"/>
                    <a:gd name="connsiteY25" fmla="*/ 209649 h 2100345"/>
                    <a:gd name="connsiteX26" fmla="*/ 291827 w 3130671"/>
                    <a:gd name="connsiteY26" fmla="*/ 368958 h 2100345"/>
                    <a:gd name="connsiteX27" fmla="*/ 760161 w 3130671"/>
                    <a:gd name="connsiteY27" fmla="*/ 0 h 2100345"/>
                    <a:gd name="connsiteX28" fmla="*/ 642545 w 3130671"/>
                    <a:gd name="connsiteY28" fmla="*/ 225935 h 2100345"/>
                    <a:gd name="connsiteX29" fmla="*/ 410154 w 3130671"/>
                    <a:gd name="connsiteY29" fmla="*/ 341005 h 2100345"/>
                    <a:gd name="connsiteX30" fmla="*/ 671682 w 3130671"/>
                    <a:gd name="connsiteY30" fmla="*/ 278584 h 2100345"/>
                    <a:gd name="connsiteX31" fmla="*/ 599489 w 3130671"/>
                    <a:gd name="connsiteY31" fmla="*/ 378078 h 2100345"/>
                    <a:gd name="connsiteX32" fmla="*/ 780711 w 3130671"/>
                    <a:gd name="connsiteY32" fmla="*/ 408874 h 2100345"/>
                    <a:gd name="connsiteX33" fmla="*/ 1031520 w 3130671"/>
                    <a:gd name="connsiteY33" fmla="*/ 397385 h 2100345"/>
                    <a:gd name="connsiteX34" fmla="*/ 1130185 w 3130671"/>
                    <a:gd name="connsiteY34" fmla="*/ 346513 h 2100345"/>
                    <a:gd name="connsiteX35" fmla="*/ 1294410 w 3130671"/>
                    <a:gd name="connsiteY35" fmla="*/ 168903 h 2100345"/>
                    <a:gd name="connsiteX36" fmla="*/ 1315553 w 3130671"/>
                    <a:gd name="connsiteY36" fmla="*/ 148768 h 2100345"/>
                    <a:gd name="connsiteX37" fmla="*/ 1128231 w 3130671"/>
                    <a:gd name="connsiteY37" fmla="*/ 412783 h 2100345"/>
                    <a:gd name="connsiteX38" fmla="*/ 1519989 w 3130671"/>
                    <a:gd name="connsiteY38" fmla="*/ 440085 h 2100345"/>
                    <a:gd name="connsiteX39" fmla="*/ 1699079 w 3130671"/>
                    <a:gd name="connsiteY39" fmla="*/ 425042 h 2100345"/>
                    <a:gd name="connsiteX40" fmla="*/ 1983467 w 3130671"/>
                    <a:gd name="connsiteY40" fmla="*/ 218473 h 2100345"/>
                    <a:gd name="connsiteX41" fmla="*/ 2052343 w 3130671"/>
                    <a:gd name="connsiteY41" fmla="*/ 121762 h 2100345"/>
                    <a:gd name="connsiteX42" fmla="*/ 1575422 w 3130671"/>
                    <a:gd name="connsiteY42" fmla="*/ 498656 h 2100345"/>
                    <a:gd name="connsiteX43" fmla="*/ 1751847 w 3130671"/>
                    <a:gd name="connsiteY43" fmla="*/ 485982 h 2100345"/>
                    <a:gd name="connsiteX44" fmla="*/ 1933365 w 3130671"/>
                    <a:gd name="connsiteY44" fmla="*/ 461642 h 2100345"/>
                    <a:gd name="connsiteX45" fmla="*/ 2114409 w 3130671"/>
                    <a:gd name="connsiteY45" fmla="*/ 426759 h 2100345"/>
                    <a:gd name="connsiteX46" fmla="*/ 1907958 w 3130671"/>
                    <a:gd name="connsiteY46" fmla="*/ 518732 h 2100345"/>
                    <a:gd name="connsiteX47" fmla="*/ 2440015 w 3130671"/>
                    <a:gd name="connsiteY47" fmla="*/ 281723 h 2100345"/>
                    <a:gd name="connsiteX48" fmla="*/ 2214021 w 3130671"/>
                    <a:gd name="connsiteY48" fmla="*/ 787663 h 2100345"/>
                    <a:gd name="connsiteX49" fmla="*/ 2326249 w 3130671"/>
                    <a:gd name="connsiteY49" fmla="*/ 781859 h 2100345"/>
                    <a:gd name="connsiteX50" fmla="*/ 2423611 w 3130671"/>
                    <a:gd name="connsiteY50" fmla="*/ 775226 h 2100345"/>
                    <a:gd name="connsiteX51" fmla="*/ 2444102 w 3130671"/>
                    <a:gd name="connsiteY51" fmla="*/ 795658 h 2100345"/>
                    <a:gd name="connsiteX52" fmla="*/ 2443806 w 3130671"/>
                    <a:gd name="connsiteY52" fmla="*/ 963969 h 2100345"/>
                    <a:gd name="connsiteX53" fmla="*/ 2626627 w 3130671"/>
                    <a:gd name="connsiteY53" fmla="*/ 779846 h 2100345"/>
                    <a:gd name="connsiteX54" fmla="*/ 2757924 w 3130671"/>
                    <a:gd name="connsiteY54" fmla="*/ 705521 h 2100345"/>
                    <a:gd name="connsiteX55" fmla="*/ 2963072 w 3130671"/>
                    <a:gd name="connsiteY55" fmla="*/ 749583 h 2100345"/>
                    <a:gd name="connsiteX56" fmla="*/ 3063632 w 3130671"/>
                    <a:gd name="connsiteY56" fmla="*/ 865127 h 2100345"/>
                    <a:gd name="connsiteX57" fmla="*/ 3130672 w 3130671"/>
                    <a:gd name="connsiteY57" fmla="*/ 914282 h 2100345"/>
                    <a:gd name="connsiteX58" fmla="*/ 2944061 w 3130671"/>
                    <a:gd name="connsiteY58" fmla="*/ 1171842 h 2100345"/>
                    <a:gd name="connsiteX59" fmla="*/ 2678802 w 3130671"/>
                    <a:gd name="connsiteY59" fmla="*/ 1209211 h 2100345"/>
                    <a:gd name="connsiteX60" fmla="*/ 2520263 w 3130671"/>
                    <a:gd name="connsiteY60" fmla="*/ 1274889 h 2100345"/>
                    <a:gd name="connsiteX61" fmla="*/ 2461928 w 3130671"/>
                    <a:gd name="connsiteY61" fmla="*/ 1387294 h 2100345"/>
                    <a:gd name="connsiteX62" fmla="*/ 2448129 w 3130671"/>
                    <a:gd name="connsiteY62" fmla="*/ 1412878 h 2100345"/>
                    <a:gd name="connsiteX63" fmla="*/ 2435219 w 3130671"/>
                    <a:gd name="connsiteY63" fmla="*/ 1389367 h 2100345"/>
                    <a:gd name="connsiteX64" fmla="*/ 2399507 w 3130671"/>
                    <a:gd name="connsiteY64" fmla="*/ 1317056 h 2100345"/>
                    <a:gd name="connsiteX65" fmla="*/ 2279285 w 3130671"/>
                    <a:gd name="connsiteY65" fmla="*/ 1351168 h 2100345"/>
                    <a:gd name="connsiteX66" fmla="*/ 2267500 w 3130671"/>
                    <a:gd name="connsiteY66" fmla="*/ 1369409 h 2100345"/>
                    <a:gd name="connsiteX67" fmla="*/ 2249259 w 3130671"/>
                    <a:gd name="connsiteY67" fmla="*/ 1356261 h 2100345"/>
                    <a:gd name="connsiteX68" fmla="*/ 2227465 w 3130671"/>
                    <a:gd name="connsiteY68" fmla="*/ 1328308 h 2100345"/>
                    <a:gd name="connsiteX69" fmla="*/ 2164097 w 3130671"/>
                    <a:gd name="connsiteY69" fmla="*/ 1332809 h 2100345"/>
                    <a:gd name="connsiteX70" fmla="*/ 2146330 w 3130671"/>
                    <a:gd name="connsiteY70" fmla="*/ 1370060 h 2100345"/>
                    <a:gd name="connsiteX71" fmla="*/ 2107006 w 3130671"/>
                    <a:gd name="connsiteY71" fmla="*/ 1379122 h 2100345"/>
                    <a:gd name="connsiteX72" fmla="*/ 2100432 w 3130671"/>
                    <a:gd name="connsiteY72" fmla="*/ 1373199 h 2100345"/>
                    <a:gd name="connsiteX73" fmla="*/ 2047309 w 3130671"/>
                    <a:gd name="connsiteY73" fmla="*/ 1358571 h 2100345"/>
                    <a:gd name="connsiteX74" fmla="*/ 2013671 w 3130671"/>
                    <a:gd name="connsiteY74" fmla="*/ 1410806 h 2100345"/>
                    <a:gd name="connsiteX75" fmla="*/ 2014796 w 3130671"/>
                    <a:gd name="connsiteY75" fmla="*/ 1452084 h 2100345"/>
                    <a:gd name="connsiteX76" fmla="*/ 2013848 w 3130671"/>
                    <a:gd name="connsiteY76" fmla="*/ 1522263 h 2100345"/>
                    <a:gd name="connsiteX77" fmla="*/ 1830672 w 3130671"/>
                    <a:gd name="connsiteY77" fmla="*/ 1801735 h 2100345"/>
                    <a:gd name="connsiteX78" fmla="*/ 1570151 w 3130671"/>
                    <a:gd name="connsiteY78" fmla="*/ 1965131 h 2100345"/>
                    <a:gd name="connsiteX79" fmla="*/ 1458813 w 3130671"/>
                    <a:gd name="connsiteY79" fmla="*/ 2064270 h 2100345"/>
                    <a:gd name="connsiteX80" fmla="*/ 1436485 w 3130671"/>
                    <a:gd name="connsiteY80" fmla="*/ 2080734 h 210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3130671" h="2100345">
                      <a:moveTo>
                        <a:pt x="1436485" y="2080734"/>
                      </a:moveTo>
                      <a:cubicBezTo>
                        <a:pt x="1350257" y="2092934"/>
                        <a:pt x="1263436" y="2096428"/>
                        <a:pt x="1176497" y="2097375"/>
                      </a:cubicBezTo>
                      <a:cubicBezTo>
                        <a:pt x="1104186" y="2108450"/>
                        <a:pt x="1035666" y="2085886"/>
                        <a:pt x="966019" y="2073509"/>
                      </a:cubicBezTo>
                      <a:cubicBezTo>
                        <a:pt x="847396" y="2037264"/>
                        <a:pt x="736590" y="1985385"/>
                        <a:pt x="636504" y="1911179"/>
                      </a:cubicBezTo>
                      <a:cubicBezTo>
                        <a:pt x="483590" y="1797767"/>
                        <a:pt x="366270" y="1653738"/>
                        <a:pt x="270981" y="1490401"/>
                      </a:cubicBezTo>
                      <a:cubicBezTo>
                        <a:pt x="251082" y="1456348"/>
                        <a:pt x="232427" y="1421643"/>
                        <a:pt x="215963" y="1385813"/>
                      </a:cubicBezTo>
                      <a:cubicBezTo>
                        <a:pt x="204296" y="1360407"/>
                        <a:pt x="192037" y="1336599"/>
                        <a:pt x="162840" y="1327716"/>
                      </a:cubicBezTo>
                      <a:cubicBezTo>
                        <a:pt x="170243" y="1319543"/>
                        <a:pt x="182147" y="1325406"/>
                        <a:pt x="191800" y="1317885"/>
                      </a:cubicBezTo>
                      <a:cubicBezTo>
                        <a:pt x="176520" y="1280397"/>
                        <a:pt x="161123" y="1242494"/>
                        <a:pt x="145665" y="1204592"/>
                      </a:cubicBezTo>
                      <a:cubicBezTo>
                        <a:pt x="133939" y="1197426"/>
                        <a:pt x="128964" y="1185877"/>
                        <a:pt x="124641" y="1173500"/>
                      </a:cubicBezTo>
                      <a:cubicBezTo>
                        <a:pt x="62339" y="994647"/>
                        <a:pt x="21830" y="811175"/>
                        <a:pt x="5248" y="622372"/>
                      </a:cubicBezTo>
                      <a:cubicBezTo>
                        <a:pt x="1635" y="581035"/>
                        <a:pt x="-3280" y="539993"/>
                        <a:pt x="3057" y="498597"/>
                      </a:cubicBezTo>
                      <a:cubicBezTo>
                        <a:pt x="9334" y="467505"/>
                        <a:pt x="-2925" y="435288"/>
                        <a:pt x="8742" y="404551"/>
                      </a:cubicBezTo>
                      <a:cubicBezTo>
                        <a:pt x="30062" y="417639"/>
                        <a:pt x="37821" y="435939"/>
                        <a:pt x="36577" y="461405"/>
                      </a:cubicBezTo>
                      <a:cubicBezTo>
                        <a:pt x="34563" y="502446"/>
                        <a:pt x="36044" y="543606"/>
                        <a:pt x="36044" y="592761"/>
                      </a:cubicBezTo>
                      <a:cubicBezTo>
                        <a:pt x="60740" y="560662"/>
                        <a:pt x="81172" y="534130"/>
                        <a:pt x="104091" y="504282"/>
                      </a:cubicBezTo>
                      <a:cubicBezTo>
                        <a:pt x="104091" y="576238"/>
                        <a:pt x="104091" y="645173"/>
                        <a:pt x="104091" y="714108"/>
                      </a:cubicBezTo>
                      <a:cubicBezTo>
                        <a:pt x="106164" y="714878"/>
                        <a:pt x="108236" y="715648"/>
                        <a:pt x="110309" y="716418"/>
                      </a:cubicBezTo>
                      <a:cubicBezTo>
                        <a:pt x="126536" y="689649"/>
                        <a:pt x="142763" y="662940"/>
                        <a:pt x="161123" y="632618"/>
                      </a:cubicBezTo>
                      <a:cubicBezTo>
                        <a:pt x="173500" y="666257"/>
                        <a:pt x="184634" y="696638"/>
                        <a:pt x="195827" y="727019"/>
                      </a:cubicBezTo>
                      <a:cubicBezTo>
                        <a:pt x="197070" y="726841"/>
                        <a:pt x="198314" y="726664"/>
                        <a:pt x="199617" y="726486"/>
                      </a:cubicBezTo>
                      <a:cubicBezTo>
                        <a:pt x="201098" y="695513"/>
                        <a:pt x="202934" y="664598"/>
                        <a:pt x="203940" y="633625"/>
                      </a:cubicBezTo>
                      <a:cubicBezTo>
                        <a:pt x="206072" y="566584"/>
                        <a:pt x="207731" y="499544"/>
                        <a:pt x="209744" y="432445"/>
                      </a:cubicBezTo>
                      <a:cubicBezTo>
                        <a:pt x="210573" y="405913"/>
                        <a:pt x="210929" y="379974"/>
                        <a:pt x="202519" y="353856"/>
                      </a:cubicBezTo>
                      <a:cubicBezTo>
                        <a:pt x="193162" y="324719"/>
                        <a:pt x="206546" y="299786"/>
                        <a:pt x="225498" y="278288"/>
                      </a:cubicBezTo>
                      <a:cubicBezTo>
                        <a:pt x="253273" y="246781"/>
                        <a:pt x="289518" y="227475"/>
                        <a:pt x="327953" y="209649"/>
                      </a:cubicBezTo>
                      <a:cubicBezTo>
                        <a:pt x="285135" y="253947"/>
                        <a:pt x="272994" y="305175"/>
                        <a:pt x="291827" y="368958"/>
                      </a:cubicBezTo>
                      <a:cubicBezTo>
                        <a:pt x="412878" y="201180"/>
                        <a:pt x="558567" y="68047"/>
                        <a:pt x="760161" y="0"/>
                      </a:cubicBezTo>
                      <a:cubicBezTo>
                        <a:pt x="737538" y="86643"/>
                        <a:pt x="703011" y="162803"/>
                        <a:pt x="642545" y="225935"/>
                      </a:cubicBezTo>
                      <a:cubicBezTo>
                        <a:pt x="580953" y="290310"/>
                        <a:pt x="503371" y="323297"/>
                        <a:pt x="410154" y="341005"/>
                      </a:cubicBezTo>
                      <a:cubicBezTo>
                        <a:pt x="512550" y="366411"/>
                        <a:pt x="595107" y="341479"/>
                        <a:pt x="671682" y="278584"/>
                      </a:cubicBezTo>
                      <a:cubicBezTo>
                        <a:pt x="664220" y="325252"/>
                        <a:pt x="634194" y="351369"/>
                        <a:pt x="599489" y="378078"/>
                      </a:cubicBezTo>
                      <a:cubicBezTo>
                        <a:pt x="660430" y="398747"/>
                        <a:pt x="720541" y="404966"/>
                        <a:pt x="780711" y="408874"/>
                      </a:cubicBezTo>
                      <a:cubicBezTo>
                        <a:pt x="864630" y="414323"/>
                        <a:pt x="948430" y="408756"/>
                        <a:pt x="1031520" y="397385"/>
                      </a:cubicBezTo>
                      <a:cubicBezTo>
                        <a:pt x="1069363" y="392233"/>
                        <a:pt x="1100515" y="369550"/>
                        <a:pt x="1130185" y="346513"/>
                      </a:cubicBezTo>
                      <a:cubicBezTo>
                        <a:pt x="1194797" y="296469"/>
                        <a:pt x="1245373" y="233397"/>
                        <a:pt x="1294410" y="168903"/>
                      </a:cubicBezTo>
                      <a:cubicBezTo>
                        <a:pt x="1299325" y="162448"/>
                        <a:pt x="1301813" y="153505"/>
                        <a:pt x="1315553" y="148768"/>
                      </a:cubicBezTo>
                      <a:cubicBezTo>
                        <a:pt x="1265568" y="247255"/>
                        <a:pt x="1200364" y="330049"/>
                        <a:pt x="1128231" y="412783"/>
                      </a:cubicBezTo>
                      <a:cubicBezTo>
                        <a:pt x="1260949" y="434222"/>
                        <a:pt x="1390055" y="442631"/>
                        <a:pt x="1519989" y="440085"/>
                      </a:cubicBezTo>
                      <a:cubicBezTo>
                        <a:pt x="1579982" y="438900"/>
                        <a:pt x="1640508" y="442276"/>
                        <a:pt x="1699079" y="425042"/>
                      </a:cubicBezTo>
                      <a:cubicBezTo>
                        <a:pt x="1818295" y="389982"/>
                        <a:pt x="1908787" y="314769"/>
                        <a:pt x="1983467" y="218473"/>
                      </a:cubicBezTo>
                      <a:cubicBezTo>
                        <a:pt x="2008104" y="186670"/>
                        <a:pt x="2030194" y="152972"/>
                        <a:pt x="2052343" y="121762"/>
                      </a:cubicBezTo>
                      <a:cubicBezTo>
                        <a:pt x="1977367" y="323120"/>
                        <a:pt x="1826171" y="463300"/>
                        <a:pt x="1575422" y="498656"/>
                      </a:cubicBezTo>
                      <a:cubicBezTo>
                        <a:pt x="1634230" y="494570"/>
                        <a:pt x="1693216" y="492023"/>
                        <a:pt x="1751847" y="485982"/>
                      </a:cubicBezTo>
                      <a:cubicBezTo>
                        <a:pt x="1812550" y="479764"/>
                        <a:pt x="1873135" y="471532"/>
                        <a:pt x="1933365" y="461642"/>
                      </a:cubicBezTo>
                      <a:cubicBezTo>
                        <a:pt x="1992350" y="451988"/>
                        <a:pt x="2050863" y="439137"/>
                        <a:pt x="2114409" y="426759"/>
                      </a:cubicBezTo>
                      <a:cubicBezTo>
                        <a:pt x="2065846" y="511744"/>
                        <a:pt x="1985895" y="513402"/>
                        <a:pt x="1907958" y="518732"/>
                      </a:cubicBezTo>
                      <a:cubicBezTo>
                        <a:pt x="2047842" y="558590"/>
                        <a:pt x="2252635" y="516541"/>
                        <a:pt x="2440015" y="281723"/>
                      </a:cubicBezTo>
                      <a:cubicBezTo>
                        <a:pt x="2454644" y="373992"/>
                        <a:pt x="2409161" y="572684"/>
                        <a:pt x="2214021" y="787663"/>
                      </a:cubicBezTo>
                      <a:cubicBezTo>
                        <a:pt x="2253582" y="785650"/>
                        <a:pt x="2289945" y="783932"/>
                        <a:pt x="2326249" y="781859"/>
                      </a:cubicBezTo>
                      <a:cubicBezTo>
                        <a:pt x="2358762" y="780023"/>
                        <a:pt x="2391335" y="779076"/>
                        <a:pt x="2423611" y="775226"/>
                      </a:cubicBezTo>
                      <a:cubicBezTo>
                        <a:pt x="2442147" y="773035"/>
                        <a:pt x="2444339" y="779905"/>
                        <a:pt x="2444102" y="795658"/>
                      </a:cubicBezTo>
                      <a:cubicBezTo>
                        <a:pt x="2443273" y="849492"/>
                        <a:pt x="2443806" y="903325"/>
                        <a:pt x="2443806" y="963969"/>
                      </a:cubicBezTo>
                      <a:cubicBezTo>
                        <a:pt x="2507945" y="899713"/>
                        <a:pt x="2569062" y="841437"/>
                        <a:pt x="2626627" y="779846"/>
                      </a:cubicBezTo>
                      <a:cubicBezTo>
                        <a:pt x="2663345" y="740581"/>
                        <a:pt x="2707703" y="719083"/>
                        <a:pt x="2757924" y="705521"/>
                      </a:cubicBezTo>
                      <a:cubicBezTo>
                        <a:pt x="2833966" y="685030"/>
                        <a:pt x="2902072" y="700783"/>
                        <a:pt x="2963072" y="749583"/>
                      </a:cubicBezTo>
                      <a:cubicBezTo>
                        <a:pt x="3003580" y="781978"/>
                        <a:pt x="3035620" y="822012"/>
                        <a:pt x="3063632" y="865127"/>
                      </a:cubicBezTo>
                      <a:cubicBezTo>
                        <a:pt x="3080096" y="890474"/>
                        <a:pt x="3101120" y="907708"/>
                        <a:pt x="3130672" y="914282"/>
                      </a:cubicBezTo>
                      <a:cubicBezTo>
                        <a:pt x="3113261" y="1032609"/>
                        <a:pt x="3047108" y="1116054"/>
                        <a:pt x="2944061" y="1171842"/>
                      </a:cubicBezTo>
                      <a:cubicBezTo>
                        <a:pt x="2860616" y="1217028"/>
                        <a:pt x="2772197" y="1232427"/>
                        <a:pt x="2678802" y="1209211"/>
                      </a:cubicBezTo>
                      <a:cubicBezTo>
                        <a:pt x="2609630" y="1192037"/>
                        <a:pt x="2560712" y="1223780"/>
                        <a:pt x="2520263" y="1274889"/>
                      </a:cubicBezTo>
                      <a:cubicBezTo>
                        <a:pt x="2493672" y="1308468"/>
                        <a:pt x="2476853" y="1347496"/>
                        <a:pt x="2461928" y="1387294"/>
                      </a:cubicBezTo>
                      <a:cubicBezTo>
                        <a:pt x="2458493" y="1396533"/>
                        <a:pt x="2456065" y="1406127"/>
                        <a:pt x="2448129" y="1412878"/>
                      </a:cubicBezTo>
                      <a:cubicBezTo>
                        <a:pt x="2434982" y="1409976"/>
                        <a:pt x="2435692" y="1398842"/>
                        <a:pt x="2435219" y="1389367"/>
                      </a:cubicBezTo>
                      <a:cubicBezTo>
                        <a:pt x="2433738" y="1359992"/>
                        <a:pt x="2420176" y="1336599"/>
                        <a:pt x="2399507" y="1317056"/>
                      </a:cubicBezTo>
                      <a:cubicBezTo>
                        <a:pt x="2356689" y="1276606"/>
                        <a:pt x="2295216" y="1294196"/>
                        <a:pt x="2279285" y="1351168"/>
                      </a:cubicBezTo>
                      <a:cubicBezTo>
                        <a:pt x="2277212" y="1358571"/>
                        <a:pt x="2277390" y="1368284"/>
                        <a:pt x="2267500" y="1369409"/>
                      </a:cubicBezTo>
                      <a:cubicBezTo>
                        <a:pt x="2258676" y="1370356"/>
                        <a:pt x="2254175" y="1362361"/>
                        <a:pt x="2249259" y="1356261"/>
                      </a:cubicBezTo>
                      <a:cubicBezTo>
                        <a:pt x="2241856" y="1347082"/>
                        <a:pt x="2236053" y="1336718"/>
                        <a:pt x="2227465" y="1328308"/>
                      </a:cubicBezTo>
                      <a:cubicBezTo>
                        <a:pt x="2202888" y="1304264"/>
                        <a:pt x="2184233" y="1305270"/>
                        <a:pt x="2164097" y="1332809"/>
                      </a:cubicBezTo>
                      <a:cubicBezTo>
                        <a:pt x="2155865" y="1344061"/>
                        <a:pt x="2151482" y="1357209"/>
                        <a:pt x="2146330" y="1370060"/>
                      </a:cubicBezTo>
                      <a:cubicBezTo>
                        <a:pt x="2136440" y="1394460"/>
                        <a:pt x="2128089" y="1396059"/>
                        <a:pt x="2107006" y="1379122"/>
                      </a:cubicBezTo>
                      <a:cubicBezTo>
                        <a:pt x="2104696" y="1377285"/>
                        <a:pt x="2102742" y="1374976"/>
                        <a:pt x="2100432" y="1373199"/>
                      </a:cubicBezTo>
                      <a:cubicBezTo>
                        <a:pt x="2084738" y="1360940"/>
                        <a:pt x="2069281" y="1347437"/>
                        <a:pt x="2047309" y="1358571"/>
                      </a:cubicBezTo>
                      <a:cubicBezTo>
                        <a:pt x="2026048" y="1369350"/>
                        <a:pt x="2016040" y="1388064"/>
                        <a:pt x="2013671" y="1410806"/>
                      </a:cubicBezTo>
                      <a:cubicBezTo>
                        <a:pt x="2012249" y="1424486"/>
                        <a:pt x="2011420" y="1438640"/>
                        <a:pt x="2014796" y="1452084"/>
                      </a:cubicBezTo>
                      <a:cubicBezTo>
                        <a:pt x="2020777" y="1475714"/>
                        <a:pt x="2019238" y="1498692"/>
                        <a:pt x="2013848" y="1522263"/>
                      </a:cubicBezTo>
                      <a:cubicBezTo>
                        <a:pt x="1987317" y="1638162"/>
                        <a:pt x="1931943" y="1734458"/>
                        <a:pt x="1830672" y="1801735"/>
                      </a:cubicBezTo>
                      <a:cubicBezTo>
                        <a:pt x="1745214" y="1858470"/>
                        <a:pt x="1659696" y="1914969"/>
                        <a:pt x="1570151" y="1965131"/>
                      </a:cubicBezTo>
                      <a:cubicBezTo>
                        <a:pt x="1525616" y="1990123"/>
                        <a:pt x="1487121" y="2021156"/>
                        <a:pt x="1458813" y="2064270"/>
                      </a:cubicBezTo>
                      <a:cubicBezTo>
                        <a:pt x="1453601" y="2071969"/>
                        <a:pt x="1449159" y="2082570"/>
                        <a:pt x="1436485" y="2080734"/>
                      </a:cubicBezTo>
                      <a:close/>
                    </a:path>
                  </a:pathLst>
                </a:custGeom>
                <a:solidFill>
                  <a:srgbClr val="FDAAB4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2" name="자유형: 도형 23">
                  <a:extLst>
                    <a:ext uri="{FF2B5EF4-FFF2-40B4-BE49-F238E27FC236}">
                      <a16:creationId xmlns:a16="http://schemas.microsoft.com/office/drawing/2014/main" xmlns="" id="{9B844FE3-A461-0452-157F-38FD12F32CB7}"/>
                    </a:ext>
                  </a:extLst>
                </p:cNvPr>
                <p:cNvSpPr/>
                <p:nvPr/>
              </p:nvSpPr>
              <p:spPr>
                <a:xfrm>
                  <a:off x="3590033" y="2575742"/>
                  <a:ext cx="3160120" cy="1860131"/>
                </a:xfrm>
                <a:custGeom>
                  <a:avLst/>
                  <a:gdLst>
                    <a:gd name="connsiteX0" fmla="*/ 356097 w 3160120"/>
                    <a:gd name="connsiteY0" fmla="*/ 819823 h 1860131"/>
                    <a:gd name="connsiteX1" fmla="*/ 405015 w 3160120"/>
                    <a:gd name="connsiteY1" fmla="*/ 850442 h 1860131"/>
                    <a:gd name="connsiteX2" fmla="*/ 609511 w 3160120"/>
                    <a:gd name="connsiteY2" fmla="*/ 1180609 h 1860131"/>
                    <a:gd name="connsiteX3" fmla="*/ 948858 w 3160120"/>
                    <a:gd name="connsiteY3" fmla="*/ 1469438 h 1860131"/>
                    <a:gd name="connsiteX4" fmla="*/ 1138904 w 3160120"/>
                    <a:gd name="connsiteY4" fmla="*/ 1548501 h 1860131"/>
                    <a:gd name="connsiteX5" fmla="*/ 1157263 w 3160120"/>
                    <a:gd name="connsiteY5" fmla="*/ 1561648 h 1860131"/>
                    <a:gd name="connsiteX6" fmla="*/ 1151814 w 3160120"/>
                    <a:gd name="connsiteY6" fmla="*/ 1591852 h 1860131"/>
                    <a:gd name="connsiteX7" fmla="*/ 1004231 w 3160120"/>
                    <a:gd name="connsiteY7" fmla="*/ 1758919 h 1860131"/>
                    <a:gd name="connsiteX8" fmla="*/ 918240 w 3160120"/>
                    <a:gd name="connsiteY8" fmla="*/ 1841299 h 1860131"/>
                    <a:gd name="connsiteX9" fmla="*/ 900414 w 3160120"/>
                    <a:gd name="connsiteY9" fmla="*/ 1860131 h 1860131"/>
                    <a:gd name="connsiteX10" fmla="*/ 557455 w 3160120"/>
                    <a:gd name="connsiteY10" fmla="*/ 1771889 h 1860131"/>
                    <a:gd name="connsiteX11" fmla="*/ 499120 w 3160120"/>
                    <a:gd name="connsiteY11" fmla="*/ 1763361 h 1860131"/>
                    <a:gd name="connsiteX12" fmla="*/ 530449 w 3160120"/>
                    <a:gd name="connsiteY12" fmla="*/ 1716990 h 1860131"/>
                    <a:gd name="connsiteX13" fmla="*/ 531989 w 3160120"/>
                    <a:gd name="connsiteY13" fmla="*/ 1590549 h 1860131"/>
                    <a:gd name="connsiteX14" fmla="*/ 336672 w 3160120"/>
                    <a:gd name="connsiteY14" fmla="*/ 1227573 h 1860131"/>
                    <a:gd name="connsiteX15" fmla="*/ 273777 w 3160120"/>
                    <a:gd name="connsiteY15" fmla="*/ 926898 h 1860131"/>
                    <a:gd name="connsiteX16" fmla="*/ 356097 w 3160120"/>
                    <a:gd name="connsiteY16" fmla="*/ 819823 h 1860131"/>
                    <a:gd name="connsiteX17" fmla="*/ 2979540 w 3160120"/>
                    <a:gd name="connsiteY17" fmla="*/ 264066 h 1860131"/>
                    <a:gd name="connsiteX18" fmla="*/ 3160120 w 3160120"/>
                    <a:gd name="connsiteY18" fmla="*/ 336389 h 1860131"/>
                    <a:gd name="connsiteX19" fmla="*/ 2918491 w 3160120"/>
                    <a:gd name="connsiteY19" fmla="*/ 281844 h 1860131"/>
                    <a:gd name="connsiteX20" fmla="*/ 2979540 w 3160120"/>
                    <a:gd name="connsiteY20" fmla="*/ 264066 h 1860131"/>
                    <a:gd name="connsiteX21" fmla="*/ 196314 w 3160120"/>
                    <a:gd name="connsiteY21" fmla="*/ 0 h 1860131"/>
                    <a:gd name="connsiteX22" fmla="*/ 202533 w 3160120"/>
                    <a:gd name="connsiteY22" fmla="*/ 27657 h 1860131"/>
                    <a:gd name="connsiteX23" fmla="*/ 284734 w 3160120"/>
                    <a:gd name="connsiteY23" fmla="*/ 537506 h 1860131"/>
                    <a:gd name="connsiteX24" fmla="*/ 338804 w 3160120"/>
                    <a:gd name="connsiteY24" fmla="*/ 705995 h 1860131"/>
                    <a:gd name="connsiteX25" fmla="*/ 7512 w 3160120"/>
                    <a:gd name="connsiteY25" fmla="*/ 403130 h 1860131"/>
                    <a:gd name="connsiteX26" fmla="*/ 196314 w 3160120"/>
                    <a:gd name="connsiteY26" fmla="*/ 0 h 186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160120" h="1860131">
                      <a:moveTo>
                        <a:pt x="356097" y="819823"/>
                      </a:moveTo>
                      <a:cubicBezTo>
                        <a:pt x="381030" y="816330"/>
                        <a:pt x="394355" y="826990"/>
                        <a:pt x="405015" y="850442"/>
                      </a:cubicBezTo>
                      <a:cubicBezTo>
                        <a:pt x="458848" y="969243"/>
                        <a:pt x="527073" y="1079930"/>
                        <a:pt x="609511" y="1180609"/>
                      </a:cubicBezTo>
                      <a:cubicBezTo>
                        <a:pt x="704801" y="1296982"/>
                        <a:pt x="815192" y="1396890"/>
                        <a:pt x="948858" y="1469438"/>
                      </a:cubicBezTo>
                      <a:cubicBezTo>
                        <a:pt x="1009739" y="1502426"/>
                        <a:pt x="1072515" y="1529550"/>
                        <a:pt x="1138904" y="1548501"/>
                      </a:cubicBezTo>
                      <a:cubicBezTo>
                        <a:pt x="1147077" y="1550810"/>
                        <a:pt x="1153473" y="1553949"/>
                        <a:pt x="1157263" y="1561648"/>
                      </a:cubicBezTo>
                      <a:cubicBezTo>
                        <a:pt x="1163600" y="1573197"/>
                        <a:pt x="1156552" y="1582613"/>
                        <a:pt x="1151814" y="1591852"/>
                      </a:cubicBezTo>
                      <a:cubicBezTo>
                        <a:pt x="1116873" y="1660077"/>
                        <a:pt x="1072515" y="1719833"/>
                        <a:pt x="1004231" y="1758919"/>
                      </a:cubicBezTo>
                      <a:cubicBezTo>
                        <a:pt x="968994" y="1779115"/>
                        <a:pt x="938672" y="1805291"/>
                        <a:pt x="918240" y="1841299"/>
                      </a:cubicBezTo>
                      <a:cubicBezTo>
                        <a:pt x="913857" y="1849057"/>
                        <a:pt x="909060" y="1856400"/>
                        <a:pt x="900414" y="1860131"/>
                      </a:cubicBezTo>
                      <a:cubicBezTo>
                        <a:pt x="787239" y="1826315"/>
                        <a:pt x="672761" y="1797414"/>
                        <a:pt x="557455" y="1771889"/>
                      </a:cubicBezTo>
                      <a:cubicBezTo>
                        <a:pt x="538326" y="1767625"/>
                        <a:pt x="518545" y="1766145"/>
                        <a:pt x="499120" y="1763361"/>
                      </a:cubicBezTo>
                      <a:cubicBezTo>
                        <a:pt x="509543" y="1747904"/>
                        <a:pt x="519966" y="1732388"/>
                        <a:pt x="530449" y="1716990"/>
                      </a:cubicBezTo>
                      <a:cubicBezTo>
                        <a:pt x="558876" y="1675178"/>
                        <a:pt x="559705" y="1634137"/>
                        <a:pt x="531989" y="1590549"/>
                      </a:cubicBezTo>
                      <a:cubicBezTo>
                        <a:pt x="458197" y="1474295"/>
                        <a:pt x="385590" y="1357093"/>
                        <a:pt x="336672" y="1227573"/>
                      </a:cubicBezTo>
                      <a:cubicBezTo>
                        <a:pt x="300131" y="1130802"/>
                        <a:pt x="268210" y="1032670"/>
                        <a:pt x="273777" y="926898"/>
                      </a:cubicBezTo>
                      <a:cubicBezTo>
                        <a:pt x="276857" y="866965"/>
                        <a:pt x="304277" y="830839"/>
                        <a:pt x="356097" y="819823"/>
                      </a:cubicBezTo>
                      <a:close/>
                      <a:moveTo>
                        <a:pt x="2979540" y="264066"/>
                      </a:moveTo>
                      <a:cubicBezTo>
                        <a:pt x="3045180" y="257426"/>
                        <a:pt x="3119790" y="283532"/>
                        <a:pt x="3160120" y="336389"/>
                      </a:cubicBezTo>
                      <a:lnTo>
                        <a:pt x="2918491" y="281844"/>
                      </a:lnTo>
                      <a:cubicBezTo>
                        <a:pt x="2936776" y="272132"/>
                        <a:pt x="2957660" y="266280"/>
                        <a:pt x="2979540" y="264066"/>
                      </a:cubicBezTo>
                      <a:close/>
                      <a:moveTo>
                        <a:pt x="196314" y="0"/>
                      </a:moveTo>
                      <a:cubicBezTo>
                        <a:pt x="205375" y="7640"/>
                        <a:pt x="202296" y="18122"/>
                        <a:pt x="202533" y="27657"/>
                      </a:cubicBezTo>
                      <a:cubicBezTo>
                        <a:pt x="207093" y="201298"/>
                        <a:pt x="238007" y="370794"/>
                        <a:pt x="284734" y="537506"/>
                      </a:cubicBezTo>
                      <a:cubicBezTo>
                        <a:pt x="300665" y="594242"/>
                        <a:pt x="320682" y="649852"/>
                        <a:pt x="338804" y="705995"/>
                      </a:cubicBezTo>
                      <a:cubicBezTo>
                        <a:pt x="183581" y="685919"/>
                        <a:pt x="37716" y="552549"/>
                        <a:pt x="7512" y="403130"/>
                      </a:cubicBezTo>
                      <a:cubicBezTo>
                        <a:pt x="-24705" y="243406"/>
                        <a:pt x="48257" y="87650"/>
                        <a:pt x="196314" y="0"/>
                      </a:cubicBezTo>
                      <a:close/>
                    </a:path>
                  </a:pathLst>
                </a:custGeom>
                <a:solidFill>
                  <a:srgbClr val="FC839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3" name="자유형: 도형 24">
                  <a:extLst>
                    <a:ext uri="{FF2B5EF4-FFF2-40B4-BE49-F238E27FC236}">
                      <a16:creationId xmlns:a16="http://schemas.microsoft.com/office/drawing/2014/main" xmlns="" id="{FD45D33D-4F6B-D177-9911-AD90B27D3FF3}"/>
                    </a:ext>
                  </a:extLst>
                </p:cNvPr>
                <p:cNvSpPr/>
                <p:nvPr/>
              </p:nvSpPr>
              <p:spPr>
                <a:xfrm>
                  <a:off x="5167795" y="3389530"/>
                  <a:ext cx="1068683" cy="1244480"/>
                </a:xfrm>
                <a:custGeom>
                  <a:avLst/>
                  <a:gdLst>
                    <a:gd name="connsiteX0" fmla="*/ 36762 w 1068683"/>
                    <a:gd name="connsiteY0" fmla="*/ 1235797 h 1244480"/>
                    <a:gd name="connsiteX1" fmla="*/ 31491 w 1068683"/>
                    <a:gd name="connsiteY1" fmla="*/ 887567 h 1244480"/>
                    <a:gd name="connsiteX2" fmla="*/ 222070 w 1068683"/>
                    <a:gd name="connsiteY2" fmla="*/ 657131 h 1244480"/>
                    <a:gd name="connsiteX3" fmla="*/ 492363 w 1068683"/>
                    <a:gd name="connsiteY3" fmla="*/ 483075 h 1244480"/>
                    <a:gd name="connsiteX4" fmla="*/ 649718 w 1068683"/>
                    <a:gd name="connsiteY4" fmla="*/ 144202 h 1244480"/>
                    <a:gd name="connsiteX5" fmla="*/ 655403 w 1068683"/>
                    <a:gd name="connsiteY5" fmla="*/ 86164 h 1244480"/>
                    <a:gd name="connsiteX6" fmla="*/ 724931 w 1068683"/>
                    <a:gd name="connsiteY6" fmla="*/ 69996 h 1244480"/>
                    <a:gd name="connsiteX7" fmla="*/ 758332 w 1068683"/>
                    <a:gd name="connsiteY7" fmla="*/ 133660 h 1244480"/>
                    <a:gd name="connsiteX8" fmla="*/ 689516 w 1068683"/>
                    <a:gd name="connsiteY8" fmla="*/ 459386 h 1244480"/>
                    <a:gd name="connsiteX9" fmla="*/ 785753 w 1068683"/>
                    <a:gd name="connsiteY9" fmla="*/ 307183 h 1244480"/>
                    <a:gd name="connsiteX10" fmla="*/ 783916 w 1068683"/>
                    <a:gd name="connsiteY10" fmla="*/ 109142 h 1244480"/>
                    <a:gd name="connsiteX11" fmla="*/ 803875 w 1068683"/>
                    <a:gd name="connsiteY11" fmla="*/ 28185 h 1244480"/>
                    <a:gd name="connsiteX12" fmla="*/ 855991 w 1068683"/>
                    <a:gd name="connsiteY12" fmla="*/ 27356 h 1244480"/>
                    <a:gd name="connsiteX13" fmla="*/ 905323 w 1068683"/>
                    <a:gd name="connsiteY13" fmla="*/ 140057 h 1244480"/>
                    <a:gd name="connsiteX14" fmla="*/ 868961 w 1068683"/>
                    <a:gd name="connsiteY14" fmla="*/ 431374 h 1244480"/>
                    <a:gd name="connsiteX15" fmla="*/ 866769 w 1068683"/>
                    <a:gd name="connsiteY15" fmla="*/ 458557 h 1244480"/>
                    <a:gd name="connsiteX16" fmla="*/ 940087 w 1068683"/>
                    <a:gd name="connsiteY16" fmla="*/ 293325 h 1244480"/>
                    <a:gd name="connsiteX17" fmla="*/ 920010 w 1068683"/>
                    <a:gd name="connsiteY17" fmla="*/ 90250 h 1244480"/>
                    <a:gd name="connsiteX18" fmla="*/ 936593 w 1068683"/>
                    <a:gd name="connsiteY18" fmla="*/ 13853 h 1244480"/>
                    <a:gd name="connsiteX19" fmla="*/ 1032534 w 1068683"/>
                    <a:gd name="connsiteY19" fmla="*/ 18058 h 1244480"/>
                    <a:gd name="connsiteX20" fmla="*/ 1068601 w 1068683"/>
                    <a:gd name="connsiteY20" fmla="*/ 93448 h 1244480"/>
                    <a:gd name="connsiteX21" fmla="*/ 1050300 w 1068683"/>
                    <a:gd name="connsiteY21" fmla="*/ 346093 h 1244480"/>
                    <a:gd name="connsiteX22" fmla="*/ 979529 w 1068683"/>
                    <a:gd name="connsiteY22" fmla="*/ 501020 h 1244480"/>
                    <a:gd name="connsiteX23" fmla="*/ 968099 w 1068683"/>
                    <a:gd name="connsiteY23" fmla="*/ 526722 h 1244480"/>
                    <a:gd name="connsiteX24" fmla="*/ 1038634 w 1068683"/>
                    <a:gd name="connsiteY24" fmla="*/ 414495 h 1244480"/>
                    <a:gd name="connsiteX25" fmla="*/ 982787 w 1068683"/>
                    <a:gd name="connsiteY25" fmla="*/ 621183 h 1244480"/>
                    <a:gd name="connsiteX26" fmla="*/ 752943 w 1068683"/>
                    <a:gd name="connsiteY26" fmla="*/ 869208 h 1244480"/>
                    <a:gd name="connsiteX27" fmla="*/ 563667 w 1068683"/>
                    <a:gd name="connsiteY27" fmla="*/ 973499 h 1244480"/>
                    <a:gd name="connsiteX28" fmla="*/ 529377 w 1068683"/>
                    <a:gd name="connsiteY28" fmla="*/ 1052917 h 1244480"/>
                    <a:gd name="connsiteX29" fmla="*/ 551230 w 1068683"/>
                    <a:gd name="connsiteY29" fmla="*/ 1091352 h 1244480"/>
                    <a:gd name="connsiteX30" fmla="*/ 560291 w 1068683"/>
                    <a:gd name="connsiteY30" fmla="*/ 1124991 h 1244480"/>
                    <a:gd name="connsiteX31" fmla="*/ 356979 w 1068683"/>
                    <a:gd name="connsiteY31" fmla="*/ 1172784 h 1244480"/>
                    <a:gd name="connsiteX32" fmla="*/ 69334 w 1068683"/>
                    <a:gd name="connsiteY32" fmla="*/ 1238107 h 1244480"/>
                    <a:gd name="connsiteX33" fmla="*/ 36762 w 1068683"/>
                    <a:gd name="connsiteY33" fmla="*/ 1235797 h 1244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68683" h="1244480">
                      <a:moveTo>
                        <a:pt x="36762" y="1235797"/>
                      </a:moveTo>
                      <a:cubicBezTo>
                        <a:pt x="-15828" y="1120490"/>
                        <a:pt x="-6886" y="1003229"/>
                        <a:pt x="31491" y="887567"/>
                      </a:cubicBezTo>
                      <a:cubicBezTo>
                        <a:pt x="64715" y="787362"/>
                        <a:pt x="125418" y="708359"/>
                        <a:pt x="222070" y="657131"/>
                      </a:cubicBezTo>
                      <a:cubicBezTo>
                        <a:pt x="316826" y="606910"/>
                        <a:pt x="408029" y="549701"/>
                        <a:pt x="492363" y="483075"/>
                      </a:cubicBezTo>
                      <a:cubicBezTo>
                        <a:pt x="601155" y="397143"/>
                        <a:pt x="655818" y="284382"/>
                        <a:pt x="649718" y="144202"/>
                      </a:cubicBezTo>
                      <a:cubicBezTo>
                        <a:pt x="648888" y="124659"/>
                        <a:pt x="646105" y="104878"/>
                        <a:pt x="655403" y="86164"/>
                      </a:cubicBezTo>
                      <a:cubicBezTo>
                        <a:pt x="670979" y="54835"/>
                        <a:pt x="696918" y="49268"/>
                        <a:pt x="724931" y="69996"/>
                      </a:cubicBezTo>
                      <a:cubicBezTo>
                        <a:pt x="746843" y="86164"/>
                        <a:pt x="756437" y="104997"/>
                        <a:pt x="758332" y="133660"/>
                      </a:cubicBezTo>
                      <a:cubicBezTo>
                        <a:pt x="765676" y="247901"/>
                        <a:pt x="755608" y="357641"/>
                        <a:pt x="689516" y="459386"/>
                      </a:cubicBezTo>
                      <a:cubicBezTo>
                        <a:pt x="727003" y="434216"/>
                        <a:pt x="767986" y="368301"/>
                        <a:pt x="785753" y="307183"/>
                      </a:cubicBezTo>
                      <a:cubicBezTo>
                        <a:pt x="804941" y="241031"/>
                        <a:pt x="804881" y="174465"/>
                        <a:pt x="783916" y="109142"/>
                      </a:cubicBezTo>
                      <a:cubicBezTo>
                        <a:pt x="773375" y="76273"/>
                        <a:pt x="784153" y="51459"/>
                        <a:pt x="803875" y="28185"/>
                      </a:cubicBezTo>
                      <a:cubicBezTo>
                        <a:pt x="821819" y="6983"/>
                        <a:pt x="836151" y="7042"/>
                        <a:pt x="855991" y="27356"/>
                      </a:cubicBezTo>
                      <a:cubicBezTo>
                        <a:pt x="886550" y="58566"/>
                        <a:pt x="902658" y="95107"/>
                        <a:pt x="905323" y="140057"/>
                      </a:cubicBezTo>
                      <a:cubicBezTo>
                        <a:pt x="911186" y="239729"/>
                        <a:pt x="900289" y="336617"/>
                        <a:pt x="868961" y="431374"/>
                      </a:cubicBezTo>
                      <a:cubicBezTo>
                        <a:pt x="866414" y="439132"/>
                        <a:pt x="859485" y="446712"/>
                        <a:pt x="866769" y="458557"/>
                      </a:cubicBezTo>
                      <a:cubicBezTo>
                        <a:pt x="908581" y="410113"/>
                        <a:pt x="928242" y="353377"/>
                        <a:pt x="940087" y="293325"/>
                      </a:cubicBezTo>
                      <a:cubicBezTo>
                        <a:pt x="953827" y="223738"/>
                        <a:pt x="944706" y="156165"/>
                        <a:pt x="920010" y="90250"/>
                      </a:cubicBezTo>
                      <a:cubicBezTo>
                        <a:pt x="906863" y="55072"/>
                        <a:pt x="912607" y="29665"/>
                        <a:pt x="936593" y="13853"/>
                      </a:cubicBezTo>
                      <a:cubicBezTo>
                        <a:pt x="966796" y="-6046"/>
                        <a:pt x="1008430" y="-4388"/>
                        <a:pt x="1032534" y="18058"/>
                      </a:cubicBezTo>
                      <a:cubicBezTo>
                        <a:pt x="1054387" y="38430"/>
                        <a:pt x="1069963" y="65317"/>
                        <a:pt x="1068601" y="93448"/>
                      </a:cubicBezTo>
                      <a:cubicBezTo>
                        <a:pt x="1064395" y="177781"/>
                        <a:pt x="1072924" y="263654"/>
                        <a:pt x="1050300" y="346093"/>
                      </a:cubicBezTo>
                      <a:cubicBezTo>
                        <a:pt x="1035258" y="400874"/>
                        <a:pt x="1008727" y="451924"/>
                        <a:pt x="979529" y="501020"/>
                      </a:cubicBezTo>
                      <a:cubicBezTo>
                        <a:pt x="974791" y="509015"/>
                        <a:pt x="970054" y="517010"/>
                        <a:pt x="968099" y="526722"/>
                      </a:cubicBezTo>
                      <a:cubicBezTo>
                        <a:pt x="1002508" y="496400"/>
                        <a:pt x="1015774" y="452516"/>
                        <a:pt x="1038634" y="414495"/>
                      </a:cubicBezTo>
                      <a:cubicBezTo>
                        <a:pt x="1040233" y="489116"/>
                        <a:pt x="1020038" y="557222"/>
                        <a:pt x="982787" y="621183"/>
                      </a:cubicBezTo>
                      <a:cubicBezTo>
                        <a:pt x="924630" y="721151"/>
                        <a:pt x="841244" y="797311"/>
                        <a:pt x="752943" y="869208"/>
                      </a:cubicBezTo>
                      <a:cubicBezTo>
                        <a:pt x="696089" y="915520"/>
                        <a:pt x="637754" y="957213"/>
                        <a:pt x="563667" y="973499"/>
                      </a:cubicBezTo>
                      <a:cubicBezTo>
                        <a:pt x="521678" y="982738"/>
                        <a:pt x="510663" y="1013593"/>
                        <a:pt x="529377" y="1052917"/>
                      </a:cubicBezTo>
                      <a:cubicBezTo>
                        <a:pt x="535714" y="1066183"/>
                        <a:pt x="543887" y="1078560"/>
                        <a:pt x="551230" y="1091352"/>
                      </a:cubicBezTo>
                      <a:cubicBezTo>
                        <a:pt x="558159" y="1101539"/>
                        <a:pt x="566095" y="1111429"/>
                        <a:pt x="560291" y="1124991"/>
                      </a:cubicBezTo>
                      <a:cubicBezTo>
                        <a:pt x="494021" y="1147259"/>
                        <a:pt x="424730" y="1156853"/>
                        <a:pt x="356979" y="1172784"/>
                      </a:cubicBezTo>
                      <a:cubicBezTo>
                        <a:pt x="261275" y="1195288"/>
                        <a:pt x="165216" y="1216372"/>
                        <a:pt x="69334" y="1238107"/>
                      </a:cubicBezTo>
                      <a:cubicBezTo>
                        <a:pt x="57726" y="1245746"/>
                        <a:pt x="46711" y="1248234"/>
                        <a:pt x="36762" y="1235797"/>
                      </a:cubicBezTo>
                      <a:close/>
                    </a:path>
                  </a:pathLst>
                </a:custGeom>
                <a:solidFill>
                  <a:srgbClr val="FEA9B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67" name="그룹 8">
                <a:extLst>
                  <a:ext uri="{FF2B5EF4-FFF2-40B4-BE49-F238E27FC236}">
                    <a16:creationId xmlns:a16="http://schemas.microsoft.com/office/drawing/2014/main" xmlns="" id="{7CF90282-4D3C-2528-0EC2-D27D35D28F3D}"/>
                  </a:ext>
                </a:extLst>
              </p:cNvPr>
              <p:cNvGrpSpPr/>
              <p:nvPr/>
            </p:nvGrpSpPr>
            <p:grpSpPr>
              <a:xfrm>
                <a:off x="0" y="3503470"/>
                <a:ext cx="5812123" cy="2428134"/>
                <a:chOff x="0" y="3503470"/>
                <a:chExt cx="5812123" cy="2428134"/>
              </a:xfrm>
            </p:grpSpPr>
            <p:sp>
              <p:nvSpPr>
                <p:cNvPr id="73" name="자유형: 도형 14">
                  <a:extLst>
                    <a:ext uri="{FF2B5EF4-FFF2-40B4-BE49-F238E27FC236}">
                      <a16:creationId xmlns:a16="http://schemas.microsoft.com/office/drawing/2014/main" xmlns="" id="{9EB7608C-CFC7-1A8D-944A-FAE7F700E4A5}"/>
                    </a:ext>
                  </a:extLst>
                </p:cNvPr>
                <p:cNvSpPr/>
                <p:nvPr/>
              </p:nvSpPr>
              <p:spPr>
                <a:xfrm>
                  <a:off x="0" y="3503470"/>
                  <a:ext cx="5812123" cy="2428134"/>
                </a:xfrm>
                <a:custGeom>
                  <a:avLst/>
                  <a:gdLst>
                    <a:gd name="connsiteX0" fmla="*/ 5770668 w 5812123"/>
                    <a:gd name="connsiteY0" fmla="*/ 2132080 h 2428134"/>
                    <a:gd name="connsiteX1" fmla="*/ 3935708 w 5812123"/>
                    <a:gd name="connsiteY1" fmla="*/ 2132080 h 2428134"/>
                    <a:gd name="connsiteX2" fmla="*/ 3946606 w 5812123"/>
                    <a:gd name="connsiteY2" fmla="*/ 2070251 h 2428134"/>
                    <a:gd name="connsiteX3" fmla="*/ 3087875 w 5812123"/>
                    <a:gd name="connsiteY3" fmla="*/ 180274 h 2428134"/>
                    <a:gd name="connsiteX4" fmla="*/ 2759544 w 5812123"/>
                    <a:gd name="connsiteY4" fmla="*/ 0 h 2428134"/>
                    <a:gd name="connsiteX5" fmla="*/ 176719 w 5812123"/>
                    <a:gd name="connsiteY5" fmla="*/ 0 h 2428134"/>
                    <a:gd name="connsiteX6" fmla="*/ 8289 w 5812123"/>
                    <a:gd name="connsiteY6" fmla="*/ 201358 h 2428134"/>
                    <a:gd name="connsiteX7" fmla="*/ 884787 w 5812123"/>
                    <a:gd name="connsiteY7" fmla="*/ 2070192 h 2428134"/>
                    <a:gd name="connsiteX8" fmla="*/ 1124284 w 5812123"/>
                    <a:gd name="connsiteY8" fmla="*/ 2250466 h 2428134"/>
                    <a:gd name="connsiteX9" fmla="*/ 1151289 w 5812123"/>
                    <a:gd name="connsiteY9" fmla="*/ 2250466 h 2428134"/>
                    <a:gd name="connsiteX10" fmla="*/ 1151289 w 5812123"/>
                    <a:gd name="connsiteY10" fmla="*/ 2342262 h 2428134"/>
                    <a:gd name="connsiteX11" fmla="*/ 1231240 w 5812123"/>
                    <a:gd name="connsiteY11" fmla="*/ 2422213 h 2428134"/>
                    <a:gd name="connsiteX12" fmla="*/ 3786704 w 5812123"/>
                    <a:gd name="connsiteY12" fmla="*/ 2422213 h 2428134"/>
                    <a:gd name="connsiteX13" fmla="*/ 3786704 w 5812123"/>
                    <a:gd name="connsiteY13" fmla="*/ 2420673 h 2428134"/>
                    <a:gd name="connsiteX14" fmla="*/ 3810393 w 5812123"/>
                    <a:gd name="connsiteY14" fmla="*/ 2428135 h 2428134"/>
                    <a:gd name="connsiteX15" fmla="*/ 5770668 w 5812123"/>
                    <a:gd name="connsiteY15" fmla="*/ 2428135 h 2428134"/>
                    <a:gd name="connsiteX16" fmla="*/ 5812124 w 5812123"/>
                    <a:gd name="connsiteY16" fmla="*/ 2386679 h 2428134"/>
                    <a:gd name="connsiteX17" fmla="*/ 5812124 w 5812123"/>
                    <a:gd name="connsiteY17" fmla="*/ 2173477 h 2428134"/>
                    <a:gd name="connsiteX18" fmla="*/ 5770668 w 5812123"/>
                    <a:gd name="connsiteY18" fmla="*/ 2132080 h 2428134"/>
                    <a:gd name="connsiteX19" fmla="*/ 3768937 w 5812123"/>
                    <a:gd name="connsiteY19" fmla="*/ 2250466 h 2428134"/>
                    <a:gd name="connsiteX20" fmla="*/ 3768937 w 5812123"/>
                    <a:gd name="connsiteY20" fmla="*/ 2250526 h 2428134"/>
                    <a:gd name="connsiteX21" fmla="*/ 3766331 w 5812123"/>
                    <a:gd name="connsiteY21" fmla="*/ 2250526 h 2428134"/>
                    <a:gd name="connsiteX22" fmla="*/ 3768937 w 5812123"/>
                    <a:gd name="connsiteY22" fmla="*/ 2250466 h 24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812123" h="2428134">
                      <a:moveTo>
                        <a:pt x="5770668" y="2132080"/>
                      </a:moveTo>
                      <a:lnTo>
                        <a:pt x="3935708" y="2132080"/>
                      </a:lnTo>
                      <a:cubicBezTo>
                        <a:pt x="3942756" y="2112773"/>
                        <a:pt x="3946606" y="2091986"/>
                        <a:pt x="3946606" y="2070251"/>
                      </a:cubicBezTo>
                      <a:lnTo>
                        <a:pt x="3087875" y="180274"/>
                      </a:lnTo>
                      <a:cubicBezTo>
                        <a:pt x="3046419" y="71067"/>
                        <a:pt x="2933896" y="17767"/>
                        <a:pt x="2759544" y="0"/>
                      </a:cubicBezTo>
                      <a:lnTo>
                        <a:pt x="176719" y="0"/>
                      </a:lnTo>
                      <a:cubicBezTo>
                        <a:pt x="55667" y="0"/>
                        <a:pt x="-27245" y="109918"/>
                        <a:pt x="8289" y="201358"/>
                      </a:cubicBezTo>
                      <a:lnTo>
                        <a:pt x="884787" y="2070192"/>
                      </a:lnTo>
                      <a:cubicBezTo>
                        <a:pt x="959940" y="2209839"/>
                        <a:pt x="1062633" y="2239510"/>
                        <a:pt x="1124284" y="2250466"/>
                      </a:cubicBezTo>
                      <a:lnTo>
                        <a:pt x="1151289" y="2250466"/>
                      </a:lnTo>
                      <a:lnTo>
                        <a:pt x="1151289" y="2342262"/>
                      </a:lnTo>
                      <a:cubicBezTo>
                        <a:pt x="1151289" y="2386442"/>
                        <a:pt x="1187060" y="2422213"/>
                        <a:pt x="1231240" y="2422213"/>
                      </a:cubicBezTo>
                      <a:lnTo>
                        <a:pt x="3786704" y="2422213"/>
                      </a:lnTo>
                      <a:lnTo>
                        <a:pt x="3786704" y="2420673"/>
                      </a:lnTo>
                      <a:cubicBezTo>
                        <a:pt x="3793396" y="2425351"/>
                        <a:pt x="3801569" y="2428135"/>
                        <a:pt x="3810393" y="2428135"/>
                      </a:cubicBezTo>
                      <a:lnTo>
                        <a:pt x="5770668" y="2428135"/>
                      </a:lnTo>
                      <a:cubicBezTo>
                        <a:pt x="5793587" y="2428135"/>
                        <a:pt x="5812124" y="2409598"/>
                        <a:pt x="5812124" y="2386679"/>
                      </a:cubicBezTo>
                      <a:lnTo>
                        <a:pt x="5812124" y="2173477"/>
                      </a:lnTo>
                      <a:cubicBezTo>
                        <a:pt x="5812124" y="2150617"/>
                        <a:pt x="5793587" y="2132080"/>
                        <a:pt x="5770668" y="2132080"/>
                      </a:cubicBezTo>
                      <a:close/>
                      <a:moveTo>
                        <a:pt x="3768937" y="2250466"/>
                      </a:moveTo>
                      <a:lnTo>
                        <a:pt x="3768937" y="2250526"/>
                      </a:lnTo>
                      <a:lnTo>
                        <a:pt x="3766331" y="2250526"/>
                      </a:lnTo>
                      <a:cubicBezTo>
                        <a:pt x="3767219" y="2250526"/>
                        <a:pt x="3768049" y="2250466"/>
                        <a:pt x="3768937" y="2250466"/>
                      </a:cubicBezTo>
                      <a:close/>
                    </a:path>
                  </a:pathLst>
                </a:custGeom>
                <a:solidFill>
                  <a:srgbClr val="090B5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4" name="자유형: 도형 15">
                  <a:extLst>
                    <a:ext uri="{FF2B5EF4-FFF2-40B4-BE49-F238E27FC236}">
                      <a16:creationId xmlns:a16="http://schemas.microsoft.com/office/drawing/2014/main" xmlns="" id="{00E5AD3D-7EB7-BCDF-7B6D-633A854420D2}"/>
                    </a:ext>
                  </a:extLst>
                </p:cNvPr>
                <p:cNvSpPr/>
                <p:nvPr/>
              </p:nvSpPr>
              <p:spPr>
                <a:xfrm>
                  <a:off x="3804470" y="5647394"/>
                  <a:ext cx="1995808" cy="266502"/>
                </a:xfrm>
                <a:custGeom>
                  <a:avLst/>
                  <a:gdLst>
                    <a:gd name="connsiteX0" fmla="*/ 1954352 w 1995808"/>
                    <a:gd name="connsiteY0" fmla="*/ 266503 h 266502"/>
                    <a:gd name="connsiteX1" fmla="*/ 41456 w 1995808"/>
                    <a:gd name="connsiteY1" fmla="*/ 266503 h 266502"/>
                    <a:gd name="connsiteX2" fmla="*/ 0 w 1995808"/>
                    <a:gd name="connsiteY2" fmla="*/ 225047 h 266502"/>
                    <a:gd name="connsiteX3" fmla="*/ 0 w 1995808"/>
                    <a:gd name="connsiteY3" fmla="*/ 41456 h 266502"/>
                    <a:gd name="connsiteX4" fmla="*/ 41456 w 1995808"/>
                    <a:gd name="connsiteY4" fmla="*/ 0 h 266502"/>
                    <a:gd name="connsiteX5" fmla="*/ 1954352 w 1995808"/>
                    <a:gd name="connsiteY5" fmla="*/ 0 h 266502"/>
                    <a:gd name="connsiteX6" fmla="*/ 1995808 w 1995808"/>
                    <a:gd name="connsiteY6" fmla="*/ 41456 h 266502"/>
                    <a:gd name="connsiteX7" fmla="*/ 1995808 w 1995808"/>
                    <a:gd name="connsiteY7" fmla="*/ 225047 h 266502"/>
                    <a:gd name="connsiteX8" fmla="*/ 1954352 w 1995808"/>
                    <a:gd name="connsiteY8" fmla="*/ 266503 h 26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5808" h="266502">
                      <a:moveTo>
                        <a:pt x="1954352" y="266503"/>
                      </a:moveTo>
                      <a:lnTo>
                        <a:pt x="41456" y="266503"/>
                      </a:lnTo>
                      <a:cubicBezTo>
                        <a:pt x="18537" y="266503"/>
                        <a:pt x="0" y="247966"/>
                        <a:pt x="0" y="225047"/>
                      </a:cubicBezTo>
                      <a:lnTo>
                        <a:pt x="0" y="41456"/>
                      </a:lnTo>
                      <a:cubicBezTo>
                        <a:pt x="0" y="18536"/>
                        <a:pt x="18537" y="0"/>
                        <a:pt x="41456" y="0"/>
                      </a:cubicBezTo>
                      <a:lnTo>
                        <a:pt x="1954352" y="0"/>
                      </a:lnTo>
                      <a:cubicBezTo>
                        <a:pt x="1977272" y="0"/>
                        <a:pt x="1995808" y="18536"/>
                        <a:pt x="1995808" y="41456"/>
                      </a:cubicBezTo>
                      <a:lnTo>
                        <a:pt x="1995808" y="225047"/>
                      </a:lnTo>
                      <a:cubicBezTo>
                        <a:pt x="1995808" y="247966"/>
                        <a:pt x="1977272" y="266503"/>
                        <a:pt x="1954352" y="266503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5" name="자유형: 도형 16">
                  <a:extLst>
                    <a:ext uri="{FF2B5EF4-FFF2-40B4-BE49-F238E27FC236}">
                      <a16:creationId xmlns:a16="http://schemas.microsoft.com/office/drawing/2014/main" xmlns="" id="{4F3A0422-F7DE-8E5A-631F-EC4EA45FE80D}"/>
                    </a:ext>
                  </a:extLst>
                </p:cNvPr>
                <p:cNvSpPr/>
                <p:nvPr/>
              </p:nvSpPr>
              <p:spPr>
                <a:xfrm>
                  <a:off x="29614" y="3521237"/>
                  <a:ext cx="3898545" cy="2197165"/>
                </a:xfrm>
                <a:custGeom>
                  <a:avLst/>
                  <a:gdLst>
                    <a:gd name="connsiteX0" fmla="*/ 3757090 w 3898545"/>
                    <a:gd name="connsiteY0" fmla="*/ 2155769 h 2197165"/>
                    <a:gd name="connsiteX1" fmla="*/ 3798546 w 3898545"/>
                    <a:gd name="connsiteY1" fmla="*/ 2114313 h 2197165"/>
                    <a:gd name="connsiteX2" fmla="*/ 3886136 w 3898545"/>
                    <a:gd name="connsiteY2" fmla="*/ 2114313 h 2197165"/>
                    <a:gd name="connsiteX3" fmla="*/ 3891466 w 3898545"/>
                    <a:gd name="connsiteY3" fmla="*/ 2034007 h 2197165"/>
                    <a:gd name="connsiteX4" fmla="*/ 3039842 w 3898545"/>
                    <a:gd name="connsiteY4" fmla="*/ 175063 h 2197165"/>
                    <a:gd name="connsiteX5" fmla="*/ 2721046 w 3898545"/>
                    <a:gd name="connsiteY5" fmla="*/ 0 h 2197165"/>
                    <a:gd name="connsiteX6" fmla="*/ 177427 w 3898545"/>
                    <a:gd name="connsiteY6" fmla="*/ 0 h 2197165"/>
                    <a:gd name="connsiteX7" fmla="*/ 8286 w 3898545"/>
                    <a:gd name="connsiteY7" fmla="*/ 189513 h 2197165"/>
                    <a:gd name="connsiteX8" fmla="*/ 865003 w 3898545"/>
                    <a:gd name="connsiteY8" fmla="*/ 2010259 h 2197165"/>
                    <a:gd name="connsiteX9" fmla="*/ 1115338 w 3898545"/>
                    <a:gd name="connsiteY9" fmla="*/ 2197166 h 2197165"/>
                    <a:gd name="connsiteX10" fmla="*/ 3734229 w 3898545"/>
                    <a:gd name="connsiteY10" fmla="*/ 2197166 h 2197165"/>
                    <a:gd name="connsiteX11" fmla="*/ 3757090 w 3898545"/>
                    <a:gd name="connsiteY11" fmla="*/ 2196041 h 2197165"/>
                    <a:gd name="connsiteX12" fmla="*/ 3757090 w 3898545"/>
                    <a:gd name="connsiteY12" fmla="*/ 2155769 h 219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98545" h="2197165">
                      <a:moveTo>
                        <a:pt x="3757090" y="2155769"/>
                      </a:moveTo>
                      <a:cubicBezTo>
                        <a:pt x="3757090" y="2132850"/>
                        <a:pt x="3775627" y="2114313"/>
                        <a:pt x="3798546" y="2114313"/>
                      </a:cubicBezTo>
                      <a:lnTo>
                        <a:pt x="3886136" y="2114313"/>
                      </a:lnTo>
                      <a:cubicBezTo>
                        <a:pt x="3901060" y="2083991"/>
                        <a:pt x="3902126" y="2052662"/>
                        <a:pt x="3891466" y="2034007"/>
                      </a:cubicBezTo>
                      <a:lnTo>
                        <a:pt x="3039842" y="175063"/>
                      </a:lnTo>
                      <a:cubicBezTo>
                        <a:pt x="2999571" y="69054"/>
                        <a:pt x="2890305" y="17293"/>
                        <a:pt x="2721046" y="0"/>
                      </a:cubicBezTo>
                      <a:lnTo>
                        <a:pt x="177427" y="0"/>
                      </a:lnTo>
                      <a:cubicBezTo>
                        <a:pt x="55665" y="0"/>
                        <a:pt x="-27247" y="106601"/>
                        <a:pt x="8286" y="189513"/>
                      </a:cubicBezTo>
                      <a:lnTo>
                        <a:pt x="865003" y="2010259"/>
                      </a:lnTo>
                      <a:cubicBezTo>
                        <a:pt x="893786" y="2099034"/>
                        <a:pt x="1050608" y="2197166"/>
                        <a:pt x="1115338" y="2197166"/>
                      </a:cubicBezTo>
                      <a:lnTo>
                        <a:pt x="3734229" y="2197166"/>
                      </a:lnTo>
                      <a:cubicBezTo>
                        <a:pt x="3742165" y="2197166"/>
                        <a:pt x="3749805" y="2196751"/>
                        <a:pt x="3757090" y="2196041"/>
                      </a:cubicBezTo>
                      <a:lnTo>
                        <a:pt x="3757090" y="2155769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6" name="자유형: 도형 17">
                  <a:extLst>
                    <a:ext uri="{FF2B5EF4-FFF2-40B4-BE49-F238E27FC236}">
                      <a16:creationId xmlns:a16="http://schemas.microsoft.com/office/drawing/2014/main" xmlns="" id="{875B4E8E-38E1-4DEF-5CA0-C96C6317FA57}"/>
                    </a:ext>
                  </a:extLst>
                </p:cNvPr>
                <p:cNvSpPr/>
                <p:nvPr/>
              </p:nvSpPr>
              <p:spPr>
                <a:xfrm>
                  <a:off x="1608663" y="4426794"/>
                  <a:ext cx="418619" cy="498496"/>
                </a:xfrm>
                <a:custGeom>
                  <a:avLst/>
                  <a:gdLst>
                    <a:gd name="connsiteX0" fmla="*/ 222800 w 418619"/>
                    <a:gd name="connsiteY0" fmla="*/ 498496 h 498496"/>
                    <a:gd name="connsiteX1" fmla="*/ 54192 w 418619"/>
                    <a:gd name="connsiteY1" fmla="*/ 395686 h 498496"/>
                    <a:gd name="connsiteX2" fmla="*/ 42229 w 418619"/>
                    <a:gd name="connsiteY2" fmla="*/ 78903 h 498496"/>
                    <a:gd name="connsiteX3" fmla="*/ 307962 w 418619"/>
                    <a:gd name="connsiteY3" fmla="*/ 45560 h 498496"/>
                    <a:gd name="connsiteX4" fmla="*/ 418472 w 418619"/>
                    <a:gd name="connsiteY4" fmla="*/ 268534 h 498496"/>
                    <a:gd name="connsiteX5" fmla="*/ 274738 w 418619"/>
                    <a:gd name="connsiteY5" fmla="*/ 493996 h 498496"/>
                    <a:gd name="connsiteX6" fmla="*/ 222800 w 418619"/>
                    <a:gd name="connsiteY6" fmla="*/ 498496 h 49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8619" h="498496">
                      <a:moveTo>
                        <a:pt x="222800" y="498496"/>
                      </a:moveTo>
                      <a:cubicBezTo>
                        <a:pt x="153805" y="495121"/>
                        <a:pt x="98669" y="455501"/>
                        <a:pt x="54192" y="395686"/>
                      </a:cubicBezTo>
                      <a:cubicBezTo>
                        <a:pt x="-12670" y="305904"/>
                        <a:pt x="-18829" y="169514"/>
                        <a:pt x="42229" y="78903"/>
                      </a:cubicBezTo>
                      <a:cubicBezTo>
                        <a:pt x="103999" y="-12715"/>
                        <a:pt x="220608" y="-25507"/>
                        <a:pt x="307962" y="45560"/>
                      </a:cubicBezTo>
                      <a:cubicBezTo>
                        <a:pt x="378437" y="102888"/>
                        <a:pt x="415570" y="179286"/>
                        <a:pt x="418472" y="268534"/>
                      </a:cubicBezTo>
                      <a:cubicBezTo>
                        <a:pt x="421314" y="357369"/>
                        <a:pt x="383471" y="465332"/>
                        <a:pt x="274738" y="493996"/>
                      </a:cubicBezTo>
                      <a:cubicBezTo>
                        <a:pt x="259932" y="497904"/>
                        <a:pt x="245482" y="496720"/>
                        <a:pt x="222800" y="49849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68" name="그룹 9">
                <a:extLst>
                  <a:ext uri="{FF2B5EF4-FFF2-40B4-BE49-F238E27FC236}">
                    <a16:creationId xmlns:a16="http://schemas.microsoft.com/office/drawing/2014/main" xmlns="" id="{27829551-1BB6-5A06-8C26-7EE14C873A1C}"/>
                  </a:ext>
                </a:extLst>
              </p:cNvPr>
              <p:cNvGrpSpPr/>
              <p:nvPr/>
            </p:nvGrpSpPr>
            <p:grpSpPr>
              <a:xfrm>
                <a:off x="5291056" y="5381468"/>
                <a:ext cx="2643896" cy="1475552"/>
                <a:chOff x="5291056" y="5381468"/>
                <a:chExt cx="2643896" cy="1475552"/>
              </a:xfrm>
            </p:grpSpPr>
            <p:sp>
              <p:nvSpPr>
                <p:cNvPr id="69" name="자유형: 도형 10">
                  <a:extLst>
                    <a:ext uri="{FF2B5EF4-FFF2-40B4-BE49-F238E27FC236}">
                      <a16:creationId xmlns:a16="http://schemas.microsoft.com/office/drawing/2014/main" xmlns="" id="{3B28F706-0206-BBF3-3E27-3BDB0DA021E4}"/>
                    </a:ext>
                  </a:extLst>
                </p:cNvPr>
                <p:cNvSpPr/>
                <p:nvPr/>
              </p:nvSpPr>
              <p:spPr>
                <a:xfrm>
                  <a:off x="5291056" y="5678278"/>
                  <a:ext cx="2643896" cy="1178742"/>
                </a:xfrm>
                <a:custGeom>
                  <a:avLst/>
                  <a:gdLst>
                    <a:gd name="connsiteX0" fmla="*/ 2600794 w 2643896"/>
                    <a:gd name="connsiteY0" fmla="*/ 56470 h 1178742"/>
                    <a:gd name="connsiteX1" fmla="*/ 2603104 w 2643896"/>
                    <a:gd name="connsiteY1" fmla="*/ 356907 h 1178742"/>
                    <a:gd name="connsiteX2" fmla="*/ 2454692 w 2643896"/>
                    <a:gd name="connsiteY2" fmla="*/ 468897 h 1178742"/>
                    <a:gd name="connsiteX3" fmla="*/ 1180572 w 2643896"/>
                    <a:gd name="connsiteY3" fmla="*/ 1177617 h 1178742"/>
                    <a:gd name="connsiteX4" fmla="*/ 1103642 w 2643896"/>
                    <a:gd name="connsiteY4" fmla="*/ 1165713 h 1178742"/>
                    <a:gd name="connsiteX5" fmla="*/ 81752 w 2643896"/>
                    <a:gd name="connsiteY5" fmla="*/ 838447 h 1178742"/>
                    <a:gd name="connsiteX6" fmla="*/ 24010 w 2643896"/>
                    <a:gd name="connsiteY6" fmla="*/ 808185 h 1178742"/>
                    <a:gd name="connsiteX7" fmla="*/ 17555 w 2643896"/>
                    <a:gd name="connsiteY7" fmla="*/ 750916 h 1178742"/>
                    <a:gd name="connsiteX8" fmla="*/ 195223 w 2643896"/>
                    <a:gd name="connsiteY8" fmla="*/ 756838 h 1178742"/>
                    <a:gd name="connsiteX9" fmla="*/ 1119099 w 2643896"/>
                    <a:gd name="connsiteY9" fmla="*/ 1041108 h 1178742"/>
                    <a:gd name="connsiteX10" fmla="*/ 1154633 w 2643896"/>
                    <a:gd name="connsiteY10" fmla="*/ 1047030 h 1178742"/>
                    <a:gd name="connsiteX11" fmla="*/ 1184244 w 2643896"/>
                    <a:gd name="connsiteY11" fmla="*/ 1011496 h 1178742"/>
                    <a:gd name="connsiteX12" fmla="*/ 1136866 w 2643896"/>
                    <a:gd name="connsiteY12" fmla="*/ 685771 h 1178742"/>
                    <a:gd name="connsiteX13" fmla="*/ 17555 w 2643896"/>
                    <a:gd name="connsiteY13" fmla="*/ 348201 h 1178742"/>
                    <a:gd name="connsiteX14" fmla="*/ 17140 w 2643896"/>
                    <a:gd name="connsiteY14" fmla="*/ 276245 h 1178742"/>
                    <a:gd name="connsiteX15" fmla="*/ 17081 w 2643896"/>
                    <a:gd name="connsiteY15" fmla="*/ 276008 h 1178742"/>
                    <a:gd name="connsiteX16" fmla="*/ 112311 w 2643896"/>
                    <a:gd name="connsiteY16" fmla="*/ 306745 h 1178742"/>
                    <a:gd name="connsiteX17" fmla="*/ 1148710 w 2643896"/>
                    <a:gd name="connsiteY17" fmla="*/ 632470 h 1178742"/>
                    <a:gd name="connsiteX18" fmla="*/ 1225700 w 2643896"/>
                    <a:gd name="connsiteY18" fmla="*/ 632470 h 1178742"/>
                    <a:gd name="connsiteX19" fmla="*/ 2498990 w 2643896"/>
                    <a:gd name="connsiteY19" fmla="*/ 4709 h 1178742"/>
                    <a:gd name="connsiteX20" fmla="*/ 2600794 w 2643896"/>
                    <a:gd name="connsiteY20" fmla="*/ 56470 h 117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896" h="1178742">
                      <a:moveTo>
                        <a:pt x="2600794" y="56470"/>
                      </a:moveTo>
                      <a:cubicBezTo>
                        <a:pt x="2662445" y="133755"/>
                        <a:pt x="2653207" y="291702"/>
                        <a:pt x="2603104" y="356907"/>
                      </a:cubicBezTo>
                      <a:cubicBezTo>
                        <a:pt x="2565083" y="406417"/>
                        <a:pt x="2509117" y="438279"/>
                        <a:pt x="2454692" y="468897"/>
                      </a:cubicBezTo>
                      <a:cubicBezTo>
                        <a:pt x="2048068" y="697615"/>
                        <a:pt x="1200057" y="1174478"/>
                        <a:pt x="1180572" y="1177617"/>
                      </a:cubicBezTo>
                      <a:cubicBezTo>
                        <a:pt x="1154692" y="1181762"/>
                        <a:pt x="1128634" y="1173708"/>
                        <a:pt x="1103642" y="1165713"/>
                      </a:cubicBezTo>
                      <a:cubicBezTo>
                        <a:pt x="762992" y="1056624"/>
                        <a:pt x="422402" y="947536"/>
                        <a:pt x="81752" y="838447"/>
                      </a:cubicBezTo>
                      <a:cubicBezTo>
                        <a:pt x="60787" y="831755"/>
                        <a:pt x="38875" y="824412"/>
                        <a:pt x="24010" y="808185"/>
                      </a:cubicBezTo>
                      <a:cubicBezTo>
                        <a:pt x="9204" y="791958"/>
                        <a:pt x="2157" y="776737"/>
                        <a:pt x="17555" y="750916"/>
                      </a:cubicBezTo>
                      <a:cubicBezTo>
                        <a:pt x="53088" y="697615"/>
                        <a:pt x="135290" y="738183"/>
                        <a:pt x="195223" y="756838"/>
                      </a:cubicBezTo>
                      <a:cubicBezTo>
                        <a:pt x="498859" y="851240"/>
                        <a:pt x="815463" y="946707"/>
                        <a:pt x="1119099" y="1041108"/>
                      </a:cubicBezTo>
                      <a:cubicBezTo>
                        <a:pt x="1132720" y="1045313"/>
                        <a:pt x="1141722" y="1053071"/>
                        <a:pt x="1154633" y="1047030"/>
                      </a:cubicBezTo>
                      <a:cubicBezTo>
                        <a:pt x="1164937" y="1042233"/>
                        <a:pt x="1178499" y="1021268"/>
                        <a:pt x="1184244" y="1011496"/>
                      </a:cubicBezTo>
                      <a:cubicBezTo>
                        <a:pt x="1243467" y="910817"/>
                        <a:pt x="1213855" y="709460"/>
                        <a:pt x="1136866" y="685771"/>
                      </a:cubicBezTo>
                      <a:cubicBezTo>
                        <a:pt x="942200" y="625897"/>
                        <a:pt x="38875" y="359987"/>
                        <a:pt x="17555" y="348201"/>
                      </a:cubicBezTo>
                      <a:cubicBezTo>
                        <a:pt x="-5424" y="335527"/>
                        <a:pt x="-6134" y="294900"/>
                        <a:pt x="17140" y="276245"/>
                      </a:cubicBezTo>
                      <a:lnTo>
                        <a:pt x="17081" y="276008"/>
                      </a:lnTo>
                      <a:cubicBezTo>
                        <a:pt x="59011" y="288978"/>
                        <a:pt x="87319" y="298809"/>
                        <a:pt x="112311" y="306745"/>
                      </a:cubicBezTo>
                      <a:cubicBezTo>
                        <a:pt x="310530" y="369640"/>
                        <a:pt x="991829" y="582605"/>
                        <a:pt x="1148710" y="632470"/>
                      </a:cubicBezTo>
                      <a:cubicBezTo>
                        <a:pt x="1168846" y="638867"/>
                        <a:pt x="1207045" y="642242"/>
                        <a:pt x="1225700" y="632470"/>
                      </a:cubicBezTo>
                      <a:cubicBezTo>
                        <a:pt x="1445002" y="517578"/>
                        <a:pt x="2346254" y="79803"/>
                        <a:pt x="2498990" y="4709"/>
                      </a:cubicBezTo>
                      <a:cubicBezTo>
                        <a:pt x="2537485" y="-14242"/>
                        <a:pt x="2578349" y="28280"/>
                        <a:pt x="2600794" y="5647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0" name="자유형: 도형 11">
                  <a:extLst>
                    <a:ext uri="{FF2B5EF4-FFF2-40B4-BE49-F238E27FC236}">
                      <a16:creationId xmlns:a16="http://schemas.microsoft.com/office/drawing/2014/main" xmlns="" id="{7886A565-D02F-5932-FFCD-631484FF99F8}"/>
                    </a:ext>
                  </a:extLst>
                </p:cNvPr>
                <p:cNvSpPr/>
                <p:nvPr/>
              </p:nvSpPr>
              <p:spPr>
                <a:xfrm>
                  <a:off x="5305590" y="5381468"/>
                  <a:ext cx="2490496" cy="938887"/>
                </a:xfrm>
                <a:custGeom>
                  <a:avLst/>
                  <a:gdLst>
                    <a:gd name="connsiteX0" fmla="*/ 1484064 w 2490496"/>
                    <a:gd name="connsiteY0" fmla="*/ 11920 h 938887"/>
                    <a:gd name="connsiteX1" fmla="*/ 1593982 w 2490496"/>
                    <a:gd name="connsiteY1" fmla="*/ 9137 h 938887"/>
                    <a:gd name="connsiteX2" fmla="*/ 2490497 w 2490496"/>
                    <a:gd name="connsiteY2" fmla="*/ 299388 h 938887"/>
                    <a:gd name="connsiteX3" fmla="*/ 2483923 w 2490496"/>
                    <a:gd name="connsiteY3" fmla="*/ 307028 h 938887"/>
                    <a:gd name="connsiteX4" fmla="*/ 1200269 w 2490496"/>
                    <a:gd name="connsiteY4" fmla="*/ 931413 h 938887"/>
                    <a:gd name="connsiteX5" fmla="*/ 1149574 w 2490496"/>
                    <a:gd name="connsiteY5" fmla="*/ 935203 h 938887"/>
                    <a:gd name="connsiteX6" fmla="*/ 0 w 2490496"/>
                    <a:gd name="connsiteY6" fmla="*/ 571812 h 938887"/>
                    <a:gd name="connsiteX7" fmla="*/ 1484064 w 2490496"/>
                    <a:gd name="connsiteY7" fmla="*/ 11920 h 9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0496" h="938887">
                      <a:moveTo>
                        <a:pt x="1484064" y="11920"/>
                      </a:moveTo>
                      <a:cubicBezTo>
                        <a:pt x="1522440" y="-3537"/>
                        <a:pt x="1555842" y="-3419"/>
                        <a:pt x="1593982" y="9137"/>
                      </a:cubicBezTo>
                      <a:cubicBezTo>
                        <a:pt x="1749974" y="60364"/>
                        <a:pt x="2487654" y="302645"/>
                        <a:pt x="2490497" y="299388"/>
                      </a:cubicBezTo>
                      <a:cubicBezTo>
                        <a:pt x="2488305" y="301934"/>
                        <a:pt x="2486943" y="305547"/>
                        <a:pt x="2483923" y="307028"/>
                      </a:cubicBezTo>
                      <a:cubicBezTo>
                        <a:pt x="2383836" y="354761"/>
                        <a:pt x="1229821" y="931413"/>
                        <a:pt x="1200269" y="931413"/>
                      </a:cubicBezTo>
                      <a:cubicBezTo>
                        <a:pt x="1183153" y="939942"/>
                        <a:pt x="1167873" y="941126"/>
                        <a:pt x="1149574" y="935203"/>
                      </a:cubicBezTo>
                      <a:cubicBezTo>
                        <a:pt x="987659" y="883265"/>
                        <a:pt x="220486" y="643531"/>
                        <a:pt x="0" y="571812"/>
                      </a:cubicBezTo>
                      <a:cubicBezTo>
                        <a:pt x="17412" y="577498"/>
                        <a:pt x="1378174" y="47217"/>
                        <a:pt x="1484064" y="119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1" name="자유형: 도형 12">
                  <a:extLst>
                    <a:ext uri="{FF2B5EF4-FFF2-40B4-BE49-F238E27FC236}">
                      <a16:creationId xmlns:a16="http://schemas.microsoft.com/office/drawing/2014/main" xmlns="" id="{BFC0C4F6-98A5-42AF-EBB0-D9EFB0A3842C}"/>
                    </a:ext>
                  </a:extLst>
                </p:cNvPr>
                <p:cNvSpPr/>
                <p:nvPr/>
              </p:nvSpPr>
              <p:spPr>
                <a:xfrm>
                  <a:off x="5914697" y="5779540"/>
                  <a:ext cx="820354" cy="286351"/>
                </a:xfrm>
                <a:custGeom>
                  <a:avLst/>
                  <a:gdLst>
                    <a:gd name="connsiteX0" fmla="*/ 642805 w 820354"/>
                    <a:gd name="connsiteY0" fmla="*/ 279808 h 286351"/>
                    <a:gd name="connsiteX1" fmla="*/ 609403 w 820354"/>
                    <a:gd name="connsiteY1" fmla="*/ 280933 h 286351"/>
                    <a:gd name="connsiteX2" fmla="*/ 245656 w 820354"/>
                    <a:gd name="connsiteY2" fmla="*/ 169891 h 286351"/>
                    <a:gd name="connsiteX3" fmla="*/ 0 w 820354"/>
                    <a:gd name="connsiteY3" fmla="*/ 96336 h 286351"/>
                    <a:gd name="connsiteX4" fmla="*/ 197982 w 820354"/>
                    <a:gd name="connsiteY4" fmla="*/ 2053 h 286351"/>
                    <a:gd name="connsiteX5" fmla="*/ 217585 w 820354"/>
                    <a:gd name="connsiteY5" fmla="*/ 2112 h 286351"/>
                    <a:gd name="connsiteX6" fmla="*/ 814254 w 820354"/>
                    <a:gd name="connsiteY6" fmla="*/ 180787 h 286351"/>
                    <a:gd name="connsiteX7" fmla="*/ 820354 w 820354"/>
                    <a:gd name="connsiteY7" fmla="*/ 184341 h 286351"/>
                    <a:gd name="connsiteX8" fmla="*/ 642805 w 820354"/>
                    <a:gd name="connsiteY8" fmla="*/ 279808 h 28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354" h="286351">
                      <a:moveTo>
                        <a:pt x="642805" y="279808"/>
                      </a:moveTo>
                      <a:cubicBezTo>
                        <a:pt x="625867" y="288336"/>
                        <a:pt x="631789" y="288336"/>
                        <a:pt x="609403" y="280933"/>
                      </a:cubicBezTo>
                      <a:cubicBezTo>
                        <a:pt x="488174" y="243919"/>
                        <a:pt x="366945" y="206727"/>
                        <a:pt x="245656" y="169891"/>
                      </a:cubicBezTo>
                      <a:cubicBezTo>
                        <a:pt x="165646" y="145609"/>
                        <a:pt x="85518" y="121920"/>
                        <a:pt x="0" y="96336"/>
                      </a:cubicBezTo>
                      <a:cubicBezTo>
                        <a:pt x="69173" y="63467"/>
                        <a:pt x="133666" y="32967"/>
                        <a:pt x="197982" y="2053"/>
                      </a:cubicBezTo>
                      <a:cubicBezTo>
                        <a:pt x="205089" y="-1382"/>
                        <a:pt x="210715" y="99"/>
                        <a:pt x="217585" y="2112"/>
                      </a:cubicBezTo>
                      <a:cubicBezTo>
                        <a:pt x="416455" y="61809"/>
                        <a:pt x="615325" y="121209"/>
                        <a:pt x="814254" y="180787"/>
                      </a:cubicBezTo>
                      <a:cubicBezTo>
                        <a:pt x="815913" y="181261"/>
                        <a:pt x="817334" y="182564"/>
                        <a:pt x="820354" y="184341"/>
                      </a:cubicBezTo>
                      <a:cubicBezTo>
                        <a:pt x="813781" y="189197"/>
                        <a:pt x="663770" y="266838"/>
                        <a:pt x="642805" y="279808"/>
                      </a:cubicBezTo>
                      <a:close/>
                    </a:path>
                  </a:pathLst>
                </a:custGeom>
                <a:solidFill>
                  <a:srgbClr val="FEFEFB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2" name="자유형: 도형 13">
                  <a:extLst>
                    <a:ext uri="{FF2B5EF4-FFF2-40B4-BE49-F238E27FC236}">
                      <a16:creationId xmlns:a16="http://schemas.microsoft.com/office/drawing/2014/main" xmlns="" id="{CBBEDFAB-29DA-0059-FBA6-A8238171A911}"/>
                    </a:ext>
                  </a:extLst>
                </p:cNvPr>
                <p:cNvSpPr/>
                <p:nvPr/>
              </p:nvSpPr>
              <p:spPr>
                <a:xfrm>
                  <a:off x="5391404" y="6056032"/>
                  <a:ext cx="1120349" cy="674893"/>
                </a:xfrm>
                <a:custGeom>
                  <a:avLst/>
                  <a:gdLst>
                    <a:gd name="connsiteX0" fmla="*/ 237 w 1120349"/>
                    <a:gd name="connsiteY0" fmla="*/ 0 h 674893"/>
                    <a:gd name="connsiteX1" fmla="*/ 510619 w 1120349"/>
                    <a:gd name="connsiteY1" fmla="*/ 148531 h 674893"/>
                    <a:gd name="connsiteX2" fmla="*/ 1037287 w 1120349"/>
                    <a:gd name="connsiteY2" fmla="*/ 309025 h 674893"/>
                    <a:gd name="connsiteX3" fmla="*/ 1073235 w 1120349"/>
                    <a:gd name="connsiteY3" fmla="*/ 336326 h 674893"/>
                    <a:gd name="connsiteX4" fmla="*/ 1072762 w 1120349"/>
                    <a:gd name="connsiteY4" fmla="*/ 658439 h 674893"/>
                    <a:gd name="connsiteX5" fmla="*/ 1037702 w 1120349"/>
                    <a:gd name="connsiteY5" fmla="*/ 672653 h 674893"/>
                    <a:gd name="connsiteX6" fmla="*/ 8173 w 1120349"/>
                    <a:gd name="connsiteY6" fmla="*/ 353027 h 674893"/>
                    <a:gd name="connsiteX7" fmla="*/ 0 w 1120349"/>
                    <a:gd name="connsiteY7" fmla="*/ 349592 h 674893"/>
                    <a:gd name="connsiteX8" fmla="*/ 237 w 1120349"/>
                    <a:gd name="connsiteY8" fmla="*/ 0 h 67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0349" h="674893">
                      <a:moveTo>
                        <a:pt x="237" y="0"/>
                      </a:moveTo>
                      <a:cubicBezTo>
                        <a:pt x="170325" y="51405"/>
                        <a:pt x="340650" y="96888"/>
                        <a:pt x="510619" y="148531"/>
                      </a:cubicBezTo>
                      <a:cubicBezTo>
                        <a:pt x="686215" y="201891"/>
                        <a:pt x="861692" y="255724"/>
                        <a:pt x="1037287" y="309025"/>
                      </a:cubicBezTo>
                      <a:cubicBezTo>
                        <a:pt x="1053100" y="313821"/>
                        <a:pt x="1064589" y="321639"/>
                        <a:pt x="1073235" y="336326"/>
                      </a:cubicBezTo>
                      <a:cubicBezTo>
                        <a:pt x="1136782" y="443934"/>
                        <a:pt x="1135479" y="551009"/>
                        <a:pt x="1072762" y="658439"/>
                      </a:cubicBezTo>
                      <a:cubicBezTo>
                        <a:pt x="1064175" y="673067"/>
                        <a:pt x="1055884" y="678338"/>
                        <a:pt x="1037702" y="672653"/>
                      </a:cubicBezTo>
                      <a:cubicBezTo>
                        <a:pt x="694684" y="565637"/>
                        <a:pt x="351369" y="459451"/>
                        <a:pt x="8173" y="353027"/>
                      </a:cubicBezTo>
                      <a:cubicBezTo>
                        <a:pt x="5389" y="352139"/>
                        <a:pt x="2724" y="350776"/>
                        <a:pt x="0" y="349592"/>
                      </a:cubicBezTo>
                      <a:cubicBezTo>
                        <a:pt x="178" y="231146"/>
                        <a:pt x="59" y="118445"/>
                        <a:pt x="237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grpSp>
          <p:nvGrpSpPr>
            <p:cNvPr id="38" name="그룹 2">
              <a:extLst>
                <a:ext uri="{FF2B5EF4-FFF2-40B4-BE49-F238E27FC236}">
                  <a16:creationId xmlns:a16="http://schemas.microsoft.com/office/drawing/2014/main" xmlns="" id="{3D0CFC5E-94A5-ABB3-420D-64F374B30DCB}"/>
                </a:ext>
              </a:extLst>
            </p:cNvPr>
            <p:cNvGrpSpPr/>
            <p:nvPr/>
          </p:nvGrpSpPr>
          <p:grpSpPr>
            <a:xfrm>
              <a:off x="1329778" y="2059011"/>
              <a:ext cx="3028663" cy="2299313"/>
              <a:chOff x="4384136" y="1406015"/>
              <a:chExt cx="4134424" cy="3138789"/>
            </a:xfrm>
            <a:solidFill>
              <a:srgbClr val="2B5474"/>
            </a:solidFill>
          </p:grpSpPr>
          <p:sp>
            <p:nvSpPr>
              <p:cNvPr id="39" name="Freeform: Shape 78">
                <a:extLst>
                  <a:ext uri="{FF2B5EF4-FFF2-40B4-BE49-F238E27FC236}">
                    <a16:creationId xmlns:a16="http://schemas.microsoft.com/office/drawing/2014/main" xmlns="" id="{0F9D3310-5DED-EA39-7595-A98CCA69DC5B}"/>
                  </a:ext>
                </a:extLst>
              </p:cNvPr>
              <p:cNvSpPr/>
              <p:nvPr/>
            </p:nvSpPr>
            <p:spPr>
              <a:xfrm>
                <a:off x="7798995" y="3384433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0" name="Freeform: Shape 79">
                <a:extLst>
                  <a:ext uri="{FF2B5EF4-FFF2-40B4-BE49-F238E27FC236}">
                    <a16:creationId xmlns:a16="http://schemas.microsoft.com/office/drawing/2014/main" xmlns="" id="{93AFDD38-EBD9-2750-C04C-9BC3AF04CE9B}"/>
                  </a:ext>
                </a:extLst>
              </p:cNvPr>
              <p:cNvSpPr/>
              <p:nvPr/>
            </p:nvSpPr>
            <p:spPr>
              <a:xfrm>
                <a:off x="8127823" y="2244152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1" name="Freeform: Shape 87">
                <a:extLst>
                  <a:ext uri="{FF2B5EF4-FFF2-40B4-BE49-F238E27FC236}">
                    <a16:creationId xmlns:a16="http://schemas.microsoft.com/office/drawing/2014/main" xmlns="" id="{FA0EC3CF-1129-DEE3-13D7-1FBFB3171990}"/>
                  </a:ext>
                </a:extLst>
              </p:cNvPr>
              <p:cNvSpPr/>
              <p:nvPr/>
            </p:nvSpPr>
            <p:spPr>
              <a:xfrm>
                <a:off x="7184139" y="236717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2" name="Freeform: Shape 92">
                <a:extLst>
                  <a:ext uri="{FF2B5EF4-FFF2-40B4-BE49-F238E27FC236}">
                    <a16:creationId xmlns:a16="http://schemas.microsoft.com/office/drawing/2014/main" xmlns="" id="{5F807457-85B2-C130-B729-9A24ED9EA5BA}"/>
                  </a:ext>
                </a:extLst>
              </p:cNvPr>
              <p:cNvSpPr/>
              <p:nvPr/>
            </p:nvSpPr>
            <p:spPr>
              <a:xfrm>
                <a:off x="7800867" y="2773914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3" name="Freeform: Shape 91">
                <a:extLst>
                  <a:ext uri="{FF2B5EF4-FFF2-40B4-BE49-F238E27FC236}">
                    <a16:creationId xmlns:a16="http://schemas.microsoft.com/office/drawing/2014/main" xmlns="" id="{ACBB8586-3FEF-BFDB-80AB-071CA00A3CAA}"/>
                  </a:ext>
                </a:extLst>
              </p:cNvPr>
              <p:cNvSpPr/>
              <p:nvPr/>
            </p:nvSpPr>
            <p:spPr>
              <a:xfrm>
                <a:off x="6017429" y="19217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4" name="Freeform: Shape 95">
                <a:extLst>
                  <a:ext uri="{FF2B5EF4-FFF2-40B4-BE49-F238E27FC236}">
                    <a16:creationId xmlns:a16="http://schemas.microsoft.com/office/drawing/2014/main" xmlns="" id="{0272BEE3-D060-21E6-0EFF-AA3CEB5144BF}"/>
                  </a:ext>
                </a:extLst>
              </p:cNvPr>
              <p:cNvSpPr/>
              <p:nvPr/>
            </p:nvSpPr>
            <p:spPr>
              <a:xfrm>
                <a:off x="5880245" y="140601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5" name="Freeform: Shape 96">
                <a:extLst>
                  <a:ext uri="{FF2B5EF4-FFF2-40B4-BE49-F238E27FC236}">
                    <a16:creationId xmlns:a16="http://schemas.microsoft.com/office/drawing/2014/main" xmlns="" id="{8019083C-1D13-B0CF-880D-147AA43252B6}"/>
                  </a:ext>
                </a:extLst>
              </p:cNvPr>
              <p:cNvSpPr/>
              <p:nvPr/>
            </p:nvSpPr>
            <p:spPr>
              <a:xfrm>
                <a:off x="6477793" y="2357299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6" name="Freeform: Shape 81">
                <a:extLst>
                  <a:ext uri="{FF2B5EF4-FFF2-40B4-BE49-F238E27FC236}">
                    <a16:creationId xmlns:a16="http://schemas.microsoft.com/office/drawing/2014/main" xmlns="" id="{6ADEEAE5-B8F6-EE80-B9F5-E1E3F6DE19AB}"/>
                  </a:ext>
                </a:extLst>
              </p:cNvPr>
              <p:cNvSpPr/>
              <p:nvPr/>
            </p:nvSpPr>
            <p:spPr>
              <a:xfrm>
                <a:off x="6515926" y="1416028"/>
                <a:ext cx="499096" cy="845043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7" name="Freeform: Shape 83">
                <a:extLst>
                  <a:ext uri="{FF2B5EF4-FFF2-40B4-BE49-F238E27FC236}">
                    <a16:creationId xmlns:a16="http://schemas.microsoft.com/office/drawing/2014/main" xmlns="" id="{4B833740-F191-7070-709D-10AC79EC8018}"/>
                  </a:ext>
                </a:extLst>
              </p:cNvPr>
              <p:cNvSpPr/>
              <p:nvPr/>
            </p:nvSpPr>
            <p:spPr>
              <a:xfrm>
                <a:off x="5639955" y="2061332"/>
                <a:ext cx="336848" cy="57033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2" name="Freeform: Shape 84">
                <a:extLst>
                  <a:ext uri="{FF2B5EF4-FFF2-40B4-BE49-F238E27FC236}">
                    <a16:creationId xmlns:a16="http://schemas.microsoft.com/office/drawing/2014/main" xmlns="" id="{67BDF7DF-E821-9D2A-30FE-25A0EC0AA38D}"/>
                  </a:ext>
                </a:extLst>
              </p:cNvPr>
              <p:cNvSpPr/>
              <p:nvPr/>
            </p:nvSpPr>
            <p:spPr>
              <a:xfrm>
                <a:off x="4994013" y="3284757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3" name="Freeform: Shape 85">
                <a:extLst>
                  <a:ext uri="{FF2B5EF4-FFF2-40B4-BE49-F238E27FC236}">
                    <a16:creationId xmlns:a16="http://schemas.microsoft.com/office/drawing/2014/main" xmlns="" id="{99756E4D-DFF5-5C69-CEBF-6CC5D5A4B1CC}"/>
                  </a:ext>
                </a:extLst>
              </p:cNvPr>
              <p:cNvSpPr/>
              <p:nvPr/>
            </p:nvSpPr>
            <p:spPr>
              <a:xfrm>
                <a:off x="5234118" y="2677800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4" name="Freeform: Shape 89">
                <a:extLst>
                  <a:ext uri="{FF2B5EF4-FFF2-40B4-BE49-F238E27FC236}">
                    <a16:creationId xmlns:a16="http://schemas.microsoft.com/office/drawing/2014/main" xmlns="" id="{1F9BAD8B-7B36-7957-65F2-7B571C3A44EF}"/>
                  </a:ext>
                </a:extLst>
              </p:cNvPr>
              <p:cNvSpPr/>
              <p:nvPr/>
            </p:nvSpPr>
            <p:spPr>
              <a:xfrm>
                <a:off x="4842541" y="243672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5" name="Freeform: Shape 90">
                <a:extLst>
                  <a:ext uri="{FF2B5EF4-FFF2-40B4-BE49-F238E27FC236}">
                    <a16:creationId xmlns:a16="http://schemas.microsoft.com/office/drawing/2014/main" xmlns="" id="{72E39A8F-F436-A7EE-E8BB-E73CC68DBF88}"/>
                  </a:ext>
                </a:extLst>
              </p:cNvPr>
              <p:cNvSpPr/>
              <p:nvPr/>
            </p:nvSpPr>
            <p:spPr>
              <a:xfrm>
                <a:off x="4384136" y="27946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6" name="Freeform: Shape 19">
                <a:extLst>
                  <a:ext uri="{FF2B5EF4-FFF2-40B4-BE49-F238E27FC236}">
                    <a16:creationId xmlns:a16="http://schemas.microsoft.com/office/drawing/2014/main" xmlns="" id="{4C44D20F-46C3-576E-1DA8-33F51FC3923A}"/>
                  </a:ext>
                </a:extLst>
              </p:cNvPr>
              <p:cNvSpPr/>
              <p:nvPr/>
            </p:nvSpPr>
            <p:spPr>
              <a:xfrm>
                <a:off x="7015022" y="3299110"/>
                <a:ext cx="24278" cy="19864"/>
              </a:xfrm>
              <a:custGeom>
                <a:avLst/>
                <a:gdLst>
                  <a:gd name="connsiteX0" fmla="*/ 0 w 19786"/>
                  <a:gd name="connsiteY0" fmla="*/ 16189 h 16189"/>
                  <a:gd name="connsiteX1" fmla="*/ 19787 w 19786"/>
                  <a:gd name="connsiteY1" fmla="*/ 0 h 16189"/>
                  <a:gd name="connsiteX2" fmla="*/ 7555 w 19786"/>
                  <a:gd name="connsiteY2" fmla="*/ 7915 h 16189"/>
                  <a:gd name="connsiteX3" fmla="*/ 0 w 19786"/>
                  <a:gd name="connsiteY3" fmla="*/ 16189 h 16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6" h="16189">
                    <a:moveTo>
                      <a:pt x="0" y="16189"/>
                    </a:moveTo>
                    <a:cubicBezTo>
                      <a:pt x="7195" y="11872"/>
                      <a:pt x="13311" y="5396"/>
                      <a:pt x="19787" y="0"/>
                    </a:cubicBezTo>
                    <a:cubicBezTo>
                      <a:pt x="15829" y="2518"/>
                      <a:pt x="11872" y="5396"/>
                      <a:pt x="7555" y="7915"/>
                    </a:cubicBezTo>
                    <a:cubicBezTo>
                      <a:pt x="4317" y="9714"/>
                      <a:pt x="2158" y="12952"/>
                      <a:pt x="0" y="16189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 rtl="0"/>
                <a:endParaRPr lang="en-US"/>
              </a:p>
            </p:txBody>
          </p:sp>
          <p:sp>
            <p:nvSpPr>
              <p:cNvPr id="57" name="Freeform: Shape 77">
                <a:extLst>
                  <a:ext uri="{FF2B5EF4-FFF2-40B4-BE49-F238E27FC236}">
                    <a16:creationId xmlns:a16="http://schemas.microsoft.com/office/drawing/2014/main" xmlns="" id="{C672EEEC-F94A-A098-C560-011AD259FAB8}"/>
                  </a:ext>
                </a:extLst>
              </p:cNvPr>
              <p:cNvSpPr/>
              <p:nvPr/>
            </p:nvSpPr>
            <p:spPr>
              <a:xfrm>
                <a:off x="7477277" y="1845477"/>
                <a:ext cx="419753" cy="71070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8" name="Freeform: Shape 82">
                <a:extLst>
                  <a:ext uri="{FF2B5EF4-FFF2-40B4-BE49-F238E27FC236}">
                    <a16:creationId xmlns:a16="http://schemas.microsoft.com/office/drawing/2014/main" xmlns="" id="{0EFCB5F7-3A6D-BE02-ECC9-A3DC5C94EC5D}"/>
                  </a:ext>
                </a:extLst>
              </p:cNvPr>
              <p:cNvSpPr/>
              <p:nvPr/>
            </p:nvSpPr>
            <p:spPr>
              <a:xfrm>
                <a:off x="5186186" y="1440521"/>
                <a:ext cx="424491" cy="71872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9" name="Freeform: Shape 86">
                <a:extLst>
                  <a:ext uri="{FF2B5EF4-FFF2-40B4-BE49-F238E27FC236}">
                    <a16:creationId xmlns:a16="http://schemas.microsoft.com/office/drawing/2014/main" xmlns="" id="{5C7787EB-A129-3140-9F7A-127CDDEDC92C}"/>
                  </a:ext>
                </a:extLst>
              </p:cNvPr>
              <p:cNvSpPr/>
              <p:nvPr/>
            </p:nvSpPr>
            <p:spPr>
              <a:xfrm>
                <a:off x="4652050" y="169072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0" name="Freeform: Shape 88">
                <a:extLst>
                  <a:ext uri="{FF2B5EF4-FFF2-40B4-BE49-F238E27FC236}">
                    <a16:creationId xmlns:a16="http://schemas.microsoft.com/office/drawing/2014/main" xmlns="" id="{72D40964-6A8C-B173-C0B4-B395EA5FF138}"/>
                  </a:ext>
                </a:extLst>
              </p:cNvPr>
              <p:cNvSpPr/>
              <p:nvPr/>
            </p:nvSpPr>
            <p:spPr>
              <a:xfrm>
                <a:off x="5235351" y="396156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1" name="Freeform: Shape 93">
                <a:extLst>
                  <a:ext uri="{FF2B5EF4-FFF2-40B4-BE49-F238E27FC236}">
                    <a16:creationId xmlns:a16="http://schemas.microsoft.com/office/drawing/2014/main" xmlns="" id="{24F4FCD3-D3E8-3C80-05FC-E63EB37B57BA}"/>
                  </a:ext>
                </a:extLst>
              </p:cNvPr>
              <p:cNvSpPr/>
              <p:nvPr/>
            </p:nvSpPr>
            <p:spPr>
              <a:xfrm>
                <a:off x="8054648" y="390237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2" name="Freeform: Shape 94">
                <a:extLst>
                  <a:ext uri="{FF2B5EF4-FFF2-40B4-BE49-F238E27FC236}">
                    <a16:creationId xmlns:a16="http://schemas.microsoft.com/office/drawing/2014/main" xmlns="" id="{AD6D01E0-51D2-4E29-4C92-625BC848F3C2}"/>
                  </a:ext>
                </a:extLst>
              </p:cNvPr>
              <p:cNvSpPr/>
              <p:nvPr/>
            </p:nvSpPr>
            <p:spPr>
              <a:xfrm>
                <a:off x="4595344" y="3538608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3" name="Freeform: Shape 97">
                <a:extLst>
                  <a:ext uri="{FF2B5EF4-FFF2-40B4-BE49-F238E27FC236}">
                    <a16:creationId xmlns:a16="http://schemas.microsoft.com/office/drawing/2014/main" xmlns="" id="{35CE3F07-68D5-717E-9989-5F625AE35813}"/>
                  </a:ext>
                </a:extLst>
              </p:cNvPr>
              <p:cNvSpPr/>
              <p:nvPr/>
            </p:nvSpPr>
            <p:spPr>
              <a:xfrm>
                <a:off x="5283598" y="2294311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4" name="Freeform: Shape 78">
                <a:extLst>
                  <a:ext uri="{FF2B5EF4-FFF2-40B4-BE49-F238E27FC236}">
                    <a16:creationId xmlns:a16="http://schemas.microsoft.com/office/drawing/2014/main" xmlns="" id="{21D52DED-23C1-10FC-B681-36180C216163}"/>
                  </a:ext>
                </a:extLst>
              </p:cNvPr>
              <p:cNvSpPr/>
              <p:nvPr/>
            </p:nvSpPr>
            <p:spPr>
              <a:xfrm>
                <a:off x="7645209" y="4111945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5" name="Freeform: Shape 86">
                <a:extLst>
                  <a:ext uri="{FF2B5EF4-FFF2-40B4-BE49-F238E27FC236}">
                    <a16:creationId xmlns:a16="http://schemas.microsoft.com/office/drawing/2014/main" xmlns="" id="{0520AB95-55AD-95BF-F707-F0C823A57161}"/>
                  </a:ext>
                </a:extLst>
              </p:cNvPr>
              <p:cNvSpPr/>
              <p:nvPr/>
            </p:nvSpPr>
            <p:spPr>
              <a:xfrm>
                <a:off x="8214938" y="302771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</p:grpSp>
      </p:grpSp>
      <p:sp>
        <p:nvSpPr>
          <p:cNvPr id="84" name="TextBox 83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06747119"/>
      </p:ext>
    </p:extLst>
  </p:cSld>
  <p:clrMapOvr>
    <a:masterClrMapping/>
  </p:clrMapOvr>
  <p:transition spd="slow"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ray PowerPoint background picture | Background powerpoint, Powerpoint  background free, Background for powerpoint presentation">
            <a:extLst>
              <a:ext uri="{FF2B5EF4-FFF2-40B4-BE49-F238E27FC236}">
                <a16:creationId xmlns:a16="http://schemas.microsoft.com/office/drawing/2014/main" xmlns="" id="{23F21D52-29E1-6683-8A31-8BC0925D5A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7">
            <a:extLst>
              <a:ext uri="{FF2B5EF4-FFF2-40B4-BE49-F238E27FC236}">
                <a16:creationId xmlns:a16="http://schemas.microsoft.com/office/drawing/2014/main" xmlns="" id="{E4FD22D4-6737-240B-17D4-6F6E565E4B45}"/>
              </a:ext>
            </a:extLst>
          </p:cNvPr>
          <p:cNvSpPr/>
          <p:nvPr/>
        </p:nvSpPr>
        <p:spPr>
          <a:xfrm>
            <a:off x="0" y="4659993"/>
            <a:ext cx="6480000" cy="1943100"/>
          </a:xfrm>
          <a:custGeom>
            <a:avLst/>
            <a:gdLst>
              <a:gd name="connsiteX0" fmla="*/ 0 w 7620000"/>
              <a:gd name="connsiteY0" fmla="*/ 0 h 1943100"/>
              <a:gd name="connsiteX1" fmla="*/ 7620000 w 7620000"/>
              <a:gd name="connsiteY1" fmla="*/ 0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  <a:gd name="connsiteX0" fmla="*/ 0 w 7620000"/>
              <a:gd name="connsiteY0" fmla="*/ 0 h 1943100"/>
              <a:gd name="connsiteX1" fmla="*/ 6705600 w 7620000"/>
              <a:gd name="connsiteY1" fmla="*/ 9525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1943100">
                <a:moveTo>
                  <a:pt x="0" y="0"/>
                </a:moveTo>
                <a:lnTo>
                  <a:pt x="6705600" y="9525"/>
                </a:lnTo>
                <a:lnTo>
                  <a:pt x="7620000" y="1943100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50000">
                <a:schemeClr val="tx1">
                  <a:lumMod val="65000"/>
                  <a:lumOff val="35000"/>
                  <a:alpha val="83000"/>
                </a:schemeClr>
              </a:gs>
              <a:gs pos="80000">
                <a:srgbClr val="282828">
                  <a:alpha val="84000"/>
                </a:srgbClr>
              </a:gs>
              <a:gs pos="7000">
                <a:srgbClr val="FFFFFF">
                  <a:alpha val="56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xmlns="" id="{9678A601-D975-F769-7828-8A71178F4CD0}"/>
              </a:ext>
            </a:extLst>
          </p:cNvPr>
          <p:cNvSpPr txBox="1"/>
          <p:nvPr/>
        </p:nvSpPr>
        <p:spPr>
          <a:xfrm>
            <a:off x="1416501" y="5683029"/>
            <a:ext cx="3526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Y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الجلسة الثانية</a:t>
            </a:r>
          </a:p>
        </p:txBody>
      </p:sp>
      <p:pic>
        <p:nvPicPr>
          <p:cNvPr id="4" name="رسم 3" descr="كتب">
            <a:extLst>
              <a:ext uri="{FF2B5EF4-FFF2-40B4-BE49-F238E27FC236}">
                <a16:creationId xmlns:a16="http://schemas.microsoft.com/office/drawing/2014/main" xmlns="" id="{589C0402-8466-D360-1BF0-E38916C29F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363529" y="4922886"/>
            <a:ext cx="691200" cy="691200"/>
          </a:xfrm>
          <a:prstGeom prst="rect">
            <a:avLst/>
          </a:prstGeom>
        </p:spPr>
      </p:pic>
      <p:pic>
        <p:nvPicPr>
          <p:cNvPr id="7" name="رسم 6" descr="فصل دراسي">
            <a:extLst>
              <a:ext uri="{FF2B5EF4-FFF2-40B4-BE49-F238E27FC236}">
                <a16:creationId xmlns:a16="http://schemas.microsoft.com/office/drawing/2014/main" xmlns="" id="{856E3F72-AFEF-A69F-6108-A5383736BC0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7"/>
              </a:ext>
            </a:extLst>
          </a:blip>
          <a:stretch>
            <a:fillRect/>
          </a:stretch>
        </p:blipFill>
        <p:spPr>
          <a:xfrm>
            <a:off x="480529" y="5683029"/>
            <a:ext cx="457200" cy="457200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4" name="صورة الشريحة 13">
                <a:extLst>
                  <a:ext uri="{FF2B5EF4-FFF2-40B4-BE49-F238E27FC236}">
                    <a16:creationId xmlns:a16="http://schemas.microsoft.com/office/drawing/2014/main" id="{82F51C43-5DD0-AFF4-8282-57FC162B324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836843642"/>
                  </p:ext>
                </p:extLst>
              </p:nvPr>
            </p:nvGraphicFramePr>
            <p:xfrm>
              <a:off x="1239454" y="5018547"/>
              <a:ext cx="4122393" cy="819150"/>
            </p:xfrm>
            <a:graphic>
              <a:graphicData uri="http://schemas.microsoft.com/office/powerpoint/2016/slidezoom">
                <pslz:sldZm>
                  <pslz:sldZmObj sldId="301" cId="3761692051">
                    <pslz:zmPr id="{BB65AFD8-11B2-4ED9-B4A0-C3E54748FB64}" returnToParent="0" imageType="cover" transitionDur="1000">
                      <p166:blipFill xmlns:p166="http://schemas.microsoft.com/office/powerpoint/2016/6/main"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122393" cy="81915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4" name="صورة الشريحة 13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82F51C43-5DD0-AFF4-8282-57FC162B324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39454" y="5018547"/>
                <a:ext cx="4122393" cy="81915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6" name="صورة الشريحة 15">
                <a:extLst>
                  <a:ext uri="{FF2B5EF4-FFF2-40B4-BE49-F238E27FC236}">
                    <a16:creationId xmlns:a16="http://schemas.microsoft.com/office/drawing/2014/main" id="{5D1EE92F-0189-BAE4-0286-433F5FFD4577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21825863"/>
                  </p:ext>
                </p:extLst>
              </p:nvPr>
            </p:nvGraphicFramePr>
            <p:xfrm>
              <a:off x="6769855" y="334352"/>
              <a:ext cx="4648722" cy="716378"/>
            </p:xfrm>
            <a:graphic>
              <a:graphicData uri="http://schemas.microsoft.com/office/powerpoint/2016/slidezoom">
                <pslz:sldZm>
                  <pslz:sldZmObj sldId="302" cId="695045263">
                    <pslz:zmPr id="{EB3D5C7F-9973-433A-8772-1CF114BECF23}" returnToParent="0" imageType="cover" transitionDur="1000">
                      <p166:blipFill xmlns:p166="http://schemas.microsoft.com/office/powerpoint/2016/6/main"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2" cy="71637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6" name="صورة الشريحة 15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5D1EE92F-0189-BAE4-0286-433F5FFD4577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55" y="334352"/>
                <a:ext cx="4648722" cy="71637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8" name="صورة الشريحة 17">
                <a:extLst>
                  <a:ext uri="{FF2B5EF4-FFF2-40B4-BE49-F238E27FC236}">
                    <a16:creationId xmlns:a16="http://schemas.microsoft.com/office/drawing/2014/main" id="{3E97F6C0-01C2-D465-CF2A-CB0F2BD1466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49041149"/>
                  </p:ext>
                </p:extLst>
              </p:nvPr>
            </p:nvGraphicFramePr>
            <p:xfrm>
              <a:off x="6769857" y="1270957"/>
              <a:ext cx="4648720" cy="721530"/>
            </p:xfrm>
            <a:graphic>
              <a:graphicData uri="http://schemas.microsoft.com/office/powerpoint/2016/slidezoom">
                <pslz:sldZm>
                  <pslz:sldZmObj sldId="303" cId="3568708666">
                    <pslz:zmPr id="{BB3B1A71-964E-4084-93B5-897D40155F5C}" returnToParent="0" imageType="cover" transitionDur="1000">
                      <p166:blipFill xmlns:p166="http://schemas.microsoft.com/office/powerpoint/2016/6/main"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0" cy="7215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8" name="صورة الشريحة 17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3E97F6C0-01C2-D465-CF2A-CB0F2BD1466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57" y="1270957"/>
                <a:ext cx="4648720" cy="7215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0" name="صورة الشريحة 19">
                <a:extLst>
                  <a:ext uri="{FF2B5EF4-FFF2-40B4-BE49-F238E27FC236}">
                    <a16:creationId xmlns:a16="http://schemas.microsoft.com/office/drawing/2014/main" id="{7D8E19F6-3572-CA40-7565-C7B359C1BAFF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84336496"/>
                  </p:ext>
                </p:extLst>
              </p:nvPr>
            </p:nvGraphicFramePr>
            <p:xfrm>
              <a:off x="6769857" y="2221270"/>
              <a:ext cx="4648722" cy="716378"/>
            </p:xfrm>
            <a:graphic>
              <a:graphicData uri="http://schemas.microsoft.com/office/powerpoint/2016/slidezoom">
                <pslz:sldZm>
                  <pslz:sldZmObj sldId="305" cId="2600136673">
                    <pslz:zmPr id="{FA1ABB60-E79D-4385-AF6E-C7EFA1A30FF8}" returnToParent="0" imageType="cover" transitionDur="1000">
                      <p166:blipFill xmlns:p166="http://schemas.microsoft.com/office/powerpoint/2016/6/main"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2" cy="71637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0" name="صورة الشريحة 19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7D8E19F6-3572-CA40-7565-C7B359C1BAFF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57" y="2221270"/>
                <a:ext cx="4648722" cy="71637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2" name="صورة الشريحة 21">
                <a:extLst>
                  <a:ext uri="{FF2B5EF4-FFF2-40B4-BE49-F238E27FC236}">
                    <a16:creationId xmlns:a16="http://schemas.microsoft.com/office/drawing/2014/main" id="{477E3C15-DA9D-1B7E-64DC-2F7E0B71700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961009079"/>
                  </p:ext>
                </p:extLst>
              </p:nvPr>
            </p:nvGraphicFramePr>
            <p:xfrm>
              <a:off x="6769859" y="3149863"/>
              <a:ext cx="4648720" cy="721530"/>
            </p:xfrm>
            <a:graphic>
              <a:graphicData uri="http://schemas.microsoft.com/office/powerpoint/2016/slidezoom">
                <pslz:sldZm>
                  <pslz:sldZmObj sldId="307" cId="1822358768">
                    <pslz:zmPr id="{0149C3BA-9345-4E32-96C3-1057E6644CCE}" returnToParent="0" imageType="cover" transitionDur="1000">
                      <p166:blipFill xmlns:p166="http://schemas.microsoft.com/office/powerpoint/2016/6/main"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0" cy="7215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2" name="صورة الشريحة 21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77E3C15-DA9D-1B7E-64DC-2F7E0B71700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59" y="3149863"/>
                <a:ext cx="4648720" cy="7215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4" name="صورة الشريحة 23">
                <a:extLst>
                  <a:ext uri="{FF2B5EF4-FFF2-40B4-BE49-F238E27FC236}">
                    <a16:creationId xmlns:a16="http://schemas.microsoft.com/office/drawing/2014/main" id="{7CA71E7B-C922-D4C0-5D3C-0118DFCE8D6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00876067"/>
                  </p:ext>
                </p:extLst>
              </p:nvPr>
            </p:nvGraphicFramePr>
            <p:xfrm>
              <a:off x="6769860" y="4037337"/>
              <a:ext cx="4648720" cy="721530"/>
            </p:xfrm>
            <a:graphic>
              <a:graphicData uri="http://schemas.microsoft.com/office/powerpoint/2016/slidezoom">
                <pslz:sldZm>
                  <pslz:sldZmObj sldId="310" cId="2115519083">
                    <pslz:zmPr id="{25F10FBF-CA4C-4F74-84E8-C35F5A317FCA}" returnToParent="0" imageType="cover" transitionDur="1000">
                      <p166:blipFill xmlns:p166="http://schemas.microsoft.com/office/powerpoint/2016/6/main"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0" cy="72153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4" name="صورة الشريحة 23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7CA71E7B-C922-D4C0-5D3C-0118DFCE8D6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60" y="4037337"/>
                <a:ext cx="4648720" cy="72153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6" name="صورة الشريحة 25">
                <a:extLst>
                  <a:ext uri="{FF2B5EF4-FFF2-40B4-BE49-F238E27FC236}">
                    <a16:creationId xmlns:a16="http://schemas.microsoft.com/office/drawing/2014/main" id="{42412CCF-5164-D099-9048-DCFC03F7581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056650385"/>
                  </p:ext>
                </p:extLst>
              </p:nvPr>
            </p:nvGraphicFramePr>
            <p:xfrm>
              <a:off x="6769860" y="4974272"/>
              <a:ext cx="4648722" cy="716378"/>
            </p:xfrm>
            <a:graphic>
              <a:graphicData uri="http://schemas.microsoft.com/office/powerpoint/2016/slidezoom">
                <pslz:sldZm>
                  <pslz:sldZmObj sldId="312" cId="3800409100">
                    <pslz:zmPr id="{C9C919C9-0B49-4872-A743-BC03188A0B9D}" returnToParent="0" imageType="cover" transitionDur="1000">
                      <p166:blipFill xmlns:p166="http://schemas.microsoft.com/office/powerpoint/2016/6/main"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48722" cy="71637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6" name="صورة الشريحة 25">
                <a:hlinkClick r:id="rId2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2412CCF-5164-D099-9048-DCFC03F7581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69860" y="4974272"/>
                <a:ext cx="4648722" cy="71637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15" name="TextBox 14"/>
          <p:cNvSpPr txBox="1"/>
          <p:nvPr/>
        </p:nvSpPr>
        <p:spPr>
          <a:xfrm>
            <a:off x="10676697" y="660862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2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521558447"/>
      </p:ext>
    </p:extLst>
  </p:cSld>
  <p:clrMapOvr>
    <a:masterClrMapping/>
  </p:clrMapOvr>
  <p:transition spd="slow"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9">
            <a:extLst>
              <a:ext uri="{FF2B5EF4-FFF2-40B4-BE49-F238E27FC236}">
                <a16:creationId xmlns:a16="http://schemas.microsoft.com/office/drawing/2014/main" xmlns="" id="{450D1F6B-442B-7308-EA09-8A914DBEB6B5}"/>
              </a:ext>
            </a:extLst>
          </p:cNvPr>
          <p:cNvGrpSpPr/>
          <p:nvPr/>
        </p:nvGrpSpPr>
        <p:grpSpPr>
          <a:xfrm flipH="1">
            <a:off x="6685700" y="4016414"/>
            <a:ext cx="3731402" cy="2154418"/>
            <a:chOff x="7422723" y="4330492"/>
            <a:chExt cx="3910228" cy="2257668"/>
          </a:xfrm>
        </p:grpSpPr>
        <p:sp>
          <p:nvSpPr>
            <p:cNvPr id="3" name="자유형: 도형 6">
              <a:extLst>
                <a:ext uri="{FF2B5EF4-FFF2-40B4-BE49-F238E27FC236}">
                  <a16:creationId xmlns:a16="http://schemas.microsoft.com/office/drawing/2014/main" xmlns="" id="{FE29D618-F176-E079-637F-920BB2E14940}"/>
                </a:ext>
              </a:extLst>
            </p:cNvPr>
            <p:cNvSpPr/>
            <p:nvPr/>
          </p:nvSpPr>
          <p:spPr>
            <a:xfrm>
              <a:off x="10676438" y="4771152"/>
              <a:ext cx="656513" cy="947007"/>
            </a:xfrm>
            <a:custGeom>
              <a:avLst/>
              <a:gdLst>
                <a:gd name="connsiteX0" fmla="*/ 933680 w 933679"/>
                <a:gd name="connsiteY0" fmla="*/ 673406 h 1346812"/>
                <a:gd name="connsiteX1" fmla="*/ 466840 w 933679"/>
                <a:gd name="connsiteY1" fmla="*/ 1346812 h 1346812"/>
                <a:gd name="connsiteX2" fmla="*/ 0 w 933679"/>
                <a:gd name="connsiteY2" fmla="*/ 673406 h 1346812"/>
                <a:gd name="connsiteX3" fmla="*/ 466840 w 933679"/>
                <a:gd name="connsiteY3" fmla="*/ 0 h 1346812"/>
                <a:gd name="connsiteX4" fmla="*/ 933680 w 933679"/>
                <a:gd name="connsiteY4" fmla="*/ 673406 h 1346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3679" h="1346812">
                  <a:moveTo>
                    <a:pt x="933680" y="673406"/>
                  </a:moveTo>
                  <a:cubicBezTo>
                    <a:pt x="933680" y="1045318"/>
                    <a:pt x="724669" y="1346812"/>
                    <a:pt x="466840" y="1346812"/>
                  </a:cubicBezTo>
                  <a:cubicBezTo>
                    <a:pt x="209011" y="1346812"/>
                    <a:pt x="0" y="1045318"/>
                    <a:pt x="0" y="673406"/>
                  </a:cubicBezTo>
                  <a:cubicBezTo>
                    <a:pt x="0" y="301494"/>
                    <a:pt x="209011" y="0"/>
                    <a:pt x="466840" y="0"/>
                  </a:cubicBezTo>
                  <a:cubicBezTo>
                    <a:pt x="724669" y="0"/>
                    <a:pt x="933680" y="301494"/>
                    <a:pt x="933680" y="673406"/>
                  </a:cubicBezTo>
                  <a:close/>
                </a:path>
              </a:pathLst>
            </a:custGeom>
            <a:solidFill>
              <a:srgbClr val="FFC000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4" name="자유형: 도형 7">
              <a:extLst>
                <a:ext uri="{FF2B5EF4-FFF2-40B4-BE49-F238E27FC236}">
                  <a16:creationId xmlns:a16="http://schemas.microsoft.com/office/drawing/2014/main" xmlns="" id="{3B542954-65CD-056D-07C8-395CA5915D8C}"/>
                </a:ext>
              </a:extLst>
            </p:cNvPr>
            <p:cNvSpPr/>
            <p:nvPr/>
          </p:nvSpPr>
          <p:spPr>
            <a:xfrm>
              <a:off x="10972683" y="5049965"/>
              <a:ext cx="63966" cy="255691"/>
            </a:xfrm>
            <a:custGeom>
              <a:avLst/>
              <a:gdLst>
                <a:gd name="connsiteX0" fmla="*/ 67175 w 90971"/>
                <a:gd name="connsiteY0" fmla="*/ 363639 h 363639"/>
                <a:gd name="connsiteX1" fmla="*/ 23796 w 90971"/>
                <a:gd name="connsiteY1" fmla="*/ 363639 h 363639"/>
                <a:gd name="connsiteX2" fmla="*/ 0 w 90971"/>
                <a:gd name="connsiteY2" fmla="*/ 339843 h 363639"/>
                <a:gd name="connsiteX3" fmla="*/ 0 w 90971"/>
                <a:gd name="connsiteY3" fmla="*/ 23796 h 363639"/>
                <a:gd name="connsiteX4" fmla="*/ 23796 w 90971"/>
                <a:gd name="connsiteY4" fmla="*/ 0 h 363639"/>
                <a:gd name="connsiteX5" fmla="*/ 67175 w 90971"/>
                <a:gd name="connsiteY5" fmla="*/ 0 h 363639"/>
                <a:gd name="connsiteX6" fmla="*/ 90972 w 90971"/>
                <a:gd name="connsiteY6" fmla="*/ 23796 h 363639"/>
                <a:gd name="connsiteX7" fmla="*/ 90972 w 90971"/>
                <a:gd name="connsiteY7" fmla="*/ 339843 h 363639"/>
                <a:gd name="connsiteX8" fmla="*/ 67175 w 90971"/>
                <a:gd name="connsiteY8" fmla="*/ 363639 h 363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971" h="363639">
                  <a:moveTo>
                    <a:pt x="67175" y="363639"/>
                  </a:moveTo>
                  <a:lnTo>
                    <a:pt x="23796" y="363639"/>
                  </a:lnTo>
                  <a:cubicBezTo>
                    <a:pt x="10659" y="363639"/>
                    <a:pt x="0" y="352981"/>
                    <a:pt x="0" y="339843"/>
                  </a:cubicBezTo>
                  <a:lnTo>
                    <a:pt x="0" y="23796"/>
                  </a:lnTo>
                  <a:cubicBezTo>
                    <a:pt x="0" y="10659"/>
                    <a:pt x="10659" y="0"/>
                    <a:pt x="23796" y="0"/>
                  </a:cubicBezTo>
                  <a:lnTo>
                    <a:pt x="67175" y="0"/>
                  </a:lnTo>
                  <a:cubicBezTo>
                    <a:pt x="80313" y="0"/>
                    <a:pt x="90972" y="10659"/>
                    <a:pt x="90972" y="23796"/>
                  </a:cubicBezTo>
                  <a:lnTo>
                    <a:pt x="90972" y="339843"/>
                  </a:lnTo>
                  <a:cubicBezTo>
                    <a:pt x="90972" y="353063"/>
                    <a:pt x="80313" y="363639"/>
                    <a:pt x="67175" y="363639"/>
                  </a:cubicBezTo>
                  <a:close/>
                </a:path>
              </a:pathLst>
            </a:custGeom>
            <a:solidFill>
              <a:srgbClr val="010101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5" name="자유형: 도형 10">
              <a:extLst>
                <a:ext uri="{FF2B5EF4-FFF2-40B4-BE49-F238E27FC236}">
                  <a16:creationId xmlns:a16="http://schemas.microsoft.com/office/drawing/2014/main" xmlns="" id="{589B20C2-4DF5-982C-1F44-D83F60F621D7}"/>
                </a:ext>
              </a:extLst>
            </p:cNvPr>
            <p:cNvSpPr/>
            <p:nvPr/>
          </p:nvSpPr>
          <p:spPr>
            <a:xfrm>
              <a:off x="10672712" y="5025797"/>
              <a:ext cx="200041" cy="546765"/>
            </a:xfrm>
            <a:custGeom>
              <a:avLst/>
              <a:gdLst>
                <a:gd name="connsiteX0" fmla="*/ 55287 w 284493"/>
                <a:gd name="connsiteY0" fmla="*/ 0 h 777597"/>
                <a:gd name="connsiteX1" fmla="*/ 284493 w 284493"/>
                <a:gd name="connsiteY1" fmla="*/ 0 h 777597"/>
                <a:gd name="connsiteX2" fmla="*/ 142458 w 284493"/>
                <a:gd name="connsiteY2" fmla="*/ 160956 h 777597"/>
                <a:gd name="connsiteX3" fmla="*/ 68177 w 284493"/>
                <a:gd name="connsiteY3" fmla="*/ 516581 h 777597"/>
                <a:gd name="connsiteX4" fmla="*/ 137005 w 284493"/>
                <a:gd name="connsiteY4" fmla="*/ 777598 h 777597"/>
                <a:gd name="connsiteX5" fmla="*/ 31573 w 284493"/>
                <a:gd name="connsiteY5" fmla="*/ 552358 h 777597"/>
                <a:gd name="connsiteX6" fmla="*/ 176 w 284493"/>
                <a:gd name="connsiteY6" fmla="*/ 317451 h 777597"/>
                <a:gd name="connsiteX7" fmla="*/ 55287 w 284493"/>
                <a:gd name="connsiteY7" fmla="*/ 0 h 7775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84493" h="777597">
                  <a:moveTo>
                    <a:pt x="55287" y="0"/>
                  </a:moveTo>
                  <a:cubicBezTo>
                    <a:pt x="130064" y="0"/>
                    <a:pt x="204841" y="0"/>
                    <a:pt x="284493" y="0"/>
                  </a:cubicBezTo>
                  <a:cubicBezTo>
                    <a:pt x="241610" y="63705"/>
                    <a:pt x="186911" y="107827"/>
                    <a:pt x="142458" y="160956"/>
                  </a:cubicBezTo>
                  <a:cubicBezTo>
                    <a:pt x="53965" y="266884"/>
                    <a:pt x="43719" y="386857"/>
                    <a:pt x="68177" y="516581"/>
                  </a:cubicBezTo>
                  <a:cubicBezTo>
                    <a:pt x="84950" y="605405"/>
                    <a:pt x="116679" y="689931"/>
                    <a:pt x="137005" y="777598"/>
                  </a:cubicBezTo>
                  <a:cubicBezTo>
                    <a:pt x="79744" y="712902"/>
                    <a:pt x="56774" y="631845"/>
                    <a:pt x="31573" y="552358"/>
                  </a:cubicBezTo>
                  <a:cubicBezTo>
                    <a:pt x="7446" y="476177"/>
                    <a:pt x="-1394" y="395863"/>
                    <a:pt x="176" y="317451"/>
                  </a:cubicBezTo>
                  <a:cubicBezTo>
                    <a:pt x="2158" y="209872"/>
                    <a:pt x="11247" y="101300"/>
                    <a:pt x="55287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6" name="자유형: 도형 11">
              <a:extLst>
                <a:ext uri="{FF2B5EF4-FFF2-40B4-BE49-F238E27FC236}">
                  <a16:creationId xmlns:a16="http://schemas.microsoft.com/office/drawing/2014/main" xmlns="" id="{913FE6D6-C317-71F9-B70E-71193CE949A1}"/>
                </a:ext>
              </a:extLst>
            </p:cNvPr>
            <p:cNvSpPr/>
            <p:nvPr/>
          </p:nvSpPr>
          <p:spPr>
            <a:xfrm>
              <a:off x="10721697" y="4782015"/>
              <a:ext cx="221537" cy="221614"/>
            </a:xfrm>
            <a:custGeom>
              <a:avLst/>
              <a:gdLst>
                <a:gd name="connsiteX0" fmla="*/ 314642 w 315065"/>
                <a:gd name="connsiteY0" fmla="*/ 0 h 315176"/>
                <a:gd name="connsiteX1" fmla="*/ 272750 w 315065"/>
                <a:gd name="connsiteY1" fmla="*/ 264405 h 315176"/>
                <a:gd name="connsiteX2" fmla="*/ 200865 w 315065"/>
                <a:gd name="connsiteY2" fmla="*/ 314890 h 315176"/>
                <a:gd name="connsiteX3" fmla="*/ 0 w 315065"/>
                <a:gd name="connsiteY3" fmla="*/ 312080 h 315176"/>
                <a:gd name="connsiteX4" fmla="*/ 314642 w 315065"/>
                <a:gd name="connsiteY4" fmla="*/ 0 h 3151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5065" h="315176">
                  <a:moveTo>
                    <a:pt x="314642" y="0"/>
                  </a:moveTo>
                  <a:cubicBezTo>
                    <a:pt x="317616" y="90807"/>
                    <a:pt x="305057" y="179134"/>
                    <a:pt x="272750" y="264405"/>
                  </a:cubicBezTo>
                  <a:cubicBezTo>
                    <a:pt x="260191" y="297455"/>
                    <a:pt x="242757" y="317864"/>
                    <a:pt x="200865" y="314890"/>
                  </a:cubicBezTo>
                  <a:cubicBezTo>
                    <a:pt x="134185" y="310180"/>
                    <a:pt x="67010" y="312659"/>
                    <a:pt x="0" y="312080"/>
                  </a:cubicBezTo>
                  <a:cubicBezTo>
                    <a:pt x="61887" y="164757"/>
                    <a:pt x="149058" y="42883"/>
                    <a:pt x="314642" y="0"/>
                  </a:cubicBezTo>
                  <a:close/>
                </a:path>
              </a:pathLst>
            </a:custGeom>
            <a:solidFill>
              <a:schemeClr val="bg1">
                <a:lumMod val="50000"/>
                <a:alpha val="40000"/>
              </a:schemeClr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7" name="자유형: 도형 12">
              <a:extLst>
                <a:ext uri="{FF2B5EF4-FFF2-40B4-BE49-F238E27FC236}">
                  <a16:creationId xmlns:a16="http://schemas.microsoft.com/office/drawing/2014/main" xmlns="" id="{18D994D2-0451-40B9-5510-9B517F377101}"/>
                </a:ext>
              </a:extLst>
            </p:cNvPr>
            <p:cNvSpPr/>
            <p:nvPr/>
          </p:nvSpPr>
          <p:spPr>
            <a:xfrm>
              <a:off x="10969839" y="4723395"/>
              <a:ext cx="62439" cy="264407"/>
            </a:xfrm>
            <a:custGeom>
              <a:avLst/>
              <a:gdLst>
                <a:gd name="connsiteX0" fmla="*/ 82951 w 88800"/>
                <a:gd name="connsiteY0" fmla="*/ 67340 h 376033"/>
                <a:gd name="connsiteX1" fmla="*/ 57750 w 88800"/>
                <a:gd name="connsiteY1" fmla="*/ 97086 h 376033"/>
                <a:gd name="connsiteX2" fmla="*/ 57667 w 88800"/>
                <a:gd name="connsiteY2" fmla="*/ 347857 h 376033"/>
                <a:gd name="connsiteX3" fmla="*/ 46017 w 88800"/>
                <a:gd name="connsiteY3" fmla="*/ 376033 h 376033"/>
                <a:gd name="connsiteX4" fmla="*/ 37589 w 88800"/>
                <a:gd name="connsiteY4" fmla="*/ 348766 h 376033"/>
                <a:gd name="connsiteX5" fmla="*/ 36763 w 88800"/>
                <a:gd name="connsiteY5" fmla="*/ 97995 h 376033"/>
                <a:gd name="connsiteX6" fmla="*/ 18090 w 88800"/>
                <a:gd name="connsiteY6" fmla="*/ 69737 h 376033"/>
                <a:gd name="connsiteX7" fmla="*/ 20568 w 88800"/>
                <a:gd name="connsiteY7" fmla="*/ 1570 h 376033"/>
                <a:gd name="connsiteX8" fmla="*/ 63286 w 88800"/>
                <a:gd name="connsiteY8" fmla="*/ 0 h 376033"/>
                <a:gd name="connsiteX9" fmla="*/ 82951 w 88800"/>
                <a:gd name="connsiteY9" fmla="*/ 67340 h 3760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8800" h="376033">
                  <a:moveTo>
                    <a:pt x="82951" y="67340"/>
                  </a:moveTo>
                  <a:cubicBezTo>
                    <a:pt x="61964" y="76181"/>
                    <a:pt x="57667" y="78743"/>
                    <a:pt x="57750" y="97086"/>
                  </a:cubicBezTo>
                  <a:cubicBezTo>
                    <a:pt x="58329" y="180704"/>
                    <a:pt x="58246" y="264322"/>
                    <a:pt x="57667" y="347857"/>
                  </a:cubicBezTo>
                  <a:cubicBezTo>
                    <a:pt x="57585" y="358268"/>
                    <a:pt x="61964" y="373637"/>
                    <a:pt x="46017" y="376033"/>
                  </a:cubicBezTo>
                  <a:cubicBezTo>
                    <a:pt x="28914" y="373637"/>
                    <a:pt x="37672" y="358351"/>
                    <a:pt x="37589" y="348766"/>
                  </a:cubicBezTo>
                  <a:cubicBezTo>
                    <a:pt x="37011" y="265148"/>
                    <a:pt x="37589" y="181530"/>
                    <a:pt x="36763" y="97995"/>
                  </a:cubicBezTo>
                  <a:cubicBezTo>
                    <a:pt x="36681" y="86510"/>
                    <a:pt x="37094" y="76181"/>
                    <a:pt x="18090" y="69737"/>
                  </a:cubicBezTo>
                  <a:cubicBezTo>
                    <a:pt x="-7029" y="50319"/>
                    <a:pt x="-5790" y="16360"/>
                    <a:pt x="20568" y="1570"/>
                  </a:cubicBezTo>
                  <a:cubicBezTo>
                    <a:pt x="34780" y="1074"/>
                    <a:pt x="49075" y="578"/>
                    <a:pt x="63286" y="0"/>
                  </a:cubicBezTo>
                  <a:cubicBezTo>
                    <a:pt x="101129" y="13385"/>
                    <a:pt x="86752" y="59656"/>
                    <a:pt x="82951" y="67340"/>
                  </a:cubicBezTo>
                  <a:close/>
                </a:path>
              </a:pathLst>
            </a:custGeom>
            <a:solidFill>
              <a:srgbClr val="151616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8" name="자유형: 도형 13">
              <a:extLst>
                <a:ext uri="{FF2B5EF4-FFF2-40B4-BE49-F238E27FC236}">
                  <a16:creationId xmlns:a16="http://schemas.microsoft.com/office/drawing/2014/main" xmlns="" id="{2B1C1045-3E76-DA7D-E544-CE4C0A38DEFB}"/>
                </a:ext>
              </a:extLst>
            </p:cNvPr>
            <p:cNvSpPr/>
            <p:nvPr/>
          </p:nvSpPr>
          <p:spPr>
            <a:xfrm>
              <a:off x="10715945" y="5014421"/>
              <a:ext cx="576164" cy="5334"/>
            </a:xfrm>
            <a:custGeom>
              <a:avLst/>
              <a:gdLst>
                <a:gd name="connsiteX0" fmla="*/ 819242 w 819408"/>
                <a:gd name="connsiteY0" fmla="*/ 7586 h 7585"/>
                <a:gd name="connsiteX1" fmla="*/ 0 w 819408"/>
                <a:gd name="connsiteY1" fmla="*/ 7503 h 7585"/>
                <a:gd name="connsiteX2" fmla="*/ 1653 w 819408"/>
                <a:gd name="connsiteY2" fmla="*/ 1058 h 7585"/>
                <a:gd name="connsiteX3" fmla="*/ 814945 w 819408"/>
                <a:gd name="connsiteY3" fmla="*/ 66 h 7585"/>
                <a:gd name="connsiteX4" fmla="*/ 819242 w 819408"/>
                <a:gd name="connsiteY4" fmla="*/ 7586 h 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9408" h="7585">
                  <a:moveTo>
                    <a:pt x="819242" y="7586"/>
                  </a:moveTo>
                  <a:cubicBezTo>
                    <a:pt x="546161" y="7586"/>
                    <a:pt x="273081" y="7503"/>
                    <a:pt x="0" y="7503"/>
                  </a:cubicBezTo>
                  <a:cubicBezTo>
                    <a:pt x="1653" y="1058"/>
                    <a:pt x="-1570" y="10312"/>
                    <a:pt x="1653" y="1058"/>
                  </a:cubicBezTo>
                  <a:cubicBezTo>
                    <a:pt x="255151" y="728"/>
                    <a:pt x="561447" y="-264"/>
                    <a:pt x="814945" y="66"/>
                  </a:cubicBezTo>
                  <a:cubicBezTo>
                    <a:pt x="819655" y="9321"/>
                    <a:pt x="819655" y="1058"/>
                    <a:pt x="819242" y="7586"/>
                  </a:cubicBezTo>
                  <a:close/>
                </a:path>
              </a:pathLst>
            </a:custGeom>
            <a:solidFill>
              <a:srgbClr val="151515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9" name="자유형: 도형 14">
              <a:extLst>
                <a:ext uri="{FF2B5EF4-FFF2-40B4-BE49-F238E27FC236}">
                  <a16:creationId xmlns:a16="http://schemas.microsoft.com/office/drawing/2014/main" xmlns="" id="{7DAF9C74-1722-F4E8-71CE-BA173FC57EDE}"/>
                </a:ext>
              </a:extLst>
            </p:cNvPr>
            <p:cNvSpPr/>
            <p:nvPr/>
          </p:nvSpPr>
          <p:spPr>
            <a:xfrm>
              <a:off x="7422723" y="4330492"/>
              <a:ext cx="3591631" cy="2257668"/>
            </a:xfrm>
            <a:custGeom>
              <a:avLst/>
              <a:gdLst>
                <a:gd name="connsiteX0" fmla="*/ 5089246 w 5107940"/>
                <a:gd name="connsiteY0" fmla="*/ 329157 h 3210806"/>
                <a:gd name="connsiteX1" fmla="*/ 4955722 w 5107940"/>
                <a:gd name="connsiteY1" fmla="*/ 71693 h 3210806"/>
                <a:gd name="connsiteX2" fmla="*/ 4446578 w 5107940"/>
                <a:gd name="connsiteY2" fmla="*/ 110362 h 3210806"/>
                <a:gd name="connsiteX3" fmla="*/ 4309087 w 5107940"/>
                <a:gd name="connsiteY3" fmla="*/ 567700 h 3210806"/>
                <a:gd name="connsiteX4" fmla="*/ 4400720 w 5107940"/>
                <a:gd name="connsiteY4" fmla="*/ 998019 h 3210806"/>
                <a:gd name="connsiteX5" fmla="*/ 4581093 w 5107940"/>
                <a:gd name="connsiteY5" fmla="*/ 1900135 h 3210806"/>
                <a:gd name="connsiteX6" fmla="*/ 4490617 w 5107940"/>
                <a:gd name="connsiteY6" fmla="*/ 2381187 h 3210806"/>
                <a:gd name="connsiteX7" fmla="*/ 4044930 w 5107940"/>
                <a:gd name="connsiteY7" fmla="*/ 2811919 h 3210806"/>
                <a:gd name="connsiteX8" fmla="*/ 3219656 w 5107940"/>
                <a:gd name="connsiteY8" fmla="*/ 3076736 h 3210806"/>
                <a:gd name="connsiteX9" fmla="*/ 2458170 w 5107940"/>
                <a:gd name="connsiteY9" fmla="*/ 3162916 h 3210806"/>
                <a:gd name="connsiteX10" fmla="*/ 1493093 w 5107940"/>
                <a:gd name="connsiteY10" fmla="*/ 3100698 h 3210806"/>
                <a:gd name="connsiteX11" fmla="*/ 1110450 w 5107940"/>
                <a:gd name="connsiteY11" fmla="*/ 2954862 h 3210806"/>
                <a:gd name="connsiteX12" fmla="*/ 997912 w 5107940"/>
                <a:gd name="connsiteY12" fmla="*/ 2663687 h 3210806"/>
                <a:gd name="connsiteX13" fmla="*/ 1098303 w 5107940"/>
                <a:gd name="connsiteY13" fmla="*/ 2443818 h 3210806"/>
                <a:gd name="connsiteX14" fmla="*/ 1584230 w 5107940"/>
                <a:gd name="connsiteY14" fmla="*/ 1906414 h 3210806"/>
                <a:gd name="connsiteX15" fmla="*/ 1697676 w 5107940"/>
                <a:gd name="connsiteY15" fmla="*/ 1865018 h 3210806"/>
                <a:gd name="connsiteX16" fmla="*/ 1821368 w 5107940"/>
                <a:gd name="connsiteY16" fmla="*/ 1869894 h 3210806"/>
                <a:gd name="connsiteX17" fmla="*/ 3578916 w 5107940"/>
                <a:gd name="connsiteY17" fmla="*/ 1821227 h 3210806"/>
                <a:gd name="connsiteX18" fmla="*/ 4089879 w 5107940"/>
                <a:gd name="connsiteY18" fmla="*/ 1755704 h 3210806"/>
                <a:gd name="connsiteX19" fmla="*/ 4255462 w 5107940"/>
                <a:gd name="connsiteY19" fmla="*/ 1706541 h 3210806"/>
                <a:gd name="connsiteX20" fmla="*/ 4305286 w 5107940"/>
                <a:gd name="connsiteY20" fmla="*/ 1652751 h 3210806"/>
                <a:gd name="connsiteX21" fmla="*/ 4254058 w 5107940"/>
                <a:gd name="connsiteY21" fmla="*/ 1599953 h 3210806"/>
                <a:gd name="connsiteX22" fmla="*/ 4184403 w 5107940"/>
                <a:gd name="connsiteY22" fmla="*/ 1574752 h 3210806"/>
                <a:gd name="connsiteX23" fmla="*/ 3745739 w 5107940"/>
                <a:gd name="connsiteY23" fmla="*/ 1501627 h 3210806"/>
                <a:gd name="connsiteX24" fmla="*/ 3124388 w 5107940"/>
                <a:gd name="connsiteY24" fmla="*/ 1456844 h 3210806"/>
                <a:gd name="connsiteX25" fmla="*/ 3073738 w 5107940"/>
                <a:gd name="connsiteY25" fmla="*/ 1483449 h 3210806"/>
                <a:gd name="connsiteX26" fmla="*/ 3081422 w 5107940"/>
                <a:gd name="connsiteY26" fmla="*/ 1498074 h 3210806"/>
                <a:gd name="connsiteX27" fmla="*/ 3649479 w 5107940"/>
                <a:gd name="connsiteY27" fmla="*/ 1534512 h 3210806"/>
                <a:gd name="connsiteX28" fmla="*/ 4171266 w 5107940"/>
                <a:gd name="connsiteY28" fmla="*/ 1608629 h 3210806"/>
                <a:gd name="connsiteX29" fmla="*/ 4218281 w 5107940"/>
                <a:gd name="connsiteY29" fmla="*/ 1623584 h 3210806"/>
                <a:gd name="connsiteX30" fmla="*/ 4259759 w 5107940"/>
                <a:gd name="connsiteY30" fmla="*/ 1652586 h 3210806"/>
                <a:gd name="connsiteX31" fmla="*/ 4216215 w 5107940"/>
                <a:gd name="connsiteY31" fmla="*/ 1683984 h 3210806"/>
                <a:gd name="connsiteX32" fmla="*/ 4048152 w 5107940"/>
                <a:gd name="connsiteY32" fmla="*/ 1723893 h 3210806"/>
                <a:gd name="connsiteX33" fmla="*/ 3256425 w 5107940"/>
                <a:gd name="connsiteY33" fmla="*/ 1799496 h 3210806"/>
                <a:gd name="connsiteX34" fmla="*/ 1965221 w 5107940"/>
                <a:gd name="connsiteY34" fmla="*/ 1829242 h 3210806"/>
                <a:gd name="connsiteX35" fmla="*/ 1684043 w 5107940"/>
                <a:gd name="connsiteY35" fmla="*/ 1829159 h 3210806"/>
                <a:gd name="connsiteX36" fmla="*/ 1749979 w 5107940"/>
                <a:gd name="connsiteY36" fmla="*/ 1789002 h 3210806"/>
                <a:gd name="connsiteX37" fmla="*/ 2270030 w 5107940"/>
                <a:gd name="connsiteY37" fmla="*/ 1794869 h 3210806"/>
                <a:gd name="connsiteX38" fmla="*/ 3122818 w 5107940"/>
                <a:gd name="connsiteY38" fmla="*/ 1755456 h 3210806"/>
                <a:gd name="connsiteX39" fmla="*/ 3406557 w 5107940"/>
                <a:gd name="connsiteY39" fmla="*/ 1706128 h 3210806"/>
                <a:gd name="connsiteX40" fmla="*/ 3471667 w 5107940"/>
                <a:gd name="connsiteY40" fmla="*/ 1653578 h 3210806"/>
                <a:gd name="connsiteX41" fmla="*/ 3406971 w 5107940"/>
                <a:gd name="connsiteY41" fmla="*/ 1600696 h 3210806"/>
                <a:gd name="connsiteX42" fmla="*/ 2975165 w 5107940"/>
                <a:gd name="connsiteY42" fmla="*/ 1539553 h 3210806"/>
                <a:gd name="connsiteX43" fmla="*/ 2975165 w 5107940"/>
                <a:gd name="connsiteY43" fmla="*/ 1539553 h 3210806"/>
                <a:gd name="connsiteX44" fmla="*/ 2975165 w 5107940"/>
                <a:gd name="connsiteY44" fmla="*/ 1539553 h 3210806"/>
                <a:gd name="connsiteX45" fmla="*/ 2891299 w 5107940"/>
                <a:gd name="connsiteY45" fmla="*/ 1575495 h 3210806"/>
                <a:gd name="connsiteX46" fmla="*/ 3165371 w 5107940"/>
                <a:gd name="connsiteY46" fmla="*/ 1600366 h 3210806"/>
                <a:gd name="connsiteX47" fmla="*/ 3425396 w 5107940"/>
                <a:gd name="connsiteY47" fmla="*/ 1650933 h 3210806"/>
                <a:gd name="connsiteX48" fmla="*/ 3289310 w 5107940"/>
                <a:gd name="connsiteY48" fmla="*/ 1690016 h 3210806"/>
                <a:gd name="connsiteX49" fmla="*/ 2896091 w 5107940"/>
                <a:gd name="connsiteY49" fmla="*/ 1729842 h 3210806"/>
                <a:gd name="connsiteX50" fmla="*/ 2187321 w 5107940"/>
                <a:gd name="connsiteY50" fmla="*/ 1749011 h 3210806"/>
                <a:gd name="connsiteX51" fmla="*/ 2187321 w 5107940"/>
                <a:gd name="connsiteY51" fmla="*/ 1749011 h 3210806"/>
                <a:gd name="connsiteX52" fmla="*/ 2187238 w 5107940"/>
                <a:gd name="connsiteY52" fmla="*/ 1749011 h 3210806"/>
                <a:gd name="connsiteX53" fmla="*/ 1680572 w 5107940"/>
                <a:gd name="connsiteY53" fmla="*/ 1741905 h 3210806"/>
                <a:gd name="connsiteX54" fmla="*/ 976347 w 5107940"/>
                <a:gd name="connsiteY54" fmla="*/ 1682084 h 3210806"/>
                <a:gd name="connsiteX55" fmla="*/ 882566 w 5107940"/>
                <a:gd name="connsiteY55" fmla="*/ 1651595 h 3210806"/>
                <a:gd name="connsiteX56" fmla="*/ 1191093 w 5107940"/>
                <a:gd name="connsiteY56" fmla="*/ 1592434 h 3210806"/>
                <a:gd name="connsiteX57" fmla="*/ 1191093 w 5107940"/>
                <a:gd name="connsiteY57" fmla="*/ 1592434 h 3210806"/>
                <a:gd name="connsiteX58" fmla="*/ 1110202 w 5107940"/>
                <a:gd name="connsiteY58" fmla="*/ 1559053 h 3210806"/>
                <a:gd name="connsiteX59" fmla="*/ 916029 w 5107940"/>
                <a:gd name="connsiteY59" fmla="*/ 1596069 h 3210806"/>
                <a:gd name="connsiteX60" fmla="*/ 865792 w 5107940"/>
                <a:gd name="connsiteY60" fmla="*/ 1614330 h 3210806"/>
                <a:gd name="connsiteX61" fmla="*/ 834642 w 5107940"/>
                <a:gd name="connsiteY61" fmla="*/ 1653578 h 3210806"/>
                <a:gd name="connsiteX62" fmla="*/ 866371 w 5107940"/>
                <a:gd name="connsiteY62" fmla="*/ 1692577 h 3210806"/>
                <a:gd name="connsiteX63" fmla="*/ 1066162 w 5107940"/>
                <a:gd name="connsiteY63" fmla="*/ 1739922 h 3210806"/>
                <a:gd name="connsiteX64" fmla="*/ 1650496 w 5107940"/>
                <a:gd name="connsiteY64" fmla="*/ 1784706 h 3210806"/>
                <a:gd name="connsiteX65" fmla="*/ 1586874 w 5107940"/>
                <a:gd name="connsiteY65" fmla="*/ 1822466 h 3210806"/>
                <a:gd name="connsiteX66" fmla="*/ 705332 w 5107940"/>
                <a:gd name="connsiteY66" fmla="*/ 1775534 h 3210806"/>
                <a:gd name="connsiteX67" fmla="*/ 174209 w 5107940"/>
                <a:gd name="connsiteY67" fmla="*/ 1707037 h 3210806"/>
                <a:gd name="connsiteX68" fmla="*/ 94970 w 5107940"/>
                <a:gd name="connsiteY68" fmla="*/ 1684645 h 3210806"/>
                <a:gd name="connsiteX69" fmla="*/ 47790 w 5107940"/>
                <a:gd name="connsiteY69" fmla="*/ 1652338 h 3210806"/>
                <a:gd name="connsiteX70" fmla="*/ 93235 w 5107940"/>
                <a:gd name="connsiteY70" fmla="*/ 1622427 h 3210806"/>
                <a:gd name="connsiteX71" fmla="*/ 310212 w 5107940"/>
                <a:gd name="connsiteY71" fmla="*/ 1574752 h 3210806"/>
                <a:gd name="connsiteX72" fmla="*/ 1007745 w 5107940"/>
                <a:gd name="connsiteY72" fmla="*/ 1507824 h 3210806"/>
                <a:gd name="connsiteX73" fmla="*/ 1007745 w 5107940"/>
                <a:gd name="connsiteY73" fmla="*/ 1507824 h 3210806"/>
                <a:gd name="connsiteX74" fmla="*/ 935281 w 5107940"/>
                <a:gd name="connsiteY74" fmla="*/ 1468411 h 3210806"/>
                <a:gd name="connsiteX75" fmla="*/ 912146 w 5107940"/>
                <a:gd name="connsiteY75" fmla="*/ 1475600 h 3210806"/>
                <a:gd name="connsiteX76" fmla="*/ 260553 w 5107940"/>
                <a:gd name="connsiteY76" fmla="*/ 1543436 h 3210806"/>
                <a:gd name="connsiteX77" fmla="*/ 32587 w 5107940"/>
                <a:gd name="connsiteY77" fmla="*/ 1611273 h 3210806"/>
                <a:gd name="connsiteX78" fmla="*/ 33165 w 5107940"/>
                <a:gd name="connsiteY78" fmla="*/ 1695634 h 3210806"/>
                <a:gd name="connsiteX79" fmla="*/ 112652 w 5107940"/>
                <a:gd name="connsiteY79" fmla="*/ 1729098 h 3210806"/>
                <a:gd name="connsiteX80" fmla="*/ 485380 w 5107940"/>
                <a:gd name="connsiteY80" fmla="*/ 1796687 h 3210806"/>
                <a:gd name="connsiteX81" fmla="*/ 1395098 w 5107940"/>
                <a:gd name="connsiteY81" fmla="*/ 1857747 h 3210806"/>
                <a:gd name="connsiteX82" fmla="*/ 1557789 w 5107940"/>
                <a:gd name="connsiteY82" fmla="*/ 1865432 h 3210806"/>
                <a:gd name="connsiteX83" fmla="*/ 1528292 w 5107940"/>
                <a:gd name="connsiteY83" fmla="*/ 1901457 h 3210806"/>
                <a:gd name="connsiteX84" fmla="*/ 1199769 w 5107940"/>
                <a:gd name="connsiteY84" fmla="*/ 2237829 h 3210806"/>
                <a:gd name="connsiteX85" fmla="*/ 964531 w 5107940"/>
                <a:gd name="connsiteY85" fmla="*/ 2621960 h 3210806"/>
                <a:gd name="connsiteX86" fmla="*/ 1104005 w 5107940"/>
                <a:gd name="connsiteY86" fmla="*/ 3002786 h 3210806"/>
                <a:gd name="connsiteX87" fmla="*/ 1232406 w 5107940"/>
                <a:gd name="connsiteY87" fmla="*/ 3068143 h 3210806"/>
                <a:gd name="connsiteX88" fmla="*/ 1802860 w 5107940"/>
                <a:gd name="connsiteY88" fmla="*/ 3191092 h 3210806"/>
                <a:gd name="connsiteX89" fmla="*/ 2524520 w 5107940"/>
                <a:gd name="connsiteY89" fmla="*/ 3202494 h 3210806"/>
                <a:gd name="connsiteX90" fmla="*/ 3389536 w 5107940"/>
                <a:gd name="connsiteY90" fmla="*/ 3084834 h 3210806"/>
                <a:gd name="connsiteX91" fmla="*/ 4158211 w 5107940"/>
                <a:gd name="connsiteY91" fmla="*/ 2796302 h 3210806"/>
                <a:gd name="connsiteX92" fmla="*/ 4605385 w 5107940"/>
                <a:gd name="connsiteY92" fmla="*/ 2159086 h 3210806"/>
                <a:gd name="connsiteX93" fmla="*/ 4580515 w 5107940"/>
                <a:gd name="connsiteY93" fmla="*/ 1533025 h 3210806"/>
                <a:gd name="connsiteX94" fmla="*/ 4415262 w 5107940"/>
                <a:gd name="connsiteY94" fmla="*/ 887051 h 3210806"/>
                <a:gd name="connsiteX95" fmla="*/ 4353457 w 5107940"/>
                <a:gd name="connsiteY95" fmla="*/ 399803 h 3210806"/>
                <a:gd name="connsiteX96" fmla="*/ 4642816 w 5107940"/>
                <a:gd name="connsiteY96" fmla="*/ 54424 h 3210806"/>
                <a:gd name="connsiteX97" fmla="*/ 5034630 w 5107940"/>
                <a:gd name="connsiteY97" fmla="*/ 282804 h 3210806"/>
                <a:gd name="connsiteX98" fmla="*/ 5065119 w 5107940"/>
                <a:gd name="connsiteY98" fmla="*/ 560346 h 3210806"/>
                <a:gd name="connsiteX99" fmla="*/ 5107837 w 5107940"/>
                <a:gd name="connsiteY99" fmla="*/ 558776 h 3210806"/>
                <a:gd name="connsiteX100" fmla="*/ 5089246 w 5107940"/>
                <a:gd name="connsiteY100" fmla="*/ 329157 h 3210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</a:cxnLst>
              <a:rect l="l" t="t" r="r" b="b"/>
              <a:pathLst>
                <a:path w="5107940" h="3210806">
                  <a:moveTo>
                    <a:pt x="5089246" y="329157"/>
                  </a:moveTo>
                  <a:cubicBezTo>
                    <a:pt x="5070242" y="230253"/>
                    <a:pt x="5039010" y="137051"/>
                    <a:pt x="4955722" y="71693"/>
                  </a:cubicBezTo>
                  <a:cubicBezTo>
                    <a:pt x="4816496" y="-37457"/>
                    <a:pt x="4580185" y="-19940"/>
                    <a:pt x="4446578" y="110362"/>
                  </a:cubicBezTo>
                  <a:cubicBezTo>
                    <a:pt x="4316771" y="237029"/>
                    <a:pt x="4295619" y="397985"/>
                    <a:pt x="4309087" y="567700"/>
                  </a:cubicBezTo>
                  <a:cubicBezTo>
                    <a:pt x="4320820" y="714858"/>
                    <a:pt x="4362216" y="856232"/>
                    <a:pt x="4400720" y="998019"/>
                  </a:cubicBezTo>
                  <a:cubicBezTo>
                    <a:pt x="4481281" y="1294648"/>
                    <a:pt x="4572831" y="1589046"/>
                    <a:pt x="4581093" y="1900135"/>
                  </a:cubicBezTo>
                  <a:cubicBezTo>
                    <a:pt x="4585473" y="2067123"/>
                    <a:pt x="4563163" y="2228989"/>
                    <a:pt x="4490617" y="2381187"/>
                  </a:cubicBezTo>
                  <a:cubicBezTo>
                    <a:pt x="4395845" y="2580069"/>
                    <a:pt x="4236128" y="2712519"/>
                    <a:pt x="4044930" y="2811919"/>
                  </a:cubicBezTo>
                  <a:cubicBezTo>
                    <a:pt x="3784987" y="2947013"/>
                    <a:pt x="3505461" y="3022203"/>
                    <a:pt x="3219656" y="3076736"/>
                  </a:cubicBezTo>
                  <a:cubicBezTo>
                    <a:pt x="2968141" y="3124825"/>
                    <a:pt x="2714230" y="3152257"/>
                    <a:pt x="2458170" y="3162916"/>
                  </a:cubicBezTo>
                  <a:cubicBezTo>
                    <a:pt x="2134109" y="3176384"/>
                    <a:pt x="1811618" y="3166551"/>
                    <a:pt x="1493093" y="3100698"/>
                  </a:cubicBezTo>
                  <a:cubicBezTo>
                    <a:pt x="1358164" y="3072771"/>
                    <a:pt x="1225466" y="3035754"/>
                    <a:pt x="1110450" y="2954862"/>
                  </a:cubicBezTo>
                  <a:cubicBezTo>
                    <a:pt x="1007580" y="2882481"/>
                    <a:pt x="971141" y="2786139"/>
                    <a:pt x="997912" y="2663687"/>
                  </a:cubicBezTo>
                  <a:cubicBezTo>
                    <a:pt x="1015512" y="2583043"/>
                    <a:pt x="1053685" y="2511902"/>
                    <a:pt x="1098303" y="2443818"/>
                  </a:cubicBezTo>
                  <a:cubicBezTo>
                    <a:pt x="1232158" y="2239317"/>
                    <a:pt x="1409144" y="2073816"/>
                    <a:pt x="1584230" y="1906414"/>
                  </a:cubicBezTo>
                  <a:cubicBezTo>
                    <a:pt x="1617776" y="1874355"/>
                    <a:pt x="1651653" y="1859731"/>
                    <a:pt x="1697676" y="1865018"/>
                  </a:cubicBezTo>
                  <a:cubicBezTo>
                    <a:pt x="1738576" y="1869728"/>
                    <a:pt x="1780137" y="1869398"/>
                    <a:pt x="1821368" y="1869894"/>
                  </a:cubicBezTo>
                  <a:cubicBezTo>
                    <a:pt x="2407851" y="1876256"/>
                    <a:pt x="2994003" y="1867415"/>
                    <a:pt x="3578916" y="1821227"/>
                  </a:cubicBezTo>
                  <a:cubicBezTo>
                    <a:pt x="3750201" y="1807676"/>
                    <a:pt x="3921155" y="1789416"/>
                    <a:pt x="4089879" y="1755704"/>
                  </a:cubicBezTo>
                  <a:cubicBezTo>
                    <a:pt x="4146478" y="1744384"/>
                    <a:pt x="4202912" y="1731329"/>
                    <a:pt x="4255462" y="1706541"/>
                  </a:cubicBezTo>
                  <a:cubicBezTo>
                    <a:pt x="4278598" y="1695634"/>
                    <a:pt x="4305947" y="1685389"/>
                    <a:pt x="4305286" y="1652751"/>
                  </a:cubicBezTo>
                  <a:cubicBezTo>
                    <a:pt x="4304625" y="1620527"/>
                    <a:pt x="4277276" y="1610777"/>
                    <a:pt x="4254058" y="1599953"/>
                  </a:cubicBezTo>
                  <a:cubicBezTo>
                    <a:pt x="4231749" y="1589625"/>
                    <a:pt x="4208117" y="1581527"/>
                    <a:pt x="4184403" y="1574752"/>
                  </a:cubicBezTo>
                  <a:cubicBezTo>
                    <a:pt x="4040964" y="1533934"/>
                    <a:pt x="3893310" y="1517409"/>
                    <a:pt x="3745739" y="1501627"/>
                  </a:cubicBezTo>
                  <a:cubicBezTo>
                    <a:pt x="3539173" y="1479566"/>
                    <a:pt x="3331946" y="1466015"/>
                    <a:pt x="3124388" y="1456844"/>
                  </a:cubicBezTo>
                  <a:cubicBezTo>
                    <a:pt x="3107367" y="1465602"/>
                    <a:pt x="3089107" y="1472543"/>
                    <a:pt x="3073738" y="1483449"/>
                  </a:cubicBezTo>
                  <a:cubicBezTo>
                    <a:pt x="3050768" y="1499810"/>
                    <a:pt x="3083240" y="1490721"/>
                    <a:pt x="3081422" y="1498074"/>
                  </a:cubicBezTo>
                  <a:cubicBezTo>
                    <a:pt x="3271050" y="1505759"/>
                    <a:pt x="3460513" y="1516996"/>
                    <a:pt x="3649479" y="1534512"/>
                  </a:cubicBezTo>
                  <a:cubicBezTo>
                    <a:pt x="3824482" y="1550707"/>
                    <a:pt x="3999816" y="1566572"/>
                    <a:pt x="4171266" y="1608629"/>
                  </a:cubicBezTo>
                  <a:cubicBezTo>
                    <a:pt x="4187213" y="1612512"/>
                    <a:pt x="4202994" y="1617717"/>
                    <a:pt x="4218281" y="1623584"/>
                  </a:cubicBezTo>
                  <a:cubicBezTo>
                    <a:pt x="4234723" y="1629864"/>
                    <a:pt x="4259759" y="1634904"/>
                    <a:pt x="4259759" y="1652586"/>
                  </a:cubicBezTo>
                  <a:cubicBezTo>
                    <a:pt x="4259759" y="1673325"/>
                    <a:pt x="4233649" y="1677457"/>
                    <a:pt x="4216215" y="1683984"/>
                  </a:cubicBezTo>
                  <a:cubicBezTo>
                    <a:pt x="4161929" y="1704228"/>
                    <a:pt x="4105082" y="1714721"/>
                    <a:pt x="4048152" y="1723893"/>
                  </a:cubicBezTo>
                  <a:cubicBezTo>
                    <a:pt x="3785896" y="1765867"/>
                    <a:pt x="3521408" y="1784623"/>
                    <a:pt x="3256425" y="1799496"/>
                  </a:cubicBezTo>
                  <a:cubicBezTo>
                    <a:pt x="2826354" y="1823705"/>
                    <a:pt x="2395870" y="1831225"/>
                    <a:pt x="1965221" y="1829242"/>
                  </a:cubicBezTo>
                  <a:cubicBezTo>
                    <a:pt x="1873671" y="1828828"/>
                    <a:pt x="1782120" y="1829159"/>
                    <a:pt x="1684043" y="1829159"/>
                  </a:cubicBezTo>
                  <a:cubicBezTo>
                    <a:pt x="1702386" y="1793960"/>
                    <a:pt x="1723208" y="1788589"/>
                    <a:pt x="1749979" y="1789002"/>
                  </a:cubicBezTo>
                  <a:cubicBezTo>
                    <a:pt x="1923329" y="1791894"/>
                    <a:pt x="2096679" y="1796687"/>
                    <a:pt x="2270030" y="1794869"/>
                  </a:cubicBezTo>
                  <a:cubicBezTo>
                    <a:pt x="2554678" y="1791894"/>
                    <a:pt x="2839409" y="1784458"/>
                    <a:pt x="3122818" y="1755456"/>
                  </a:cubicBezTo>
                  <a:cubicBezTo>
                    <a:pt x="3218417" y="1745706"/>
                    <a:pt x="3314181" y="1734469"/>
                    <a:pt x="3406557" y="1706128"/>
                  </a:cubicBezTo>
                  <a:cubicBezTo>
                    <a:pt x="3434237" y="1697618"/>
                    <a:pt x="3471419" y="1692412"/>
                    <a:pt x="3471667" y="1653578"/>
                  </a:cubicBezTo>
                  <a:cubicBezTo>
                    <a:pt x="3471915" y="1614660"/>
                    <a:pt x="3434733" y="1608298"/>
                    <a:pt x="3406971" y="1600696"/>
                  </a:cubicBezTo>
                  <a:cubicBezTo>
                    <a:pt x="3265845" y="1561614"/>
                    <a:pt x="3120587" y="1549881"/>
                    <a:pt x="2975165" y="1539553"/>
                  </a:cubicBezTo>
                  <a:cubicBezTo>
                    <a:pt x="2975165" y="1539553"/>
                    <a:pt x="2975165" y="1539553"/>
                    <a:pt x="2975165" y="1539553"/>
                  </a:cubicBezTo>
                  <a:cubicBezTo>
                    <a:pt x="2975165" y="1539553"/>
                    <a:pt x="2975165" y="1539553"/>
                    <a:pt x="2975165" y="1539553"/>
                  </a:cubicBezTo>
                  <a:cubicBezTo>
                    <a:pt x="2944675" y="1545667"/>
                    <a:pt x="2917904" y="1560457"/>
                    <a:pt x="2891299" y="1575495"/>
                  </a:cubicBezTo>
                  <a:cubicBezTo>
                    <a:pt x="2982684" y="1583675"/>
                    <a:pt x="3074234" y="1590451"/>
                    <a:pt x="3165371" y="1600366"/>
                  </a:cubicBezTo>
                  <a:cubicBezTo>
                    <a:pt x="3250889" y="1609703"/>
                    <a:pt x="3336986" y="1617800"/>
                    <a:pt x="3425396" y="1650933"/>
                  </a:cubicBezTo>
                  <a:cubicBezTo>
                    <a:pt x="3379704" y="1679440"/>
                    <a:pt x="3333516" y="1682744"/>
                    <a:pt x="3289310" y="1690016"/>
                  </a:cubicBezTo>
                  <a:cubicBezTo>
                    <a:pt x="3159174" y="1711581"/>
                    <a:pt x="3027632" y="1722075"/>
                    <a:pt x="2896091" y="1729842"/>
                  </a:cubicBezTo>
                  <a:cubicBezTo>
                    <a:pt x="2660110" y="1743888"/>
                    <a:pt x="2423880" y="1752894"/>
                    <a:pt x="2187321" y="1749011"/>
                  </a:cubicBezTo>
                  <a:cubicBezTo>
                    <a:pt x="2187321" y="1749011"/>
                    <a:pt x="2187321" y="1749011"/>
                    <a:pt x="2187321" y="1749011"/>
                  </a:cubicBezTo>
                  <a:cubicBezTo>
                    <a:pt x="2187321" y="1749011"/>
                    <a:pt x="2187238" y="1749011"/>
                    <a:pt x="2187238" y="1749011"/>
                  </a:cubicBezTo>
                  <a:cubicBezTo>
                    <a:pt x="2125599" y="1747937"/>
                    <a:pt x="1692553" y="1742318"/>
                    <a:pt x="1680572" y="1741905"/>
                  </a:cubicBezTo>
                  <a:cubicBezTo>
                    <a:pt x="1444839" y="1733643"/>
                    <a:pt x="1209271" y="1722736"/>
                    <a:pt x="976347" y="1682084"/>
                  </a:cubicBezTo>
                  <a:cubicBezTo>
                    <a:pt x="945775" y="1676713"/>
                    <a:pt x="914377" y="1672333"/>
                    <a:pt x="882566" y="1651595"/>
                  </a:cubicBezTo>
                  <a:cubicBezTo>
                    <a:pt x="984361" y="1610199"/>
                    <a:pt x="1089710" y="1611025"/>
                    <a:pt x="1191093" y="1592434"/>
                  </a:cubicBezTo>
                  <a:lnTo>
                    <a:pt x="1191093" y="1592434"/>
                  </a:lnTo>
                  <a:cubicBezTo>
                    <a:pt x="1165231" y="1578553"/>
                    <a:pt x="1139947" y="1563432"/>
                    <a:pt x="1110202" y="1559053"/>
                  </a:cubicBezTo>
                  <a:cubicBezTo>
                    <a:pt x="1045257" y="1570455"/>
                    <a:pt x="979569" y="1577891"/>
                    <a:pt x="916029" y="1596069"/>
                  </a:cubicBezTo>
                  <a:cubicBezTo>
                    <a:pt x="898926" y="1600944"/>
                    <a:pt x="882070" y="1607306"/>
                    <a:pt x="865792" y="1614330"/>
                  </a:cubicBezTo>
                  <a:cubicBezTo>
                    <a:pt x="848854" y="1621684"/>
                    <a:pt x="834477" y="1632177"/>
                    <a:pt x="834642" y="1653578"/>
                  </a:cubicBezTo>
                  <a:cubicBezTo>
                    <a:pt x="834807" y="1674978"/>
                    <a:pt x="849432" y="1685141"/>
                    <a:pt x="866371" y="1692577"/>
                  </a:cubicBezTo>
                  <a:cubicBezTo>
                    <a:pt x="930076" y="1720422"/>
                    <a:pt x="998160" y="1730420"/>
                    <a:pt x="1066162" y="1739922"/>
                  </a:cubicBezTo>
                  <a:cubicBezTo>
                    <a:pt x="1258268" y="1766776"/>
                    <a:pt x="1451614" y="1778096"/>
                    <a:pt x="1650496" y="1784706"/>
                  </a:cubicBezTo>
                  <a:cubicBezTo>
                    <a:pt x="1632980" y="1809659"/>
                    <a:pt x="1616537" y="1823540"/>
                    <a:pt x="1586874" y="1822466"/>
                  </a:cubicBezTo>
                  <a:cubicBezTo>
                    <a:pt x="1292724" y="1811972"/>
                    <a:pt x="998656" y="1801314"/>
                    <a:pt x="705332" y="1775534"/>
                  </a:cubicBezTo>
                  <a:cubicBezTo>
                    <a:pt x="527272" y="1759918"/>
                    <a:pt x="349459" y="1743558"/>
                    <a:pt x="174209" y="1707037"/>
                  </a:cubicBezTo>
                  <a:cubicBezTo>
                    <a:pt x="147355" y="1701418"/>
                    <a:pt x="120997" y="1693321"/>
                    <a:pt x="94970" y="1684645"/>
                  </a:cubicBezTo>
                  <a:cubicBezTo>
                    <a:pt x="76048" y="1678365"/>
                    <a:pt x="47625" y="1674317"/>
                    <a:pt x="47790" y="1652338"/>
                  </a:cubicBezTo>
                  <a:cubicBezTo>
                    <a:pt x="47873" y="1633912"/>
                    <a:pt x="75139" y="1628872"/>
                    <a:pt x="93235" y="1622427"/>
                  </a:cubicBezTo>
                  <a:cubicBezTo>
                    <a:pt x="163550" y="1597392"/>
                    <a:pt x="236839" y="1585989"/>
                    <a:pt x="310212" y="1574752"/>
                  </a:cubicBezTo>
                  <a:cubicBezTo>
                    <a:pt x="541483" y="1539470"/>
                    <a:pt x="774738" y="1525011"/>
                    <a:pt x="1007745" y="1507824"/>
                  </a:cubicBezTo>
                  <a:cubicBezTo>
                    <a:pt x="1007745" y="1507824"/>
                    <a:pt x="1007745" y="1507824"/>
                    <a:pt x="1007745" y="1507824"/>
                  </a:cubicBezTo>
                  <a:cubicBezTo>
                    <a:pt x="986262" y="1489729"/>
                    <a:pt x="959739" y="1480971"/>
                    <a:pt x="935281" y="1468411"/>
                  </a:cubicBezTo>
                  <a:cubicBezTo>
                    <a:pt x="927597" y="1470890"/>
                    <a:pt x="919913" y="1475352"/>
                    <a:pt x="912146" y="1475600"/>
                  </a:cubicBezTo>
                  <a:cubicBezTo>
                    <a:pt x="693268" y="1482292"/>
                    <a:pt x="476208" y="1506915"/>
                    <a:pt x="260553" y="1543436"/>
                  </a:cubicBezTo>
                  <a:cubicBezTo>
                    <a:pt x="182141" y="1556739"/>
                    <a:pt x="102819" y="1570455"/>
                    <a:pt x="32587" y="1611273"/>
                  </a:cubicBezTo>
                  <a:cubicBezTo>
                    <a:pt x="-11123" y="1636639"/>
                    <a:pt x="-10792" y="1670599"/>
                    <a:pt x="33165" y="1695634"/>
                  </a:cubicBezTo>
                  <a:cubicBezTo>
                    <a:pt x="58036" y="1709763"/>
                    <a:pt x="85220" y="1720918"/>
                    <a:pt x="112652" y="1729098"/>
                  </a:cubicBezTo>
                  <a:cubicBezTo>
                    <a:pt x="234278" y="1765288"/>
                    <a:pt x="359788" y="1782475"/>
                    <a:pt x="485380" y="1796687"/>
                  </a:cubicBezTo>
                  <a:cubicBezTo>
                    <a:pt x="787628" y="1830894"/>
                    <a:pt x="1091032" y="1849072"/>
                    <a:pt x="1395098" y="1857747"/>
                  </a:cubicBezTo>
                  <a:cubicBezTo>
                    <a:pt x="1449383" y="1859317"/>
                    <a:pt x="1503586" y="1862788"/>
                    <a:pt x="1557789" y="1865432"/>
                  </a:cubicBezTo>
                  <a:cubicBezTo>
                    <a:pt x="1551179" y="1882949"/>
                    <a:pt x="1539116" y="1891542"/>
                    <a:pt x="1528292" y="1901457"/>
                  </a:cubicBezTo>
                  <a:cubicBezTo>
                    <a:pt x="1412780" y="2007715"/>
                    <a:pt x="1300821" y="2117525"/>
                    <a:pt x="1199769" y="2237829"/>
                  </a:cubicBezTo>
                  <a:cubicBezTo>
                    <a:pt x="1102104" y="2354002"/>
                    <a:pt x="1010058" y="2474224"/>
                    <a:pt x="964531" y="2621960"/>
                  </a:cubicBezTo>
                  <a:cubicBezTo>
                    <a:pt x="914790" y="2783247"/>
                    <a:pt x="962300" y="2910575"/>
                    <a:pt x="1104005" y="3002786"/>
                  </a:cubicBezTo>
                  <a:cubicBezTo>
                    <a:pt x="1144492" y="3029061"/>
                    <a:pt x="1187623" y="3050379"/>
                    <a:pt x="1232406" y="3068143"/>
                  </a:cubicBezTo>
                  <a:cubicBezTo>
                    <a:pt x="1415672" y="3141020"/>
                    <a:pt x="1608274" y="3172005"/>
                    <a:pt x="1802860" y="3191092"/>
                  </a:cubicBezTo>
                  <a:cubicBezTo>
                    <a:pt x="2042972" y="3214640"/>
                    <a:pt x="2283581" y="3215301"/>
                    <a:pt x="2524520" y="3202494"/>
                  </a:cubicBezTo>
                  <a:cubicBezTo>
                    <a:pt x="2816191" y="3186960"/>
                    <a:pt x="3104888" y="3150356"/>
                    <a:pt x="3389536" y="3084834"/>
                  </a:cubicBezTo>
                  <a:cubicBezTo>
                    <a:pt x="3658403" y="3022947"/>
                    <a:pt x="3920494" y="2941477"/>
                    <a:pt x="4158211" y="2796302"/>
                  </a:cubicBezTo>
                  <a:cubicBezTo>
                    <a:pt x="4399646" y="2648814"/>
                    <a:pt x="4554653" y="2440925"/>
                    <a:pt x="4605385" y="2159086"/>
                  </a:cubicBezTo>
                  <a:cubicBezTo>
                    <a:pt x="4643394" y="1948223"/>
                    <a:pt x="4620341" y="1740335"/>
                    <a:pt x="4580515" y="1533025"/>
                  </a:cubicBezTo>
                  <a:cubicBezTo>
                    <a:pt x="4538458" y="1314396"/>
                    <a:pt x="4470787" y="1102211"/>
                    <a:pt x="4415262" y="887051"/>
                  </a:cubicBezTo>
                  <a:cubicBezTo>
                    <a:pt x="4374114" y="727417"/>
                    <a:pt x="4334288" y="567948"/>
                    <a:pt x="4353457" y="399803"/>
                  </a:cubicBezTo>
                  <a:cubicBezTo>
                    <a:pt x="4373453" y="224883"/>
                    <a:pt x="4478223" y="93258"/>
                    <a:pt x="4642816" y="54424"/>
                  </a:cubicBezTo>
                  <a:cubicBezTo>
                    <a:pt x="4803689" y="16416"/>
                    <a:pt x="4982410" y="66983"/>
                    <a:pt x="5034630" y="282804"/>
                  </a:cubicBezTo>
                  <a:cubicBezTo>
                    <a:pt x="5056774" y="374271"/>
                    <a:pt x="5066607" y="466565"/>
                    <a:pt x="5065119" y="560346"/>
                  </a:cubicBezTo>
                  <a:cubicBezTo>
                    <a:pt x="5079827" y="572079"/>
                    <a:pt x="5094039" y="572740"/>
                    <a:pt x="5107837" y="558776"/>
                  </a:cubicBezTo>
                  <a:cubicBezTo>
                    <a:pt x="5108746" y="481686"/>
                    <a:pt x="5103789" y="405008"/>
                    <a:pt x="5089246" y="329157"/>
                  </a:cubicBezTo>
                  <a:close/>
                </a:path>
              </a:pathLst>
            </a:custGeom>
            <a:solidFill>
              <a:srgbClr val="3B434C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  <p:sp>
          <p:nvSpPr>
            <p:cNvPr id="10" name="자유형: 도형 15">
              <a:extLst>
                <a:ext uri="{FF2B5EF4-FFF2-40B4-BE49-F238E27FC236}">
                  <a16:creationId xmlns:a16="http://schemas.microsoft.com/office/drawing/2014/main" xmlns="" id="{59C35230-2CFB-B83A-8904-5E960631B3F5}"/>
                </a:ext>
              </a:extLst>
            </p:cNvPr>
            <p:cNvSpPr/>
            <p:nvPr/>
          </p:nvSpPr>
          <p:spPr>
            <a:xfrm>
              <a:off x="10989705" y="5072377"/>
              <a:ext cx="27890" cy="192464"/>
            </a:xfrm>
            <a:custGeom>
              <a:avLst/>
              <a:gdLst>
                <a:gd name="connsiteX0" fmla="*/ 39661 w 39664"/>
                <a:gd name="connsiteY0" fmla="*/ 248726 h 273718"/>
                <a:gd name="connsiteX1" fmla="*/ 20987 w 39664"/>
                <a:gd name="connsiteY1" fmla="*/ 273679 h 273718"/>
                <a:gd name="connsiteX2" fmla="*/ 0 w 39664"/>
                <a:gd name="connsiteY2" fmla="*/ 247404 h 273718"/>
                <a:gd name="connsiteX3" fmla="*/ 83 w 39664"/>
                <a:gd name="connsiteY3" fmla="*/ 24973 h 273718"/>
                <a:gd name="connsiteX4" fmla="*/ 18178 w 39664"/>
                <a:gd name="connsiteY4" fmla="*/ 21 h 273718"/>
                <a:gd name="connsiteX5" fmla="*/ 39661 w 39664"/>
                <a:gd name="connsiteY5" fmla="*/ 26296 h 273718"/>
                <a:gd name="connsiteX6" fmla="*/ 39661 w 39664"/>
                <a:gd name="connsiteY6" fmla="*/ 248726 h 2737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9664" h="273718">
                  <a:moveTo>
                    <a:pt x="39661" y="248726"/>
                  </a:moveTo>
                  <a:cubicBezTo>
                    <a:pt x="39661" y="261781"/>
                    <a:pt x="39413" y="272853"/>
                    <a:pt x="20987" y="273679"/>
                  </a:cubicBezTo>
                  <a:cubicBezTo>
                    <a:pt x="83" y="274506"/>
                    <a:pt x="0" y="262277"/>
                    <a:pt x="0" y="247404"/>
                  </a:cubicBezTo>
                  <a:cubicBezTo>
                    <a:pt x="248" y="173288"/>
                    <a:pt x="165" y="99090"/>
                    <a:pt x="83" y="24973"/>
                  </a:cubicBezTo>
                  <a:cubicBezTo>
                    <a:pt x="83" y="12249"/>
                    <a:pt x="-826" y="516"/>
                    <a:pt x="18178" y="21"/>
                  </a:cubicBezTo>
                  <a:cubicBezTo>
                    <a:pt x="38752" y="-558"/>
                    <a:pt x="39743" y="11175"/>
                    <a:pt x="39661" y="26296"/>
                  </a:cubicBezTo>
                  <a:cubicBezTo>
                    <a:pt x="39413" y="63312"/>
                    <a:pt x="39578" y="211627"/>
                    <a:pt x="39661" y="248726"/>
                  </a:cubicBezTo>
                  <a:close/>
                </a:path>
              </a:pathLst>
            </a:custGeom>
            <a:solidFill>
              <a:srgbClr val="7A8892"/>
            </a:solidFill>
            <a:ln w="826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/>
            </a:p>
          </p:txBody>
        </p:sp>
      </p:grpSp>
      <p:grpSp>
        <p:nvGrpSpPr>
          <p:cNvPr id="11" name="مجموعة 10">
            <a:extLst>
              <a:ext uri="{FF2B5EF4-FFF2-40B4-BE49-F238E27FC236}">
                <a16:creationId xmlns:a16="http://schemas.microsoft.com/office/drawing/2014/main" xmlns="" id="{4C7DFCFE-6B4E-36CE-299E-021A6DA6B144}"/>
              </a:ext>
            </a:extLst>
          </p:cNvPr>
          <p:cNvGrpSpPr/>
          <p:nvPr/>
        </p:nvGrpSpPr>
        <p:grpSpPr>
          <a:xfrm>
            <a:off x="6096000" y="906779"/>
            <a:ext cx="4321102" cy="4280373"/>
            <a:chOff x="4678524" y="1173479"/>
            <a:chExt cx="4321102" cy="4280373"/>
          </a:xfrm>
        </p:grpSpPr>
        <p:grpSp>
          <p:nvGrpSpPr>
            <p:cNvPr id="12" name="مجموعة 11">
              <a:extLst>
                <a:ext uri="{FF2B5EF4-FFF2-40B4-BE49-F238E27FC236}">
                  <a16:creationId xmlns:a16="http://schemas.microsoft.com/office/drawing/2014/main" xmlns="" id="{046D6EB6-0DDE-D7D8-86B9-5067BD339B8E}"/>
                </a:ext>
              </a:extLst>
            </p:cNvPr>
            <p:cNvGrpSpPr/>
            <p:nvPr/>
          </p:nvGrpSpPr>
          <p:grpSpPr>
            <a:xfrm>
              <a:off x="6256524" y="2359446"/>
              <a:ext cx="2743102" cy="3094406"/>
              <a:chOff x="6256524" y="2359446"/>
              <a:chExt cx="2743102" cy="3094406"/>
            </a:xfrm>
          </p:grpSpPr>
          <p:grpSp>
            <p:nvGrpSpPr>
              <p:cNvPr id="19" name="그룹 20">
                <a:extLst>
                  <a:ext uri="{FF2B5EF4-FFF2-40B4-BE49-F238E27FC236}">
                    <a16:creationId xmlns:a16="http://schemas.microsoft.com/office/drawing/2014/main" xmlns="" id="{39E730F2-134B-59CD-4EC4-476B2D94B360}"/>
                  </a:ext>
                </a:extLst>
              </p:cNvPr>
              <p:cNvGrpSpPr/>
              <p:nvPr/>
            </p:nvGrpSpPr>
            <p:grpSpPr>
              <a:xfrm>
                <a:off x="6256524" y="2712156"/>
                <a:ext cx="2743102" cy="2741696"/>
                <a:chOff x="7280365" y="2348193"/>
                <a:chExt cx="3168977" cy="3167352"/>
              </a:xfrm>
            </p:grpSpPr>
            <p:sp>
              <p:nvSpPr>
                <p:cNvPr id="23" name="Freeform: Shape 3">
                  <a:extLst>
                    <a:ext uri="{FF2B5EF4-FFF2-40B4-BE49-F238E27FC236}">
                      <a16:creationId xmlns:a16="http://schemas.microsoft.com/office/drawing/2014/main" xmlns="" id="{F18013AC-6C26-3AC0-541C-A44B300DCEAD}"/>
                    </a:ext>
                  </a:extLst>
                </p:cNvPr>
                <p:cNvSpPr/>
                <p:nvPr/>
              </p:nvSpPr>
              <p:spPr>
                <a:xfrm>
                  <a:off x="7281177" y="2348193"/>
                  <a:ext cx="3167351" cy="3167352"/>
                </a:xfrm>
                <a:custGeom>
                  <a:avLst/>
                  <a:gdLst>
                    <a:gd name="connsiteX0" fmla="*/ 3057049 w 3057525"/>
                    <a:gd name="connsiteY0" fmla="*/ 1532096 h 3057525"/>
                    <a:gd name="connsiteX1" fmla="*/ 1532096 w 3057525"/>
                    <a:gd name="connsiteY1" fmla="*/ 3057049 h 3057525"/>
                    <a:gd name="connsiteX2" fmla="*/ 7144 w 3057525"/>
                    <a:gd name="connsiteY2" fmla="*/ 1532096 h 3057525"/>
                    <a:gd name="connsiteX3" fmla="*/ 1532096 w 3057525"/>
                    <a:gd name="connsiteY3" fmla="*/ 7144 h 3057525"/>
                    <a:gd name="connsiteX4" fmla="*/ 3057049 w 3057525"/>
                    <a:gd name="connsiteY4" fmla="*/ 1532096 h 3057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057525" h="3057525">
                      <a:moveTo>
                        <a:pt x="3057049" y="1532096"/>
                      </a:moveTo>
                      <a:cubicBezTo>
                        <a:pt x="3057049" y="2374304"/>
                        <a:pt x="2374304" y="3057049"/>
                        <a:pt x="1532096" y="3057049"/>
                      </a:cubicBezTo>
                      <a:cubicBezTo>
                        <a:pt x="689888" y="3057049"/>
                        <a:pt x="7144" y="2374304"/>
                        <a:pt x="7144" y="1532096"/>
                      </a:cubicBezTo>
                      <a:cubicBezTo>
                        <a:pt x="7144" y="689888"/>
                        <a:pt x="689888" y="7144"/>
                        <a:pt x="1532096" y="7144"/>
                      </a:cubicBezTo>
                      <a:cubicBezTo>
                        <a:pt x="2374304" y="7144"/>
                        <a:pt x="3057049" y="689888"/>
                        <a:pt x="3057049" y="1532096"/>
                      </a:cubicBezTo>
                      <a:close/>
                    </a:path>
                  </a:pathLst>
                </a:custGeom>
                <a:solidFill>
                  <a:schemeClr val="accent5">
                    <a:lumMod val="20000"/>
                    <a:lumOff val="80000"/>
                  </a:schemeClr>
                </a:solidFill>
                <a:ln w="9525" cap="flat">
                  <a:noFill/>
                  <a:prstDash val="solid"/>
                  <a:miter/>
                </a:ln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l" rtl="0"/>
                  <a:endParaRPr lang="en-US" dirty="0"/>
                </a:p>
              </p:txBody>
            </p:sp>
            <p:sp>
              <p:nvSpPr>
                <p:cNvPr id="24" name="Freeform: Shape 4">
                  <a:extLst>
                    <a:ext uri="{FF2B5EF4-FFF2-40B4-BE49-F238E27FC236}">
                      <a16:creationId xmlns:a16="http://schemas.microsoft.com/office/drawing/2014/main" xmlns="" id="{5AD13D96-DF24-CBDE-55E7-CFA0C1C4B53E}"/>
                    </a:ext>
                  </a:extLst>
                </p:cNvPr>
                <p:cNvSpPr/>
                <p:nvPr/>
              </p:nvSpPr>
              <p:spPr>
                <a:xfrm>
                  <a:off x="7280365" y="2357762"/>
                  <a:ext cx="3168977" cy="3100025"/>
                </a:xfrm>
                <a:custGeom>
                  <a:avLst/>
                  <a:gdLst>
                    <a:gd name="connsiteX0" fmla="*/ 2863236 w 3028217"/>
                    <a:gd name="connsiteY0" fmla="*/ 2049564 h 2962327"/>
                    <a:gd name="connsiteX1" fmla="*/ 2844662 w 3028217"/>
                    <a:gd name="connsiteY1" fmla="*/ 2065518 h 2962327"/>
                    <a:gd name="connsiteX2" fmla="*/ 2847519 w 3028217"/>
                    <a:gd name="connsiteY2" fmla="*/ 2116953 h 2962327"/>
                    <a:gd name="connsiteX3" fmla="*/ 2887525 w 3028217"/>
                    <a:gd name="connsiteY3" fmla="*/ 2084568 h 2962327"/>
                    <a:gd name="connsiteX4" fmla="*/ 2890382 w 3028217"/>
                    <a:gd name="connsiteY4" fmla="*/ 2078853 h 2962327"/>
                    <a:gd name="connsiteX5" fmla="*/ 2890382 w 3028217"/>
                    <a:gd name="connsiteY5" fmla="*/ 2057898 h 2962327"/>
                    <a:gd name="connsiteX6" fmla="*/ 2863236 w 3028217"/>
                    <a:gd name="connsiteY6" fmla="*/ 2049564 h 2962327"/>
                    <a:gd name="connsiteX7" fmla="*/ 2453184 w 3028217"/>
                    <a:gd name="connsiteY7" fmla="*/ 1703568 h 2962327"/>
                    <a:gd name="connsiteX8" fmla="*/ 2444611 w 3028217"/>
                    <a:gd name="connsiteY8" fmla="*/ 1714046 h 2962327"/>
                    <a:gd name="connsiteX9" fmla="*/ 2467471 w 3028217"/>
                    <a:gd name="connsiteY9" fmla="*/ 1740716 h 2962327"/>
                    <a:gd name="connsiteX10" fmla="*/ 2482711 w 3028217"/>
                    <a:gd name="connsiteY10" fmla="*/ 1728333 h 2962327"/>
                    <a:gd name="connsiteX11" fmla="*/ 2453184 w 3028217"/>
                    <a:gd name="connsiteY11" fmla="*/ 1703568 h 2962327"/>
                    <a:gd name="connsiteX12" fmla="*/ 802501 w 3028217"/>
                    <a:gd name="connsiteY12" fmla="*/ 1583553 h 2962327"/>
                    <a:gd name="connsiteX13" fmla="*/ 812026 w 3028217"/>
                    <a:gd name="connsiteY13" fmla="*/ 1589268 h 2962327"/>
                    <a:gd name="connsiteX14" fmla="*/ 802501 w 3028217"/>
                    <a:gd name="connsiteY14" fmla="*/ 1599745 h 2962327"/>
                    <a:gd name="connsiteX15" fmla="*/ 792024 w 3028217"/>
                    <a:gd name="connsiteY15" fmla="*/ 1594030 h 2962327"/>
                    <a:gd name="connsiteX16" fmla="*/ 802501 w 3028217"/>
                    <a:gd name="connsiteY16" fmla="*/ 1583553 h 2962327"/>
                    <a:gd name="connsiteX17" fmla="*/ 573901 w 3028217"/>
                    <a:gd name="connsiteY17" fmla="*/ 1577838 h 2962327"/>
                    <a:gd name="connsiteX18" fmla="*/ 592951 w 3028217"/>
                    <a:gd name="connsiteY18" fmla="*/ 1589268 h 2962327"/>
                    <a:gd name="connsiteX19" fmla="*/ 584379 w 3028217"/>
                    <a:gd name="connsiteY19" fmla="*/ 1596888 h 2962327"/>
                    <a:gd name="connsiteX20" fmla="*/ 565329 w 3028217"/>
                    <a:gd name="connsiteY20" fmla="*/ 1587363 h 2962327"/>
                    <a:gd name="connsiteX21" fmla="*/ 573901 w 3028217"/>
                    <a:gd name="connsiteY21" fmla="*/ 1577838 h 2962327"/>
                    <a:gd name="connsiteX22" fmla="*/ 698678 w 3028217"/>
                    <a:gd name="connsiteY22" fmla="*/ 1550216 h 2962327"/>
                    <a:gd name="connsiteX23" fmla="*/ 763448 w 3028217"/>
                    <a:gd name="connsiteY23" fmla="*/ 1592126 h 2962327"/>
                    <a:gd name="connsiteX24" fmla="*/ 678676 w 3028217"/>
                    <a:gd name="connsiteY24" fmla="*/ 1592126 h 2962327"/>
                    <a:gd name="connsiteX25" fmla="*/ 698678 w 3028217"/>
                    <a:gd name="connsiteY25" fmla="*/ 1550216 h 2962327"/>
                    <a:gd name="connsiteX26" fmla="*/ 492939 w 3028217"/>
                    <a:gd name="connsiteY26" fmla="*/ 1460681 h 2962327"/>
                    <a:gd name="connsiteX27" fmla="*/ 562471 w 3028217"/>
                    <a:gd name="connsiteY27" fmla="*/ 1479731 h 2962327"/>
                    <a:gd name="connsiteX28" fmla="*/ 646291 w 3028217"/>
                    <a:gd name="connsiteY28" fmla="*/ 1537833 h 2962327"/>
                    <a:gd name="connsiteX29" fmla="*/ 577711 w 3028217"/>
                    <a:gd name="connsiteY29" fmla="*/ 1525451 h 2962327"/>
                    <a:gd name="connsiteX30" fmla="*/ 527229 w 3028217"/>
                    <a:gd name="connsiteY30" fmla="*/ 1487351 h 2962327"/>
                    <a:gd name="connsiteX31" fmla="*/ 525032 w 3028217"/>
                    <a:gd name="connsiteY31" fmla="*/ 1486533 h 2962327"/>
                    <a:gd name="connsiteX32" fmla="*/ 527229 w 3028217"/>
                    <a:gd name="connsiteY32" fmla="*/ 1488303 h 2962327"/>
                    <a:gd name="connsiteX33" fmla="*/ 451029 w 3028217"/>
                    <a:gd name="connsiteY33" fmla="*/ 1494971 h 2962327"/>
                    <a:gd name="connsiteX34" fmla="*/ 492939 w 3028217"/>
                    <a:gd name="connsiteY34" fmla="*/ 1460681 h 2962327"/>
                    <a:gd name="connsiteX35" fmla="*/ 592475 w 3028217"/>
                    <a:gd name="connsiteY35" fmla="*/ 1413889 h 2962327"/>
                    <a:gd name="connsiteX36" fmla="*/ 596761 w 3028217"/>
                    <a:gd name="connsiteY36" fmla="*/ 1414961 h 2962327"/>
                    <a:gd name="connsiteX37" fmla="*/ 595809 w 3028217"/>
                    <a:gd name="connsiteY37" fmla="*/ 1447346 h 2962327"/>
                    <a:gd name="connsiteX38" fmla="*/ 588189 w 3028217"/>
                    <a:gd name="connsiteY38" fmla="*/ 1414961 h 2962327"/>
                    <a:gd name="connsiteX39" fmla="*/ 592475 w 3028217"/>
                    <a:gd name="connsiteY39" fmla="*/ 1413889 h 2962327"/>
                    <a:gd name="connsiteX40" fmla="*/ 2633206 w 3028217"/>
                    <a:gd name="connsiteY40" fmla="*/ 1174931 h 2962327"/>
                    <a:gd name="connsiteX41" fmla="*/ 2673211 w 3028217"/>
                    <a:gd name="connsiteY41" fmla="*/ 1180646 h 2962327"/>
                    <a:gd name="connsiteX42" fmla="*/ 2633206 w 3028217"/>
                    <a:gd name="connsiteY42" fmla="*/ 1174931 h 2962327"/>
                    <a:gd name="connsiteX43" fmla="*/ 2477948 w 3028217"/>
                    <a:gd name="connsiteY43" fmla="*/ 1095873 h 2962327"/>
                    <a:gd name="connsiteX44" fmla="*/ 2484616 w 3028217"/>
                    <a:gd name="connsiteY44" fmla="*/ 1110160 h 2962327"/>
                    <a:gd name="connsiteX45" fmla="*/ 2464613 w 3028217"/>
                    <a:gd name="connsiteY45" fmla="*/ 1135878 h 2962327"/>
                    <a:gd name="connsiteX46" fmla="*/ 2444611 w 3028217"/>
                    <a:gd name="connsiteY46" fmla="*/ 1144450 h 2962327"/>
                    <a:gd name="connsiteX47" fmla="*/ 2415083 w 3028217"/>
                    <a:gd name="connsiteY47" fmla="*/ 1119685 h 2962327"/>
                    <a:gd name="connsiteX48" fmla="*/ 2446516 w 3028217"/>
                    <a:gd name="connsiteY48" fmla="*/ 1114923 h 2962327"/>
                    <a:gd name="connsiteX49" fmla="*/ 2477948 w 3028217"/>
                    <a:gd name="connsiteY49" fmla="*/ 1095873 h 2962327"/>
                    <a:gd name="connsiteX50" fmla="*/ 2344599 w 3028217"/>
                    <a:gd name="connsiteY50" fmla="*/ 1039676 h 2962327"/>
                    <a:gd name="connsiteX51" fmla="*/ 2355076 w 3028217"/>
                    <a:gd name="connsiteY51" fmla="*/ 1066346 h 2962327"/>
                    <a:gd name="connsiteX52" fmla="*/ 2341741 w 3028217"/>
                    <a:gd name="connsiteY52" fmla="*/ 1092063 h 2962327"/>
                    <a:gd name="connsiteX53" fmla="*/ 2328406 w 3028217"/>
                    <a:gd name="connsiteY53" fmla="*/ 1065393 h 2962327"/>
                    <a:gd name="connsiteX54" fmla="*/ 2344599 w 3028217"/>
                    <a:gd name="connsiteY54" fmla="*/ 1039676 h 2962327"/>
                    <a:gd name="connsiteX55" fmla="*/ 699631 w 3028217"/>
                    <a:gd name="connsiteY55" fmla="*/ 966334 h 2962327"/>
                    <a:gd name="connsiteX56" fmla="*/ 616764 w 3028217"/>
                    <a:gd name="connsiteY56" fmla="*/ 992051 h 2962327"/>
                    <a:gd name="connsiteX57" fmla="*/ 699631 w 3028217"/>
                    <a:gd name="connsiteY57" fmla="*/ 966334 h 2962327"/>
                    <a:gd name="connsiteX58" fmla="*/ 2786559 w 3028217"/>
                    <a:gd name="connsiteY58" fmla="*/ 938711 h 2962327"/>
                    <a:gd name="connsiteX59" fmla="*/ 2814181 w 3028217"/>
                    <a:gd name="connsiteY59" fmla="*/ 938711 h 2962327"/>
                    <a:gd name="connsiteX60" fmla="*/ 2814181 w 3028217"/>
                    <a:gd name="connsiteY60" fmla="*/ 945378 h 2962327"/>
                    <a:gd name="connsiteX61" fmla="*/ 2786559 w 3028217"/>
                    <a:gd name="connsiteY61" fmla="*/ 938711 h 2962327"/>
                    <a:gd name="connsiteX62" fmla="*/ 737731 w 3028217"/>
                    <a:gd name="connsiteY62" fmla="*/ 935019 h 2962327"/>
                    <a:gd name="connsiteX63" fmla="*/ 702489 w 3028217"/>
                    <a:gd name="connsiteY63" fmla="*/ 951093 h 2962327"/>
                    <a:gd name="connsiteX64" fmla="*/ 770116 w 3028217"/>
                    <a:gd name="connsiteY64" fmla="*/ 936805 h 2962327"/>
                    <a:gd name="connsiteX65" fmla="*/ 737731 w 3028217"/>
                    <a:gd name="connsiteY65" fmla="*/ 935019 h 2962327"/>
                    <a:gd name="connsiteX66" fmla="*/ 619383 w 3028217"/>
                    <a:gd name="connsiteY66" fmla="*/ 880251 h 2962327"/>
                    <a:gd name="connsiteX67" fmla="*/ 608191 w 3028217"/>
                    <a:gd name="connsiteY67" fmla="*/ 882513 h 2962327"/>
                    <a:gd name="connsiteX68" fmla="*/ 541516 w 3028217"/>
                    <a:gd name="connsiteY68" fmla="*/ 968238 h 2962327"/>
                    <a:gd name="connsiteX69" fmla="*/ 558661 w 3028217"/>
                    <a:gd name="connsiteY69" fmla="*/ 975858 h 2962327"/>
                    <a:gd name="connsiteX70" fmla="*/ 578664 w 3028217"/>
                    <a:gd name="connsiteY70" fmla="*/ 949188 h 2962327"/>
                    <a:gd name="connsiteX71" fmla="*/ 623431 w 3028217"/>
                    <a:gd name="connsiteY71" fmla="*/ 890133 h 2962327"/>
                    <a:gd name="connsiteX72" fmla="*/ 619383 w 3028217"/>
                    <a:gd name="connsiteY72" fmla="*/ 880251 h 2962327"/>
                    <a:gd name="connsiteX73" fmla="*/ 659626 w 3028217"/>
                    <a:gd name="connsiteY73" fmla="*/ 872036 h 2962327"/>
                    <a:gd name="connsiteX74" fmla="*/ 647244 w 3028217"/>
                    <a:gd name="connsiteY74" fmla="*/ 879656 h 2962327"/>
                    <a:gd name="connsiteX75" fmla="*/ 657721 w 3028217"/>
                    <a:gd name="connsiteY75" fmla="*/ 950141 h 2962327"/>
                    <a:gd name="connsiteX76" fmla="*/ 683439 w 3028217"/>
                    <a:gd name="connsiteY76" fmla="*/ 913946 h 2962327"/>
                    <a:gd name="connsiteX77" fmla="*/ 711061 w 3028217"/>
                    <a:gd name="connsiteY77" fmla="*/ 910136 h 2962327"/>
                    <a:gd name="connsiteX78" fmla="*/ 709156 w 3028217"/>
                    <a:gd name="connsiteY78" fmla="*/ 891086 h 2962327"/>
                    <a:gd name="connsiteX79" fmla="*/ 659626 w 3028217"/>
                    <a:gd name="connsiteY79" fmla="*/ 872036 h 2962327"/>
                    <a:gd name="connsiteX80" fmla="*/ 620410 w 3028217"/>
                    <a:gd name="connsiteY80" fmla="*/ 803828 h 2962327"/>
                    <a:gd name="connsiteX81" fmla="*/ 603429 w 3028217"/>
                    <a:gd name="connsiteY81" fmla="*/ 807266 h 2962327"/>
                    <a:gd name="connsiteX82" fmla="*/ 532944 w 3028217"/>
                    <a:gd name="connsiteY82" fmla="*/ 841556 h 2962327"/>
                    <a:gd name="connsiteX83" fmla="*/ 541516 w 3028217"/>
                    <a:gd name="connsiteY83" fmla="*/ 855843 h 2962327"/>
                    <a:gd name="connsiteX84" fmla="*/ 602476 w 3028217"/>
                    <a:gd name="connsiteY84" fmla="*/ 859653 h 2962327"/>
                    <a:gd name="connsiteX85" fmla="*/ 652959 w 3028217"/>
                    <a:gd name="connsiteY85" fmla="*/ 835841 h 2962327"/>
                    <a:gd name="connsiteX86" fmla="*/ 620410 w 3028217"/>
                    <a:gd name="connsiteY86" fmla="*/ 803828 h 2962327"/>
                    <a:gd name="connsiteX87" fmla="*/ 2051228 w 3028217"/>
                    <a:gd name="connsiteY87" fmla="*/ 690108 h 2962327"/>
                    <a:gd name="connsiteX88" fmla="*/ 2074088 w 3028217"/>
                    <a:gd name="connsiteY88" fmla="*/ 722493 h 2962327"/>
                    <a:gd name="connsiteX89" fmla="*/ 2021701 w 3028217"/>
                    <a:gd name="connsiteY89" fmla="*/ 782500 h 2962327"/>
                    <a:gd name="connsiteX90" fmla="*/ 2000746 w 3028217"/>
                    <a:gd name="connsiteY90" fmla="*/ 772023 h 2962327"/>
                    <a:gd name="connsiteX91" fmla="*/ 2036941 w 3028217"/>
                    <a:gd name="connsiteY91" fmla="*/ 698680 h 2962327"/>
                    <a:gd name="connsiteX92" fmla="*/ 2051228 w 3028217"/>
                    <a:gd name="connsiteY92" fmla="*/ 690108 h 2962327"/>
                    <a:gd name="connsiteX93" fmla="*/ 2111236 w 3028217"/>
                    <a:gd name="connsiteY93" fmla="*/ 608669 h 2962327"/>
                    <a:gd name="connsiteX94" fmla="*/ 2113141 w 3028217"/>
                    <a:gd name="connsiteY94" fmla="*/ 623433 h 2962327"/>
                    <a:gd name="connsiteX95" fmla="*/ 2111236 w 3028217"/>
                    <a:gd name="connsiteY95" fmla="*/ 626290 h 2962327"/>
                    <a:gd name="connsiteX96" fmla="*/ 2159814 w 3028217"/>
                    <a:gd name="connsiteY96" fmla="*/ 711063 h 2962327"/>
                    <a:gd name="connsiteX97" fmla="*/ 2199819 w 3028217"/>
                    <a:gd name="connsiteY97" fmla="*/ 758688 h 2962327"/>
                    <a:gd name="connsiteX98" fmla="*/ 2176959 w 3028217"/>
                    <a:gd name="connsiteY98" fmla="*/ 800598 h 2962327"/>
                    <a:gd name="connsiteX99" fmla="*/ 2092186 w 3028217"/>
                    <a:gd name="connsiteY99" fmla="*/ 814885 h 2962327"/>
                    <a:gd name="connsiteX100" fmla="*/ 2092186 w 3028217"/>
                    <a:gd name="connsiteY100" fmla="*/ 777738 h 2962327"/>
                    <a:gd name="connsiteX101" fmla="*/ 2111236 w 3028217"/>
                    <a:gd name="connsiteY101" fmla="*/ 740590 h 2962327"/>
                    <a:gd name="connsiteX102" fmla="*/ 2110284 w 3028217"/>
                    <a:gd name="connsiteY102" fmla="*/ 710110 h 2962327"/>
                    <a:gd name="connsiteX103" fmla="*/ 2076946 w 3028217"/>
                    <a:gd name="connsiteY103" fmla="*/ 669153 h 2962327"/>
                    <a:gd name="connsiteX104" fmla="*/ 2097901 w 3028217"/>
                    <a:gd name="connsiteY104" fmla="*/ 611050 h 2962327"/>
                    <a:gd name="connsiteX105" fmla="*/ 2111236 w 3028217"/>
                    <a:gd name="connsiteY105" fmla="*/ 608669 h 2962327"/>
                    <a:gd name="connsiteX106" fmla="*/ 927279 w 3028217"/>
                    <a:gd name="connsiteY106" fmla="*/ 479605 h 2962327"/>
                    <a:gd name="connsiteX107" fmla="*/ 933946 w 3028217"/>
                    <a:gd name="connsiteY107" fmla="*/ 486273 h 2962327"/>
                    <a:gd name="connsiteX108" fmla="*/ 929184 w 3028217"/>
                    <a:gd name="connsiteY108" fmla="*/ 493893 h 2962327"/>
                    <a:gd name="connsiteX109" fmla="*/ 919659 w 3028217"/>
                    <a:gd name="connsiteY109" fmla="*/ 488178 h 2962327"/>
                    <a:gd name="connsiteX110" fmla="*/ 927279 w 3028217"/>
                    <a:gd name="connsiteY110" fmla="*/ 479605 h 2962327"/>
                    <a:gd name="connsiteX111" fmla="*/ 1938089 w 3028217"/>
                    <a:gd name="connsiteY111" fmla="*/ 417931 h 2962327"/>
                    <a:gd name="connsiteX112" fmla="*/ 1959789 w 3028217"/>
                    <a:gd name="connsiteY112" fmla="*/ 441505 h 2962327"/>
                    <a:gd name="connsiteX113" fmla="*/ 1940739 w 3028217"/>
                    <a:gd name="connsiteY113" fmla="*/ 466270 h 2962327"/>
                    <a:gd name="connsiteX114" fmla="*/ 1842631 w 3028217"/>
                    <a:gd name="connsiteY114" fmla="*/ 480558 h 2962327"/>
                    <a:gd name="connsiteX115" fmla="*/ 1832154 w 3028217"/>
                    <a:gd name="connsiteY115" fmla="*/ 458650 h 2962327"/>
                    <a:gd name="connsiteX116" fmla="*/ 1833106 w 3028217"/>
                    <a:gd name="connsiteY116" fmla="*/ 431980 h 2962327"/>
                    <a:gd name="connsiteX117" fmla="*/ 1845489 w 3028217"/>
                    <a:gd name="connsiteY117" fmla="*/ 423408 h 2962327"/>
                    <a:gd name="connsiteX118" fmla="*/ 1857871 w 3028217"/>
                    <a:gd name="connsiteY118" fmla="*/ 432933 h 2962327"/>
                    <a:gd name="connsiteX119" fmla="*/ 1926451 w 3028217"/>
                    <a:gd name="connsiteY119" fmla="*/ 418645 h 2962327"/>
                    <a:gd name="connsiteX120" fmla="*/ 1938089 w 3028217"/>
                    <a:gd name="connsiteY120" fmla="*/ 417931 h 2962327"/>
                    <a:gd name="connsiteX121" fmla="*/ 904419 w 3028217"/>
                    <a:gd name="connsiteY121" fmla="*/ 389118 h 2962327"/>
                    <a:gd name="connsiteX122" fmla="*/ 938709 w 3028217"/>
                    <a:gd name="connsiteY122" fmla="*/ 433886 h 2962327"/>
                    <a:gd name="connsiteX123" fmla="*/ 942519 w 3028217"/>
                    <a:gd name="connsiteY123" fmla="*/ 446268 h 2962327"/>
                    <a:gd name="connsiteX124" fmla="*/ 931089 w 3028217"/>
                    <a:gd name="connsiteY124" fmla="*/ 449125 h 2962327"/>
                    <a:gd name="connsiteX125" fmla="*/ 878701 w 3028217"/>
                    <a:gd name="connsiteY125" fmla="*/ 449125 h 2962327"/>
                    <a:gd name="connsiteX126" fmla="*/ 856794 w 3028217"/>
                    <a:gd name="connsiteY126" fmla="*/ 443411 h 2962327"/>
                    <a:gd name="connsiteX127" fmla="*/ 867271 w 3028217"/>
                    <a:gd name="connsiteY127" fmla="*/ 412930 h 2962327"/>
                    <a:gd name="connsiteX128" fmla="*/ 904419 w 3028217"/>
                    <a:gd name="connsiteY128" fmla="*/ 389118 h 2962327"/>
                    <a:gd name="connsiteX129" fmla="*/ 1062534 w 3028217"/>
                    <a:gd name="connsiteY129" fmla="*/ 340541 h 2962327"/>
                    <a:gd name="connsiteX130" fmla="*/ 1083489 w 3028217"/>
                    <a:gd name="connsiteY130" fmla="*/ 353876 h 2962327"/>
                    <a:gd name="connsiteX131" fmla="*/ 1053961 w 3028217"/>
                    <a:gd name="connsiteY131" fmla="*/ 360543 h 2962327"/>
                    <a:gd name="connsiteX132" fmla="*/ 1062534 w 3028217"/>
                    <a:gd name="connsiteY132" fmla="*/ 340541 h 2962327"/>
                    <a:gd name="connsiteX133" fmla="*/ 2471113 w 3028217"/>
                    <a:gd name="connsiteY133" fmla="*/ 336025 h 2962327"/>
                    <a:gd name="connsiteX134" fmla="*/ 2521763 w 3028217"/>
                    <a:gd name="connsiteY134" fmla="*/ 370068 h 2962327"/>
                    <a:gd name="connsiteX135" fmla="*/ 2848471 w 3028217"/>
                    <a:gd name="connsiteY135" fmla="*/ 785358 h 2962327"/>
                    <a:gd name="connsiteX136" fmla="*/ 2920861 w 3028217"/>
                    <a:gd name="connsiteY136" fmla="*/ 940616 h 2962327"/>
                    <a:gd name="connsiteX137" fmla="*/ 2926576 w 3028217"/>
                    <a:gd name="connsiteY137" fmla="*/ 977763 h 2962327"/>
                    <a:gd name="connsiteX138" fmla="*/ 2847518 w 3028217"/>
                    <a:gd name="connsiteY138" fmla="*/ 938711 h 2962327"/>
                    <a:gd name="connsiteX139" fmla="*/ 2864663 w 3028217"/>
                    <a:gd name="connsiteY139" fmla="*/ 890133 h 2962327"/>
                    <a:gd name="connsiteX140" fmla="*/ 2810371 w 3028217"/>
                    <a:gd name="connsiteY140" fmla="*/ 908231 h 2962327"/>
                    <a:gd name="connsiteX141" fmla="*/ 2757031 w 3028217"/>
                    <a:gd name="connsiteY141" fmla="*/ 904421 h 2962327"/>
                    <a:gd name="connsiteX142" fmla="*/ 2728456 w 3028217"/>
                    <a:gd name="connsiteY142" fmla="*/ 916803 h 2962327"/>
                    <a:gd name="connsiteX143" fmla="*/ 2707501 w 3028217"/>
                    <a:gd name="connsiteY143" fmla="*/ 971096 h 2962327"/>
                    <a:gd name="connsiteX144" fmla="*/ 2706548 w 3028217"/>
                    <a:gd name="connsiteY144" fmla="*/ 1011101 h 2962327"/>
                    <a:gd name="connsiteX145" fmla="*/ 2712263 w 3028217"/>
                    <a:gd name="connsiteY145" fmla="*/ 1044438 h 2962327"/>
                    <a:gd name="connsiteX146" fmla="*/ 2750438 w 3028217"/>
                    <a:gd name="connsiteY146" fmla="*/ 1026892 h 2962327"/>
                    <a:gd name="connsiteX147" fmla="*/ 2757317 w 3028217"/>
                    <a:gd name="connsiteY147" fmla="*/ 1029909 h 2962327"/>
                    <a:gd name="connsiteX148" fmla="*/ 2760842 w 3028217"/>
                    <a:gd name="connsiteY148" fmla="*/ 1028246 h 2962327"/>
                    <a:gd name="connsiteX149" fmla="*/ 2785607 w 3028217"/>
                    <a:gd name="connsiteY149" fmla="*/ 1010148 h 2962327"/>
                    <a:gd name="connsiteX150" fmla="*/ 2804538 w 3028217"/>
                    <a:gd name="connsiteY150" fmla="*/ 1006457 h 2962327"/>
                    <a:gd name="connsiteX151" fmla="*/ 2822755 w 3028217"/>
                    <a:gd name="connsiteY151" fmla="*/ 1009196 h 2962327"/>
                    <a:gd name="connsiteX152" fmla="*/ 2938959 w 3028217"/>
                    <a:gd name="connsiteY152" fmla="*/ 1031103 h 2962327"/>
                    <a:gd name="connsiteX153" fmla="*/ 2959915 w 3028217"/>
                    <a:gd name="connsiteY153" fmla="*/ 1058726 h 2962327"/>
                    <a:gd name="connsiteX154" fmla="*/ 3021827 w 3028217"/>
                    <a:gd name="connsiteY154" fmla="*/ 1368288 h 2962327"/>
                    <a:gd name="connsiteX155" fmla="*/ 3027542 w 3028217"/>
                    <a:gd name="connsiteY155" fmla="*/ 1562598 h 2962327"/>
                    <a:gd name="connsiteX156" fmla="*/ 3020874 w 3028217"/>
                    <a:gd name="connsiteY156" fmla="*/ 1594983 h 2962327"/>
                    <a:gd name="connsiteX157" fmla="*/ 2958009 w 3028217"/>
                    <a:gd name="connsiteY157" fmla="*/ 1512116 h 2962327"/>
                    <a:gd name="connsiteX158" fmla="*/ 2918005 w 3028217"/>
                    <a:gd name="connsiteY158" fmla="*/ 1446393 h 2962327"/>
                    <a:gd name="connsiteX159" fmla="*/ 2860855 w 3028217"/>
                    <a:gd name="connsiteY159" fmla="*/ 1371146 h 2962327"/>
                    <a:gd name="connsiteX160" fmla="*/ 2831327 w 3028217"/>
                    <a:gd name="connsiteY160" fmla="*/ 1343523 h 2962327"/>
                    <a:gd name="connsiteX161" fmla="*/ 2856092 w 3028217"/>
                    <a:gd name="connsiteY161" fmla="*/ 1380671 h 2962327"/>
                    <a:gd name="connsiteX162" fmla="*/ 2930387 w 3028217"/>
                    <a:gd name="connsiteY162" fmla="*/ 1514021 h 2962327"/>
                    <a:gd name="connsiteX163" fmla="*/ 2939912 w 3028217"/>
                    <a:gd name="connsiteY163" fmla="*/ 1546406 h 2962327"/>
                    <a:gd name="connsiteX164" fmla="*/ 2962772 w 3028217"/>
                    <a:gd name="connsiteY164" fmla="*/ 1597841 h 2962327"/>
                    <a:gd name="connsiteX165" fmla="*/ 2999919 w 3028217"/>
                    <a:gd name="connsiteY165" fmla="*/ 1683566 h 2962327"/>
                    <a:gd name="connsiteX166" fmla="*/ 3012302 w 3028217"/>
                    <a:gd name="connsiteY166" fmla="*/ 1740716 h 2962327"/>
                    <a:gd name="connsiteX167" fmla="*/ 2886572 w 3028217"/>
                    <a:gd name="connsiteY167" fmla="*/ 2158864 h 2962327"/>
                    <a:gd name="connsiteX168" fmla="*/ 2841805 w 3028217"/>
                    <a:gd name="connsiteY168" fmla="*/ 2246493 h 2962327"/>
                    <a:gd name="connsiteX169" fmla="*/ 2821802 w 3028217"/>
                    <a:gd name="connsiteY169" fmla="*/ 2266496 h 2962327"/>
                    <a:gd name="connsiteX170" fmla="*/ 2808467 w 3028217"/>
                    <a:gd name="connsiteY170" fmla="*/ 2240778 h 2962327"/>
                    <a:gd name="connsiteX171" fmla="*/ 2785607 w 3028217"/>
                    <a:gd name="connsiteY171" fmla="*/ 2172198 h 2962327"/>
                    <a:gd name="connsiteX172" fmla="*/ 2805609 w 3028217"/>
                    <a:gd name="connsiteY172" fmla="*/ 2234111 h 2962327"/>
                    <a:gd name="connsiteX173" fmla="*/ 2821802 w 3028217"/>
                    <a:gd name="connsiteY173" fmla="*/ 2273164 h 2962327"/>
                    <a:gd name="connsiteX174" fmla="*/ 2708455 w 3028217"/>
                    <a:gd name="connsiteY174" fmla="*/ 2451281 h 2962327"/>
                    <a:gd name="connsiteX175" fmla="*/ 2551292 w 3028217"/>
                    <a:gd name="connsiteY175" fmla="*/ 2622731 h 2962327"/>
                    <a:gd name="connsiteX176" fmla="*/ 2476997 w 3028217"/>
                    <a:gd name="connsiteY176" fmla="*/ 2687501 h 2962327"/>
                    <a:gd name="connsiteX177" fmla="*/ 2463662 w 3028217"/>
                    <a:gd name="connsiteY177" fmla="*/ 2655116 h 2962327"/>
                    <a:gd name="connsiteX178" fmla="*/ 2425562 w 3028217"/>
                    <a:gd name="connsiteY178" fmla="*/ 2533196 h 2962327"/>
                    <a:gd name="connsiteX179" fmla="*/ 2439849 w 3028217"/>
                    <a:gd name="connsiteY179" fmla="*/ 2375081 h 2962327"/>
                    <a:gd name="connsiteX180" fmla="*/ 2449374 w 3028217"/>
                    <a:gd name="connsiteY180" fmla="*/ 2301739 h 2962327"/>
                    <a:gd name="connsiteX181" fmla="*/ 2430324 w 3028217"/>
                    <a:gd name="connsiteY181" fmla="*/ 2210298 h 2962327"/>
                    <a:gd name="connsiteX182" fmla="*/ 2396987 w 3028217"/>
                    <a:gd name="connsiteY182" fmla="*/ 2144576 h 2962327"/>
                    <a:gd name="connsiteX183" fmla="*/ 2370317 w 3028217"/>
                    <a:gd name="connsiteY183" fmla="*/ 2012178 h 2962327"/>
                    <a:gd name="connsiteX184" fmla="*/ 2374127 w 3028217"/>
                    <a:gd name="connsiteY184" fmla="*/ 1992176 h 2962327"/>
                    <a:gd name="connsiteX185" fmla="*/ 2319834 w 3028217"/>
                    <a:gd name="connsiteY185" fmla="*/ 1944551 h 2962327"/>
                    <a:gd name="connsiteX186" fmla="*/ 2282687 w 3028217"/>
                    <a:gd name="connsiteY186" fmla="*/ 1931216 h 2962327"/>
                    <a:gd name="connsiteX187" fmla="*/ 2200772 w 3028217"/>
                    <a:gd name="connsiteY187" fmla="*/ 1905498 h 2962327"/>
                    <a:gd name="connsiteX188" fmla="*/ 2157909 w 3028217"/>
                    <a:gd name="connsiteY188" fmla="*/ 1926453 h 2962327"/>
                    <a:gd name="connsiteX189" fmla="*/ 2106474 w 3028217"/>
                    <a:gd name="connsiteY189" fmla="*/ 1931216 h 2962327"/>
                    <a:gd name="connsiteX190" fmla="*/ 2040752 w 3028217"/>
                    <a:gd name="connsiteY190" fmla="*/ 1937883 h 2962327"/>
                    <a:gd name="connsiteX191" fmla="*/ 1974077 w 3028217"/>
                    <a:gd name="connsiteY191" fmla="*/ 1924548 h 2962327"/>
                    <a:gd name="connsiteX192" fmla="*/ 1919784 w 3028217"/>
                    <a:gd name="connsiteY192" fmla="*/ 1877876 h 2962327"/>
                    <a:gd name="connsiteX193" fmla="*/ 1896924 w 3028217"/>
                    <a:gd name="connsiteY193" fmla="*/ 1849301 h 2962327"/>
                    <a:gd name="connsiteX194" fmla="*/ 1839774 w 3028217"/>
                    <a:gd name="connsiteY194" fmla="*/ 1762623 h 2962327"/>
                    <a:gd name="connsiteX195" fmla="*/ 1822629 w 3028217"/>
                    <a:gd name="connsiteY195" fmla="*/ 1676898 h 2962327"/>
                    <a:gd name="connsiteX196" fmla="*/ 1829297 w 3028217"/>
                    <a:gd name="connsiteY196" fmla="*/ 1537833 h 2962327"/>
                    <a:gd name="connsiteX197" fmla="*/ 1828344 w 3028217"/>
                    <a:gd name="connsiteY197" fmla="*/ 1514973 h 2962327"/>
                    <a:gd name="connsiteX198" fmla="*/ 1909307 w 3028217"/>
                    <a:gd name="connsiteY198" fmla="*/ 1373051 h 2962327"/>
                    <a:gd name="connsiteX199" fmla="*/ 1929309 w 3028217"/>
                    <a:gd name="connsiteY199" fmla="*/ 1361621 h 2962327"/>
                    <a:gd name="connsiteX200" fmla="*/ 1977887 w 3028217"/>
                    <a:gd name="connsiteY200" fmla="*/ 1293041 h 2962327"/>
                    <a:gd name="connsiteX201" fmla="*/ 2019797 w 3028217"/>
                    <a:gd name="connsiteY201" fmla="*/ 1227318 h 2962327"/>
                    <a:gd name="connsiteX202" fmla="*/ 2051229 w 3028217"/>
                    <a:gd name="connsiteY202" fmla="*/ 1178741 h 2962327"/>
                    <a:gd name="connsiteX203" fmla="*/ 2083614 w 3028217"/>
                    <a:gd name="connsiteY203" fmla="*/ 1172073 h 2962327"/>
                    <a:gd name="connsiteX204" fmla="*/ 2161719 w 3028217"/>
                    <a:gd name="connsiteY204" fmla="*/ 1162548 h 2962327"/>
                    <a:gd name="connsiteX205" fmla="*/ 2266494 w 3028217"/>
                    <a:gd name="connsiteY205" fmla="*/ 1136831 h 2962327"/>
                    <a:gd name="connsiteX206" fmla="*/ 2331264 w 3028217"/>
                    <a:gd name="connsiteY206" fmla="*/ 1133021 h 2962327"/>
                    <a:gd name="connsiteX207" fmla="*/ 2387462 w 3028217"/>
                    <a:gd name="connsiteY207" fmla="*/ 1197791 h 2962327"/>
                    <a:gd name="connsiteX208" fmla="*/ 2400797 w 3028217"/>
                    <a:gd name="connsiteY208" fmla="*/ 1229223 h 2962327"/>
                    <a:gd name="connsiteX209" fmla="*/ 2517002 w 3028217"/>
                    <a:gd name="connsiteY209" fmla="*/ 1283516 h 2962327"/>
                    <a:gd name="connsiteX210" fmla="*/ 2556055 w 3028217"/>
                    <a:gd name="connsiteY210" fmla="*/ 1266371 h 2962327"/>
                    <a:gd name="connsiteX211" fmla="*/ 2617967 w 3028217"/>
                    <a:gd name="connsiteY211" fmla="*/ 1241606 h 2962327"/>
                    <a:gd name="connsiteX212" fmla="*/ 2701787 w 3028217"/>
                    <a:gd name="connsiteY212" fmla="*/ 1271133 h 2962327"/>
                    <a:gd name="connsiteX213" fmla="*/ 2823707 w 3028217"/>
                    <a:gd name="connsiteY213" fmla="*/ 1270181 h 2962327"/>
                    <a:gd name="connsiteX214" fmla="*/ 2842757 w 3028217"/>
                    <a:gd name="connsiteY214" fmla="*/ 1253988 h 2962327"/>
                    <a:gd name="connsiteX215" fmla="*/ 2857997 w 3028217"/>
                    <a:gd name="connsiteY215" fmla="*/ 1191123 h 2962327"/>
                    <a:gd name="connsiteX216" fmla="*/ 2824659 w 3028217"/>
                    <a:gd name="connsiteY216" fmla="*/ 1163501 h 2962327"/>
                    <a:gd name="connsiteX217" fmla="*/ 2781797 w 3028217"/>
                    <a:gd name="connsiteY217" fmla="*/ 1153023 h 2962327"/>
                    <a:gd name="connsiteX218" fmla="*/ 2778142 w 3028217"/>
                    <a:gd name="connsiteY218" fmla="*/ 1149005 h 2962327"/>
                    <a:gd name="connsiteX219" fmla="*/ 2758579 w 3028217"/>
                    <a:gd name="connsiteY219" fmla="*/ 1157637 h 2962327"/>
                    <a:gd name="connsiteX220" fmla="*/ 2684641 w 3028217"/>
                    <a:gd name="connsiteY220" fmla="*/ 1122543 h 2962327"/>
                    <a:gd name="connsiteX221" fmla="*/ 2664638 w 3028217"/>
                    <a:gd name="connsiteY221" fmla="*/ 1083491 h 2962327"/>
                    <a:gd name="connsiteX222" fmla="*/ 2646541 w 3028217"/>
                    <a:gd name="connsiteY222" fmla="*/ 1054916 h 2962327"/>
                    <a:gd name="connsiteX223" fmla="*/ 2610346 w 3028217"/>
                    <a:gd name="connsiteY223" fmla="*/ 1080633 h 2962327"/>
                    <a:gd name="connsiteX224" fmla="*/ 2609202 w 3028217"/>
                    <a:gd name="connsiteY224" fmla="*/ 1082346 h 2962327"/>
                    <a:gd name="connsiteX225" fmla="*/ 2613204 w 3028217"/>
                    <a:gd name="connsiteY225" fmla="*/ 1086348 h 2962327"/>
                    <a:gd name="connsiteX226" fmla="*/ 2632254 w 3028217"/>
                    <a:gd name="connsiteY226" fmla="*/ 1108255 h 2962327"/>
                    <a:gd name="connsiteX227" fmla="*/ 2609394 w 3028217"/>
                    <a:gd name="connsiteY227" fmla="*/ 1145403 h 2962327"/>
                    <a:gd name="connsiteX228" fmla="*/ 2584629 w 3028217"/>
                    <a:gd name="connsiteY228" fmla="*/ 1132068 h 2962327"/>
                    <a:gd name="connsiteX229" fmla="*/ 2566055 w 3028217"/>
                    <a:gd name="connsiteY229" fmla="*/ 1095397 h 2962327"/>
                    <a:gd name="connsiteX230" fmla="*/ 2558490 w 3028217"/>
                    <a:gd name="connsiteY230" fmla="*/ 1083461 h 2962327"/>
                    <a:gd name="connsiteX231" fmla="*/ 2545576 w 3028217"/>
                    <a:gd name="connsiteY231" fmla="*/ 1071108 h 2962327"/>
                    <a:gd name="connsiteX232" fmla="*/ 2536051 w 3028217"/>
                    <a:gd name="connsiteY232" fmla="*/ 1061583 h 2962327"/>
                    <a:gd name="connsiteX233" fmla="*/ 2429371 w 3028217"/>
                    <a:gd name="connsiteY233" fmla="*/ 952046 h 2962327"/>
                    <a:gd name="connsiteX234" fmla="*/ 2417941 w 3028217"/>
                    <a:gd name="connsiteY234" fmla="*/ 944426 h 2962327"/>
                    <a:gd name="connsiteX235" fmla="*/ 2407463 w 3028217"/>
                    <a:gd name="connsiteY235" fmla="*/ 947283 h 2962327"/>
                    <a:gd name="connsiteX236" fmla="*/ 2469376 w 3028217"/>
                    <a:gd name="connsiteY236" fmla="*/ 1014911 h 2962327"/>
                    <a:gd name="connsiteX237" fmla="*/ 2509381 w 3028217"/>
                    <a:gd name="connsiteY237" fmla="*/ 1044438 h 2962327"/>
                    <a:gd name="connsiteX238" fmla="*/ 2504618 w 3028217"/>
                    <a:gd name="connsiteY238" fmla="*/ 1057773 h 2962327"/>
                    <a:gd name="connsiteX239" fmla="*/ 2488426 w 3028217"/>
                    <a:gd name="connsiteY239" fmla="*/ 1077776 h 2962327"/>
                    <a:gd name="connsiteX240" fmla="*/ 2476996 w 3028217"/>
                    <a:gd name="connsiteY240" fmla="*/ 1084443 h 2962327"/>
                    <a:gd name="connsiteX241" fmla="*/ 2356028 w 3028217"/>
                    <a:gd name="connsiteY241" fmla="*/ 985383 h 2962327"/>
                    <a:gd name="connsiteX242" fmla="*/ 2317928 w 3028217"/>
                    <a:gd name="connsiteY242" fmla="*/ 978716 h 2962327"/>
                    <a:gd name="connsiteX243" fmla="*/ 2295068 w 3028217"/>
                    <a:gd name="connsiteY243" fmla="*/ 993003 h 2962327"/>
                    <a:gd name="connsiteX244" fmla="*/ 2196008 w 3028217"/>
                    <a:gd name="connsiteY244" fmla="*/ 1057773 h 2962327"/>
                    <a:gd name="connsiteX245" fmla="*/ 2181721 w 3028217"/>
                    <a:gd name="connsiteY245" fmla="*/ 1087301 h 2962327"/>
                    <a:gd name="connsiteX246" fmla="*/ 2105521 w 3028217"/>
                    <a:gd name="connsiteY246" fmla="*/ 1157786 h 2962327"/>
                    <a:gd name="connsiteX247" fmla="*/ 2053133 w 3028217"/>
                    <a:gd name="connsiteY247" fmla="*/ 1155881 h 2962327"/>
                    <a:gd name="connsiteX248" fmla="*/ 2036941 w 3028217"/>
                    <a:gd name="connsiteY248" fmla="*/ 1136831 h 2962327"/>
                    <a:gd name="connsiteX249" fmla="*/ 2008366 w 3028217"/>
                    <a:gd name="connsiteY249" fmla="*/ 1131116 h 2962327"/>
                    <a:gd name="connsiteX250" fmla="*/ 2001698 w 3028217"/>
                    <a:gd name="connsiteY250" fmla="*/ 1074918 h 2962327"/>
                    <a:gd name="connsiteX251" fmla="*/ 2008366 w 3028217"/>
                    <a:gd name="connsiteY251" fmla="*/ 1001576 h 2962327"/>
                    <a:gd name="connsiteX252" fmla="*/ 2035988 w 3028217"/>
                    <a:gd name="connsiteY252" fmla="*/ 977763 h 2962327"/>
                    <a:gd name="connsiteX253" fmla="*/ 2107426 w 3028217"/>
                    <a:gd name="connsiteY253" fmla="*/ 983478 h 2962327"/>
                    <a:gd name="connsiteX254" fmla="*/ 2148383 w 3028217"/>
                    <a:gd name="connsiteY254" fmla="*/ 975858 h 2962327"/>
                    <a:gd name="connsiteX255" fmla="*/ 2150288 w 3028217"/>
                    <a:gd name="connsiteY255" fmla="*/ 913946 h 2962327"/>
                    <a:gd name="connsiteX256" fmla="*/ 2112188 w 3028217"/>
                    <a:gd name="connsiteY256" fmla="*/ 876798 h 2962327"/>
                    <a:gd name="connsiteX257" fmla="*/ 2096948 w 3028217"/>
                    <a:gd name="connsiteY257" fmla="*/ 862511 h 2962327"/>
                    <a:gd name="connsiteX258" fmla="*/ 2118856 w 3028217"/>
                    <a:gd name="connsiteY258" fmla="*/ 849176 h 2962327"/>
                    <a:gd name="connsiteX259" fmla="*/ 2206486 w 3028217"/>
                    <a:gd name="connsiteY259" fmla="*/ 810123 h 2962327"/>
                    <a:gd name="connsiteX260" fmla="*/ 2308403 w 3028217"/>
                    <a:gd name="connsiteY260" fmla="*/ 731066 h 2962327"/>
                    <a:gd name="connsiteX261" fmla="*/ 2321738 w 3028217"/>
                    <a:gd name="connsiteY261" fmla="*/ 708206 h 2962327"/>
                    <a:gd name="connsiteX262" fmla="*/ 2311261 w 3028217"/>
                    <a:gd name="connsiteY262" fmla="*/ 679631 h 2962327"/>
                    <a:gd name="connsiteX263" fmla="*/ 2320786 w 3028217"/>
                    <a:gd name="connsiteY263" fmla="*/ 643436 h 2962327"/>
                    <a:gd name="connsiteX264" fmla="*/ 2338883 w 3028217"/>
                    <a:gd name="connsiteY264" fmla="*/ 638673 h 2962327"/>
                    <a:gd name="connsiteX265" fmla="*/ 2343646 w 3028217"/>
                    <a:gd name="connsiteY265" fmla="*/ 675821 h 2962327"/>
                    <a:gd name="connsiteX266" fmla="*/ 2348408 w 3028217"/>
                    <a:gd name="connsiteY266" fmla="*/ 699633 h 2962327"/>
                    <a:gd name="connsiteX267" fmla="*/ 2376031 w 3028217"/>
                    <a:gd name="connsiteY267" fmla="*/ 706301 h 2962327"/>
                    <a:gd name="connsiteX268" fmla="*/ 2385556 w 3028217"/>
                    <a:gd name="connsiteY268" fmla="*/ 704396 h 2962327"/>
                    <a:gd name="connsiteX269" fmla="*/ 2454136 w 3028217"/>
                    <a:gd name="connsiteY269" fmla="*/ 698681 h 2962327"/>
                    <a:gd name="connsiteX270" fmla="*/ 2476996 w 3028217"/>
                    <a:gd name="connsiteY270" fmla="*/ 692013 h 2962327"/>
                    <a:gd name="connsiteX271" fmla="*/ 2517953 w 3028217"/>
                    <a:gd name="connsiteY271" fmla="*/ 648198 h 2962327"/>
                    <a:gd name="connsiteX272" fmla="*/ 2563673 w 3028217"/>
                    <a:gd name="connsiteY272" fmla="*/ 626291 h 2962327"/>
                    <a:gd name="connsiteX273" fmla="*/ 2554148 w 3028217"/>
                    <a:gd name="connsiteY273" fmla="*/ 585333 h 2962327"/>
                    <a:gd name="connsiteX274" fmla="*/ 2572928 w 3028217"/>
                    <a:gd name="connsiteY274" fmla="*/ 573708 h 2962327"/>
                    <a:gd name="connsiteX275" fmla="*/ 2586098 w 3028217"/>
                    <a:gd name="connsiteY275" fmla="*/ 571735 h 2962327"/>
                    <a:gd name="connsiteX276" fmla="*/ 2586726 w 3028217"/>
                    <a:gd name="connsiteY276" fmla="*/ 571671 h 2962327"/>
                    <a:gd name="connsiteX277" fmla="*/ 2624633 w 3028217"/>
                    <a:gd name="connsiteY277" fmla="*/ 568188 h 2962327"/>
                    <a:gd name="connsiteX278" fmla="*/ 2630348 w 3028217"/>
                    <a:gd name="connsiteY278" fmla="*/ 563426 h 2962327"/>
                    <a:gd name="connsiteX279" fmla="*/ 2633206 w 3028217"/>
                    <a:gd name="connsiteY279" fmla="*/ 563426 h 2962327"/>
                    <a:gd name="connsiteX280" fmla="*/ 2626538 w 3028217"/>
                    <a:gd name="connsiteY280" fmla="*/ 563426 h 2962327"/>
                    <a:gd name="connsiteX281" fmla="*/ 2593082 w 3028217"/>
                    <a:gd name="connsiteY281" fmla="*/ 570689 h 2962327"/>
                    <a:gd name="connsiteX282" fmla="*/ 2586098 w 3028217"/>
                    <a:gd name="connsiteY282" fmla="*/ 571735 h 2962327"/>
                    <a:gd name="connsiteX283" fmla="*/ 2574151 w 3028217"/>
                    <a:gd name="connsiteY283" fmla="*/ 572951 h 2962327"/>
                    <a:gd name="connsiteX284" fmla="*/ 2572928 w 3028217"/>
                    <a:gd name="connsiteY284" fmla="*/ 573708 h 2962327"/>
                    <a:gd name="connsiteX285" fmla="*/ 2558911 w 3028217"/>
                    <a:gd name="connsiteY285" fmla="*/ 575808 h 2962327"/>
                    <a:gd name="connsiteX286" fmla="*/ 2506523 w 3028217"/>
                    <a:gd name="connsiteY286" fmla="*/ 541518 h 2962327"/>
                    <a:gd name="connsiteX287" fmla="*/ 2512238 w 3028217"/>
                    <a:gd name="connsiteY287" fmla="*/ 480558 h 2962327"/>
                    <a:gd name="connsiteX288" fmla="*/ 2533193 w 3028217"/>
                    <a:gd name="connsiteY288" fmla="*/ 458651 h 2962327"/>
                    <a:gd name="connsiteX289" fmla="*/ 2534146 w 3028217"/>
                    <a:gd name="connsiteY289" fmla="*/ 440553 h 2962327"/>
                    <a:gd name="connsiteX290" fmla="*/ 2513191 w 3028217"/>
                    <a:gd name="connsiteY290" fmla="*/ 445316 h 2962327"/>
                    <a:gd name="connsiteX291" fmla="*/ 2464613 w 3028217"/>
                    <a:gd name="connsiteY291" fmla="*/ 509133 h 2962327"/>
                    <a:gd name="connsiteX292" fmla="*/ 2467471 w 3028217"/>
                    <a:gd name="connsiteY292" fmla="*/ 551996 h 2962327"/>
                    <a:gd name="connsiteX293" fmla="*/ 2468423 w 3028217"/>
                    <a:gd name="connsiteY293" fmla="*/ 597716 h 2962327"/>
                    <a:gd name="connsiteX294" fmla="*/ 2453183 w 3028217"/>
                    <a:gd name="connsiteY294" fmla="*/ 638673 h 2962327"/>
                    <a:gd name="connsiteX295" fmla="*/ 2423656 w 3028217"/>
                    <a:gd name="connsiteY295" fmla="*/ 676773 h 2962327"/>
                    <a:gd name="connsiteX296" fmla="*/ 2389366 w 3028217"/>
                    <a:gd name="connsiteY296" fmla="*/ 683441 h 2962327"/>
                    <a:gd name="connsiteX297" fmla="*/ 2383651 w 3028217"/>
                    <a:gd name="connsiteY297" fmla="*/ 659628 h 2962327"/>
                    <a:gd name="connsiteX298" fmla="*/ 2367458 w 3028217"/>
                    <a:gd name="connsiteY298" fmla="*/ 627243 h 2962327"/>
                    <a:gd name="connsiteX299" fmla="*/ 2308403 w 3028217"/>
                    <a:gd name="connsiteY299" fmla="*/ 612003 h 2962327"/>
                    <a:gd name="connsiteX300" fmla="*/ 2270303 w 3028217"/>
                    <a:gd name="connsiteY300" fmla="*/ 571046 h 2962327"/>
                    <a:gd name="connsiteX301" fmla="*/ 2260778 w 3028217"/>
                    <a:gd name="connsiteY301" fmla="*/ 543423 h 2962327"/>
                    <a:gd name="connsiteX302" fmla="*/ 2259826 w 3028217"/>
                    <a:gd name="connsiteY302" fmla="*/ 522468 h 2962327"/>
                    <a:gd name="connsiteX303" fmla="*/ 2390318 w 3028217"/>
                    <a:gd name="connsiteY303" fmla="*/ 385308 h 2962327"/>
                    <a:gd name="connsiteX304" fmla="*/ 2416988 w 3028217"/>
                    <a:gd name="connsiteY304" fmla="*/ 357686 h 2962327"/>
                    <a:gd name="connsiteX305" fmla="*/ 2417941 w 3028217"/>
                    <a:gd name="connsiteY305" fmla="*/ 351971 h 2962327"/>
                    <a:gd name="connsiteX306" fmla="*/ 2424608 w 3028217"/>
                    <a:gd name="connsiteY306" fmla="*/ 353876 h 2962327"/>
                    <a:gd name="connsiteX307" fmla="*/ 2452245 w 3028217"/>
                    <a:gd name="connsiteY307" fmla="*/ 336582 h 2962327"/>
                    <a:gd name="connsiteX308" fmla="*/ 2471113 w 3028217"/>
                    <a:gd name="connsiteY308" fmla="*/ 336025 h 2962327"/>
                    <a:gd name="connsiteX309" fmla="*/ 761544 w 3028217"/>
                    <a:gd name="connsiteY309" fmla="*/ 194808 h 2962327"/>
                    <a:gd name="connsiteX310" fmla="*/ 773926 w 3028217"/>
                    <a:gd name="connsiteY310" fmla="*/ 216716 h 2962327"/>
                    <a:gd name="connsiteX311" fmla="*/ 773926 w 3028217"/>
                    <a:gd name="connsiteY311" fmla="*/ 278628 h 2962327"/>
                    <a:gd name="connsiteX312" fmla="*/ 687249 w 3028217"/>
                    <a:gd name="connsiteY312" fmla="*/ 293868 h 2962327"/>
                    <a:gd name="connsiteX313" fmla="*/ 671056 w 3028217"/>
                    <a:gd name="connsiteY313" fmla="*/ 292916 h 2962327"/>
                    <a:gd name="connsiteX314" fmla="*/ 640576 w 3028217"/>
                    <a:gd name="connsiteY314" fmla="*/ 298631 h 2962327"/>
                    <a:gd name="connsiteX315" fmla="*/ 603429 w 3028217"/>
                    <a:gd name="connsiteY315" fmla="*/ 291011 h 2962327"/>
                    <a:gd name="connsiteX316" fmla="*/ 715824 w 3028217"/>
                    <a:gd name="connsiteY316" fmla="*/ 211953 h 2962327"/>
                    <a:gd name="connsiteX317" fmla="*/ 727254 w 3028217"/>
                    <a:gd name="connsiteY317" fmla="*/ 215763 h 2962327"/>
                    <a:gd name="connsiteX318" fmla="*/ 761544 w 3028217"/>
                    <a:gd name="connsiteY318" fmla="*/ 194808 h 2962327"/>
                    <a:gd name="connsiteX319" fmla="*/ 873343 w 3028217"/>
                    <a:gd name="connsiteY319" fmla="*/ 184331 h 2962327"/>
                    <a:gd name="connsiteX320" fmla="*/ 891083 w 3028217"/>
                    <a:gd name="connsiteY320" fmla="*/ 191951 h 2962327"/>
                    <a:gd name="connsiteX321" fmla="*/ 888226 w 3028217"/>
                    <a:gd name="connsiteY321" fmla="*/ 217668 h 2962327"/>
                    <a:gd name="connsiteX322" fmla="*/ 879241 w 3028217"/>
                    <a:gd name="connsiteY322" fmla="*/ 234820 h 2962327"/>
                    <a:gd name="connsiteX323" fmla="*/ 895370 w 3028217"/>
                    <a:gd name="connsiteY323" fmla="*/ 235036 h 2962327"/>
                    <a:gd name="connsiteX324" fmla="*/ 899656 w 3028217"/>
                    <a:gd name="connsiteY324" fmla="*/ 266246 h 2962327"/>
                    <a:gd name="connsiteX325" fmla="*/ 892988 w 3028217"/>
                    <a:gd name="connsiteY325" fmla="*/ 303393 h 2962327"/>
                    <a:gd name="connsiteX326" fmla="*/ 905371 w 3028217"/>
                    <a:gd name="connsiteY326" fmla="*/ 303393 h 2962327"/>
                    <a:gd name="connsiteX327" fmla="*/ 915848 w 3028217"/>
                    <a:gd name="connsiteY327" fmla="*/ 337683 h 2962327"/>
                    <a:gd name="connsiteX328" fmla="*/ 946328 w 3028217"/>
                    <a:gd name="connsiteY328" fmla="*/ 324348 h 2962327"/>
                    <a:gd name="connsiteX329" fmla="*/ 973409 w 3028217"/>
                    <a:gd name="connsiteY329" fmla="*/ 303804 h 2962327"/>
                    <a:gd name="connsiteX330" fmla="*/ 975260 w 3028217"/>
                    <a:gd name="connsiteY330" fmla="*/ 292796 h 2962327"/>
                    <a:gd name="connsiteX331" fmla="*/ 965378 w 3028217"/>
                    <a:gd name="connsiteY331" fmla="*/ 281485 h 2962327"/>
                    <a:gd name="connsiteX332" fmla="*/ 962521 w 3028217"/>
                    <a:gd name="connsiteY332" fmla="*/ 233860 h 2962327"/>
                    <a:gd name="connsiteX333" fmla="*/ 1013956 w 3028217"/>
                    <a:gd name="connsiteY333" fmla="*/ 203380 h 2962327"/>
                    <a:gd name="connsiteX334" fmla="*/ 1028243 w 3028217"/>
                    <a:gd name="connsiteY334" fmla="*/ 200165 h 2962327"/>
                    <a:gd name="connsiteX335" fmla="*/ 1042531 w 3028217"/>
                    <a:gd name="connsiteY335" fmla="*/ 206238 h 2962327"/>
                    <a:gd name="connsiteX336" fmla="*/ 1016813 w 3028217"/>
                    <a:gd name="connsiteY336" fmla="*/ 234813 h 2962327"/>
                    <a:gd name="connsiteX337" fmla="*/ 1075868 w 3028217"/>
                    <a:gd name="connsiteY337" fmla="*/ 204333 h 2962327"/>
                    <a:gd name="connsiteX338" fmla="*/ 1095871 w 3028217"/>
                    <a:gd name="connsiteY338" fmla="*/ 204333 h 2962327"/>
                    <a:gd name="connsiteX339" fmla="*/ 1099681 w 3028217"/>
                    <a:gd name="connsiteY339" fmla="*/ 232908 h 2962327"/>
                    <a:gd name="connsiteX340" fmla="*/ 1133971 w 3028217"/>
                    <a:gd name="connsiteY340" fmla="*/ 231003 h 2962327"/>
                    <a:gd name="connsiteX341" fmla="*/ 1151116 w 3028217"/>
                    <a:gd name="connsiteY341" fmla="*/ 238623 h 2962327"/>
                    <a:gd name="connsiteX342" fmla="*/ 1205408 w 3028217"/>
                    <a:gd name="connsiteY342" fmla="*/ 287200 h 2962327"/>
                    <a:gd name="connsiteX343" fmla="*/ 1198741 w 3028217"/>
                    <a:gd name="connsiteY343" fmla="*/ 334825 h 2962327"/>
                    <a:gd name="connsiteX344" fmla="*/ 1248271 w 3028217"/>
                    <a:gd name="connsiteY344" fmla="*/ 377688 h 2962327"/>
                    <a:gd name="connsiteX345" fmla="*/ 1246366 w 3028217"/>
                    <a:gd name="connsiteY345" fmla="*/ 402453 h 2962327"/>
                    <a:gd name="connsiteX346" fmla="*/ 1187311 w 3028217"/>
                    <a:gd name="connsiteY346" fmla="*/ 402453 h 2962327"/>
                    <a:gd name="connsiteX347" fmla="*/ 1171118 w 3028217"/>
                    <a:gd name="connsiteY347" fmla="*/ 396738 h 2962327"/>
                    <a:gd name="connsiteX348" fmla="*/ 1171118 w 3028217"/>
                    <a:gd name="connsiteY348" fmla="*/ 431028 h 2962327"/>
                    <a:gd name="connsiteX349" fmla="*/ 1151116 w 3028217"/>
                    <a:gd name="connsiteY349" fmla="*/ 479605 h 2962327"/>
                    <a:gd name="connsiteX350" fmla="*/ 1136828 w 3028217"/>
                    <a:gd name="connsiteY350" fmla="*/ 476748 h 2962327"/>
                    <a:gd name="connsiteX351" fmla="*/ 1136828 w 3028217"/>
                    <a:gd name="connsiteY351" fmla="*/ 487225 h 2962327"/>
                    <a:gd name="connsiteX352" fmla="*/ 1118731 w 3028217"/>
                    <a:gd name="connsiteY352" fmla="*/ 497703 h 2962327"/>
                    <a:gd name="connsiteX353" fmla="*/ 1066343 w 3028217"/>
                    <a:gd name="connsiteY353" fmla="*/ 455793 h 2962327"/>
                    <a:gd name="connsiteX354" fmla="*/ 1016813 w 3028217"/>
                    <a:gd name="connsiteY354" fmla="*/ 433885 h 2962327"/>
                    <a:gd name="connsiteX355" fmla="*/ 996811 w 3028217"/>
                    <a:gd name="connsiteY355" fmla="*/ 428170 h 2962327"/>
                    <a:gd name="connsiteX356" fmla="*/ 1013003 w 3028217"/>
                    <a:gd name="connsiteY356" fmla="*/ 411978 h 2962327"/>
                    <a:gd name="connsiteX357" fmla="*/ 1109206 w 3028217"/>
                    <a:gd name="connsiteY357" fmla="*/ 369115 h 2962327"/>
                    <a:gd name="connsiteX358" fmla="*/ 1089203 w 3028217"/>
                    <a:gd name="connsiteY358" fmla="*/ 307203 h 2962327"/>
                    <a:gd name="connsiteX359" fmla="*/ 1077773 w 3028217"/>
                    <a:gd name="connsiteY359" fmla="*/ 291010 h 2962327"/>
                    <a:gd name="connsiteX360" fmla="*/ 1016813 w 3028217"/>
                    <a:gd name="connsiteY360" fmla="*/ 292915 h 2962327"/>
                    <a:gd name="connsiteX361" fmla="*/ 1007169 w 3028217"/>
                    <a:gd name="connsiteY361" fmla="*/ 296011 h 2962327"/>
                    <a:gd name="connsiteX362" fmla="*/ 1007866 w 3028217"/>
                    <a:gd name="connsiteY362" fmla="*/ 302667 h 2962327"/>
                    <a:gd name="connsiteX363" fmla="*/ 1009193 w 3028217"/>
                    <a:gd name="connsiteY363" fmla="*/ 303393 h 2962327"/>
                    <a:gd name="connsiteX364" fmla="*/ 962521 w 3028217"/>
                    <a:gd name="connsiteY364" fmla="*/ 370068 h 2962327"/>
                    <a:gd name="connsiteX365" fmla="*/ 905371 w 3028217"/>
                    <a:gd name="connsiteY365" fmla="*/ 371973 h 2962327"/>
                    <a:gd name="connsiteX366" fmla="*/ 868223 w 3028217"/>
                    <a:gd name="connsiteY366" fmla="*/ 410073 h 2962327"/>
                    <a:gd name="connsiteX367" fmla="*/ 836791 w 3028217"/>
                    <a:gd name="connsiteY367" fmla="*/ 426266 h 2962327"/>
                    <a:gd name="connsiteX368" fmla="*/ 816788 w 3028217"/>
                    <a:gd name="connsiteY368" fmla="*/ 424361 h 2962327"/>
                    <a:gd name="connsiteX369" fmla="*/ 677723 w 3028217"/>
                    <a:gd name="connsiteY369" fmla="*/ 507228 h 2962327"/>
                    <a:gd name="connsiteX370" fmla="*/ 668198 w 3028217"/>
                    <a:gd name="connsiteY370" fmla="*/ 553901 h 2962327"/>
                    <a:gd name="connsiteX371" fmla="*/ 662483 w 3028217"/>
                    <a:gd name="connsiteY371" fmla="*/ 586286 h 2962327"/>
                    <a:gd name="connsiteX372" fmla="*/ 716776 w 3028217"/>
                    <a:gd name="connsiteY372" fmla="*/ 612956 h 2962327"/>
                    <a:gd name="connsiteX373" fmla="*/ 771068 w 3028217"/>
                    <a:gd name="connsiteY373" fmla="*/ 645341 h 2962327"/>
                    <a:gd name="connsiteX374" fmla="*/ 782498 w 3028217"/>
                    <a:gd name="connsiteY374" fmla="*/ 667248 h 2962327"/>
                    <a:gd name="connsiteX375" fmla="*/ 772973 w 3028217"/>
                    <a:gd name="connsiteY375" fmla="*/ 726303 h 2962327"/>
                    <a:gd name="connsiteX376" fmla="*/ 805358 w 3028217"/>
                    <a:gd name="connsiteY376" fmla="*/ 736781 h 2962327"/>
                    <a:gd name="connsiteX377" fmla="*/ 828218 w 3028217"/>
                    <a:gd name="connsiteY377" fmla="*/ 689156 h 2962327"/>
                    <a:gd name="connsiteX378" fmla="*/ 858698 w 3028217"/>
                    <a:gd name="connsiteY378" fmla="*/ 652961 h 2962327"/>
                    <a:gd name="connsiteX379" fmla="*/ 901561 w 3028217"/>
                    <a:gd name="connsiteY379" fmla="*/ 573903 h 2962327"/>
                    <a:gd name="connsiteX380" fmla="*/ 904418 w 3028217"/>
                    <a:gd name="connsiteY380" fmla="*/ 561521 h 2962327"/>
                    <a:gd name="connsiteX381" fmla="*/ 953948 w 3028217"/>
                    <a:gd name="connsiteY381" fmla="*/ 491988 h 2962327"/>
                    <a:gd name="connsiteX382" fmla="*/ 968236 w 3028217"/>
                    <a:gd name="connsiteY382" fmla="*/ 478653 h 2962327"/>
                    <a:gd name="connsiteX383" fmla="*/ 1049198 w 3028217"/>
                    <a:gd name="connsiteY383" fmla="*/ 512943 h 2962327"/>
                    <a:gd name="connsiteX384" fmla="*/ 1063486 w 3028217"/>
                    <a:gd name="connsiteY384" fmla="*/ 539613 h 2962327"/>
                    <a:gd name="connsiteX385" fmla="*/ 1067296 w 3028217"/>
                    <a:gd name="connsiteY385" fmla="*/ 583428 h 2962327"/>
                    <a:gd name="connsiteX386" fmla="*/ 1112063 w 3028217"/>
                    <a:gd name="connsiteY386" fmla="*/ 568188 h 2962327"/>
                    <a:gd name="connsiteX387" fmla="*/ 1146353 w 3028217"/>
                    <a:gd name="connsiteY387" fmla="*/ 580571 h 2962327"/>
                    <a:gd name="connsiteX388" fmla="*/ 1151116 w 3028217"/>
                    <a:gd name="connsiteY388" fmla="*/ 616766 h 2962327"/>
                    <a:gd name="connsiteX389" fmla="*/ 1193026 w 3028217"/>
                    <a:gd name="connsiteY389" fmla="*/ 684393 h 2962327"/>
                    <a:gd name="connsiteX390" fmla="*/ 1182905 w 3028217"/>
                    <a:gd name="connsiteY390" fmla="*/ 697847 h 2962327"/>
                    <a:gd name="connsiteX391" fmla="*/ 1179024 w 3028217"/>
                    <a:gd name="connsiteY391" fmla="*/ 699159 h 2962327"/>
                    <a:gd name="connsiteX392" fmla="*/ 1177845 w 3028217"/>
                    <a:gd name="connsiteY392" fmla="*/ 699023 h 2962327"/>
                    <a:gd name="connsiteX393" fmla="*/ 1166356 w 3028217"/>
                    <a:gd name="connsiteY393" fmla="*/ 703443 h 2962327"/>
                    <a:gd name="connsiteX394" fmla="*/ 1179024 w 3028217"/>
                    <a:gd name="connsiteY394" fmla="*/ 699159 h 2962327"/>
                    <a:gd name="connsiteX395" fmla="*/ 1188263 w 3028217"/>
                    <a:gd name="connsiteY395" fmla="*/ 700229 h 2962327"/>
                    <a:gd name="connsiteX396" fmla="*/ 1207313 w 3028217"/>
                    <a:gd name="connsiteY396" fmla="*/ 712016 h 2962327"/>
                    <a:gd name="connsiteX397" fmla="*/ 1205051 w 3028217"/>
                    <a:gd name="connsiteY397" fmla="*/ 754402 h 2962327"/>
                    <a:gd name="connsiteX398" fmla="*/ 1180854 w 3028217"/>
                    <a:gd name="connsiteY398" fmla="*/ 787924 h 2962327"/>
                    <a:gd name="connsiteX399" fmla="*/ 1187073 w 3028217"/>
                    <a:gd name="connsiteY399" fmla="*/ 807504 h 2962327"/>
                    <a:gd name="connsiteX400" fmla="*/ 1206361 w 3028217"/>
                    <a:gd name="connsiteY400" fmla="*/ 814886 h 2962327"/>
                    <a:gd name="connsiteX401" fmla="*/ 1213981 w 3028217"/>
                    <a:gd name="connsiteY401" fmla="*/ 828221 h 2962327"/>
                    <a:gd name="connsiteX402" fmla="*/ 1172071 w 3028217"/>
                    <a:gd name="connsiteY402" fmla="*/ 862511 h 2962327"/>
                    <a:gd name="connsiteX403" fmla="*/ 1115874 w 3028217"/>
                    <a:gd name="connsiteY403" fmla="*/ 854891 h 2962327"/>
                    <a:gd name="connsiteX404" fmla="*/ 1148259 w 3028217"/>
                    <a:gd name="connsiteY404" fmla="*/ 807266 h 2962327"/>
                    <a:gd name="connsiteX405" fmla="*/ 1173024 w 3028217"/>
                    <a:gd name="connsiteY405" fmla="*/ 780596 h 2962327"/>
                    <a:gd name="connsiteX406" fmla="*/ 1173125 w 3028217"/>
                    <a:gd name="connsiteY406" fmla="*/ 780684 h 2962327"/>
                    <a:gd name="connsiteX407" fmla="*/ 1174333 w 3028217"/>
                    <a:gd name="connsiteY407" fmla="*/ 770475 h 2962327"/>
                    <a:gd name="connsiteX408" fmla="*/ 1163498 w 3028217"/>
                    <a:gd name="connsiteY408" fmla="*/ 767261 h 2962327"/>
                    <a:gd name="connsiteX409" fmla="*/ 1124446 w 3028217"/>
                    <a:gd name="connsiteY409" fmla="*/ 787263 h 2962327"/>
                    <a:gd name="connsiteX410" fmla="*/ 1043483 w 3028217"/>
                    <a:gd name="connsiteY410" fmla="*/ 789168 h 2962327"/>
                    <a:gd name="connsiteX411" fmla="*/ 993953 w 3028217"/>
                    <a:gd name="connsiteY411" fmla="*/ 794883 h 2962327"/>
                    <a:gd name="connsiteX412" fmla="*/ 959663 w 3028217"/>
                    <a:gd name="connsiteY412" fmla="*/ 814886 h 2962327"/>
                    <a:gd name="connsiteX413" fmla="*/ 929183 w 3028217"/>
                    <a:gd name="connsiteY413" fmla="*/ 839651 h 2962327"/>
                    <a:gd name="connsiteX414" fmla="*/ 925100 w 3028217"/>
                    <a:gd name="connsiteY414" fmla="*/ 843462 h 2962327"/>
                    <a:gd name="connsiteX415" fmla="*/ 915848 w 3028217"/>
                    <a:gd name="connsiteY415" fmla="*/ 851081 h 2962327"/>
                    <a:gd name="connsiteX416" fmla="*/ 912991 w 3028217"/>
                    <a:gd name="connsiteY416" fmla="*/ 851081 h 2962327"/>
                    <a:gd name="connsiteX417" fmla="*/ 914896 w 3028217"/>
                    <a:gd name="connsiteY417" fmla="*/ 852986 h 2962327"/>
                    <a:gd name="connsiteX418" fmla="*/ 925100 w 3028217"/>
                    <a:gd name="connsiteY418" fmla="*/ 843462 h 2962327"/>
                    <a:gd name="connsiteX419" fmla="*/ 932041 w 3028217"/>
                    <a:gd name="connsiteY419" fmla="*/ 837746 h 2962327"/>
                    <a:gd name="connsiteX420" fmla="*/ 972998 w 3028217"/>
                    <a:gd name="connsiteY420" fmla="*/ 820601 h 2962327"/>
                    <a:gd name="connsiteX421" fmla="*/ 992048 w 3028217"/>
                    <a:gd name="connsiteY421" fmla="*/ 814886 h 2962327"/>
                    <a:gd name="connsiteX422" fmla="*/ 1023481 w 3028217"/>
                    <a:gd name="connsiteY422" fmla="*/ 819648 h 2962327"/>
                    <a:gd name="connsiteX423" fmla="*/ 1005383 w 3028217"/>
                    <a:gd name="connsiteY423" fmla="*/ 842508 h 2962327"/>
                    <a:gd name="connsiteX424" fmla="*/ 1006336 w 3028217"/>
                    <a:gd name="connsiteY424" fmla="*/ 854891 h 2962327"/>
                    <a:gd name="connsiteX425" fmla="*/ 1005383 w 3028217"/>
                    <a:gd name="connsiteY425" fmla="*/ 889181 h 2962327"/>
                    <a:gd name="connsiteX426" fmla="*/ 984428 w 3028217"/>
                    <a:gd name="connsiteY426" fmla="*/ 910136 h 2962327"/>
                    <a:gd name="connsiteX427" fmla="*/ 952043 w 3028217"/>
                    <a:gd name="connsiteY427" fmla="*/ 916803 h 2962327"/>
                    <a:gd name="connsiteX428" fmla="*/ 899656 w 3028217"/>
                    <a:gd name="connsiteY428" fmla="*/ 938711 h 2962327"/>
                    <a:gd name="connsiteX429" fmla="*/ 855841 w 3028217"/>
                    <a:gd name="connsiteY429" fmla="*/ 985383 h 2962327"/>
                    <a:gd name="connsiteX430" fmla="*/ 831076 w 3028217"/>
                    <a:gd name="connsiteY430" fmla="*/ 1003481 h 2962327"/>
                    <a:gd name="connsiteX431" fmla="*/ 738683 w 3028217"/>
                    <a:gd name="connsiteY431" fmla="*/ 1081586 h 2962327"/>
                    <a:gd name="connsiteX432" fmla="*/ 711061 w 3028217"/>
                    <a:gd name="connsiteY432" fmla="*/ 1115876 h 2962327"/>
                    <a:gd name="connsiteX433" fmla="*/ 666293 w 3028217"/>
                    <a:gd name="connsiteY433" fmla="*/ 1175883 h 2962327"/>
                    <a:gd name="connsiteX434" fmla="*/ 585331 w 3028217"/>
                    <a:gd name="connsiteY434" fmla="*/ 1230176 h 2962327"/>
                    <a:gd name="connsiteX435" fmla="*/ 559613 w 3028217"/>
                    <a:gd name="connsiteY435" fmla="*/ 1297803 h 2962327"/>
                    <a:gd name="connsiteX436" fmla="*/ 557708 w 3028217"/>
                    <a:gd name="connsiteY436" fmla="*/ 1386386 h 2962327"/>
                    <a:gd name="connsiteX437" fmla="*/ 542468 w 3028217"/>
                    <a:gd name="connsiteY437" fmla="*/ 1407341 h 2962327"/>
                    <a:gd name="connsiteX438" fmla="*/ 528181 w 3028217"/>
                    <a:gd name="connsiteY438" fmla="*/ 1387338 h 2962327"/>
                    <a:gd name="connsiteX439" fmla="*/ 519608 w 3028217"/>
                    <a:gd name="connsiteY439" fmla="*/ 1320663 h 2962327"/>
                    <a:gd name="connsiteX440" fmla="*/ 488176 w 3028217"/>
                    <a:gd name="connsiteY440" fmla="*/ 1283516 h 2962327"/>
                    <a:gd name="connsiteX441" fmla="*/ 429121 w 3028217"/>
                    <a:gd name="connsiteY441" fmla="*/ 1267323 h 2962327"/>
                    <a:gd name="connsiteX442" fmla="*/ 409118 w 3028217"/>
                    <a:gd name="connsiteY442" fmla="*/ 1268276 h 2962327"/>
                    <a:gd name="connsiteX443" fmla="*/ 336728 w 3028217"/>
                    <a:gd name="connsiteY443" fmla="*/ 1284468 h 2962327"/>
                    <a:gd name="connsiteX444" fmla="*/ 215761 w 3028217"/>
                    <a:gd name="connsiteY444" fmla="*/ 1373051 h 2962327"/>
                    <a:gd name="connsiteX445" fmla="*/ 189091 w 3028217"/>
                    <a:gd name="connsiteY445" fmla="*/ 1441631 h 2962327"/>
                    <a:gd name="connsiteX446" fmla="*/ 196711 w 3028217"/>
                    <a:gd name="connsiteY446" fmla="*/ 1544501 h 2962327"/>
                    <a:gd name="connsiteX447" fmla="*/ 244336 w 3028217"/>
                    <a:gd name="connsiteY447" fmla="*/ 1573076 h 2962327"/>
                    <a:gd name="connsiteX448" fmla="*/ 320536 w 3028217"/>
                    <a:gd name="connsiteY448" fmla="*/ 1514973 h 2962327"/>
                    <a:gd name="connsiteX449" fmla="*/ 387211 w 3028217"/>
                    <a:gd name="connsiteY449" fmla="*/ 1494971 h 2962327"/>
                    <a:gd name="connsiteX450" fmla="*/ 389116 w 3028217"/>
                    <a:gd name="connsiteY450" fmla="*/ 1515926 h 2962327"/>
                    <a:gd name="connsiteX451" fmla="*/ 340538 w 3028217"/>
                    <a:gd name="connsiteY451" fmla="*/ 1624511 h 2962327"/>
                    <a:gd name="connsiteX452" fmla="*/ 354826 w 3028217"/>
                    <a:gd name="connsiteY452" fmla="*/ 1644513 h 2962327"/>
                    <a:gd name="connsiteX453" fmla="*/ 410071 w 3028217"/>
                    <a:gd name="connsiteY453" fmla="*/ 1645466 h 2962327"/>
                    <a:gd name="connsiteX454" fmla="*/ 439598 w 3028217"/>
                    <a:gd name="connsiteY454" fmla="*/ 1687376 h 2962327"/>
                    <a:gd name="connsiteX455" fmla="*/ 426263 w 3028217"/>
                    <a:gd name="connsiteY455" fmla="*/ 1743573 h 2962327"/>
                    <a:gd name="connsiteX456" fmla="*/ 450076 w 3028217"/>
                    <a:gd name="connsiteY456" fmla="*/ 1813106 h 2962327"/>
                    <a:gd name="connsiteX457" fmla="*/ 499606 w 3028217"/>
                    <a:gd name="connsiteY457" fmla="*/ 1812153 h 2962327"/>
                    <a:gd name="connsiteX458" fmla="*/ 536753 w 3028217"/>
                    <a:gd name="connsiteY458" fmla="*/ 1818821 h 2962327"/>
                    <a:gd name="connsiteX459" fmla="*/ 577711 w 3028217"/>
                    <a:gd name="connsiteY459" fmla="*/ 1813106 h 2962327"/>
                    <a:gd name="connsiteX460" fmla="*/ 661531 w 3028217"/>
                    <a:gd name="connsiteY460" fmla="*/ 1754051 h 2962327"/>
                    <a:gd name="connsiteX461" fmla="*/ 672008 w 3028217"/>
                    <a:gd name="connsiteY461" fmla="*/ 1763576 h 2962327"/>
                    <a:gd name="connsiteX462" fmla="*/ 695821 w 3028217"/>
                    <a:gd name="connsiteY462" fmla="*/ 1768338 h 2962327"/>
                    <a:gd name="connsiteX463" fmla="*/ 741541 w 3028217"/>
                    <a:gd name="connsiteY463" fmla="*/ 1772148 h 2962327"/>
                    <a:gd name="connsiteX464" fmla="*/ 832028 w 3028217"/>
                    <a:gd name="connsiteY464" fmla="*/ 1788341 h 2962327"/>
                    <a:gd name="connsiteX465" fmla="*/ 865366 w 3028217"/>
                    <a:gd name="connsiteY465" fmla="*/ 1796913 h 2962327"/>
                    <a:gd name="connsiteX466" fmla="*/ 910133 w 3028217"/>
                    <a:gd name="connsiteY466" fmla="*/ 1838823 h 2962327"/>
                    <a:gd name="connsiteX467" fmla="*/ 1047293 w 3028217"/>
                    <a:gd name="connsiteY467" fmla="*/ 1918833 h 2962327"/>
                    <a:gd name="connsiteX468" fmla="*/ 1116826 w 3028217"/>
                    <a:gd name="connsiteY468" fmla="*/ 2036943 h 2962327"/>
                    <a:gd name="connsiteX469" fmla="*/ 1106348 w 3028217"/>
                    <a:gd name="connsiteY469" fmla="*/ 2056946 h 2962327"/>
                    <a:gd name="connsiteX470" fmla="*/ 1104443 w 3028217"/>
                    <a:gd name="connsiteY470" fmla="*/ 2099808 h 2962327"/>
                    <a:gd name="connsiteX471" fmla="*/ 1124446 w 3028217"/>
                    <a:gd name="connsiteY471" fmla="*/ 2102666 h 2962327"/>
                    <a:gd name="connsiteX472" fmla="*/ 1193026 w 3028217"/>
                    <a:gd name="connsiteY472" fmla="*/ 2077901 h 2962327"/>
                    <a:gd name="connsiteX473" fmla="*/ 1280656 w 3028217"/>
                    <a:gd name="connsiteY473" fmla="*/ 2123621 h 2962327"/>
                    <a:gd name="connsiteX474" fmla="*/ 1387336 w 3028217"/>
                    <a:gd name="connsiteY474" fmla="*/ 2172198 h 2962327"/>
                    <a:gd name="connsiteX475" fmla="*/ 1434008 w 3028217"/>
                    <a:gd name="connsiteY475" fmla="*/ 2199821 h 2962327"/>
                    <a:gd name="connsiteX476" fmla="*/ 1430198 w 3028217"/>
                    <a:gd name="connsiteY476" fmla="*/ 2282688 h 2962327"/>
                    <a:gd name="connsiteX477" fmla="*/ 1370191 w 3028217"/>
                    <a:gd name="connsiteY477" fmla="*/ 2373176 h 2962327"/>
                    <a:gd name="connsiteX478" fmla="*/ 1358761 w 3028217"/>
                    <a:gd name="connsiteY478" fmla="*/ 2423658 h 2962327"/>
                    <a:gd name="connsiteX479" fmla="*/ 1327328 w 3028217"/>
                    <a:gd name="connsiteY479" fmla="*/ 2600823 h 2962327"/>
                    <a:gd name="connsiteX480" fmla="*/ 1293991 w 3028217"/>
                    <a:gd name="connsiteY480" fmla="*/ 2626541 h 2962327"/>
                    <a:gd name="connsiteX481" fmla="*/ 1218743 w 3028217"/>
                    <a:gd name="connsiteY481" fmla="*/ 2661783 h 2962327"/>
                    <a:gd name="connsiteX482" fmla="*/ 1193026 w 3028217"/>
                    <a:gd name="connsiteY482" fmla="*/ 2710361 h 2962327"/>
                    <a:gd name="connsiteX483" fmla="*/ 1164451 w 3028217"/>
                    <a:gd name="connsiteY483" fmla="*/ 2832281 h 2962327"/>
                    <a:gd name="connsiteX484" fmla="*/ 1122541 w 3028217"/>
                    <a:gd name="connsiteY484" fmla="*/ 2910386 h 2962327"/>
                    <a:gd name="connsiteX485" fmla="*/ 1095871 w 3028217"/>
                    <a:gd name="connsiteY485" fmla="*/ 2929436 h 2962327"/>
                    <a:gd name="connsiteX486" fmla="*/ 1061581 w 3028217"/>
                    <a:gd name="connsiteY486" fmla="*/ 2922768 h 2962327"/>
                    <a:gd name="connsiteX487" fmla="*/ 1047293 w 3028217"/>
                    <a:gd name="connsiteY487" fmla="*/ 2929436 h 2962327"/>
                    <a:gd name="connsiteX488" fmla="*/ 1061581 w 3028217"/>
                    <a:gd name="connsiteY488" fmla="*/ 2956106 h 2962327"/>
                    <a:gd name="connsiteX489" fmla="*/ 1040626 w 3028217"/>
                    <a:gd name="connsiteY489" fmla="*/ 2959916 h 2962327"/>
                    <a:gd name="connsiteX490" fmla="*/ 783451 w 3028217"/>
                    <a:gd name="connsiteY490" fmla="*/ 2850378 h 2962327"/>
                    <a:gd name="connsiteX491" fmla="*/ 752971 w 3028217"/>
                    <a:gd name="connsiteY491" fmla="*/ 2805611 h 2962327"/>
                    <a:gd name="connsiteX492" fmla="*/ 737731 w 3028217"/>
                    <a:gd name="connsiteY492" fmla="*/ 2765606 h 2962327"/>
                    <a:gd name="connsiteX493" fmla="*/ 721538 w 3028217"/>
                    <a:gd name="connsiteY493" fmla="*/ 2564628 h 2962327"/>
                    <a:gd name="connsiteX494" fmla="*/ 670103 w 3028217"/>
                    <a:gd name="connsiteY494" fmla="*/ 2492238 h 2962327"/>
                    <a:gd name="connsiteX495" fmla="*/ 539611 w 3028217"/>
                    <a:gd name="connsiteY495" fmla="*/ 2337933 h 2962327"/>
                    <a:gd name="connsiteX496" fmla="*/ 473888 w 3028217"/>
                    <a:gd name="connsiteY496" fmla="*/ 2221728 h 2962327"/>
                    <a:gd name="connsiteX497" fmla="*/ 468173 w 3028217"/>
                    <a:gd name="connsiteY497" fmla="*/ 2148386 h 2962327"/>
                    <a:gd name="connsiteX498" fmla="*/ 471983 w 3028217"/>
                    <a:gd name="connsiteY498" fmla="*/ 2122668 h 2962327"/>
                    <a:gd name="connsiteX499" fmla="*/ 493891 w 3028217"/>
                    <a:gd name="connsiteY499" fmla="*/ 2021703 h 2962327"/>
                    <a:gd name="connsiteX500" fmla="*/ 538658 w 3028217"/>
                    <a:gd name="connsiteY500" fmla="*/ 1907403 h 2962327"/>
                    <a:gd name="connsiteX501" fmla="*/ 524371 w 3028217"/>
                    <a:gd name="connsiteY501" fmla="*/ 1854063 h 2962327"/>
                    <a:gd name="connsiteX502" fmla="*/ 499606 w 3028217"/>
                    <a:gd name="connsiteY502" fmla="*/ 1853111 h 2962327"/>
                    <a:gd name="connsiteX503" fmla="*/ 459601 w 3028217"/>
                    <a:gd name="connsiteY503" fmla="*/ 1860731 h 2962327"/>
                    <a:gd name="connsiteX504" fmla="*/ 408166 w 3028217"/>
                    <a:gd name="connsiteY504" fmla="*/ 1827393 h 2962327"/>
                    <a:gd name="connsiteX505" fmla="*/ 354826 w 3028217"/>
                    <a:gd name="connsiteY505" fmla="*/ 1742621 h 2962327"/>
                    <a:gd name="connsiteX506" fmla="*/ 322441 w 3028217"/>
                    <a:gd name="connsiteY506" fmla="*/ 1715951 h 2962327"/>
                    <a:gd name="connsiteX507" fmla="*/ 234811 w 3028217"/>
                    <a:gd name="connsiteY507" fmla="*/ 1658801 h 2962327"/>
                    <a:gd name="connsiteX508" fmla="*/ 206236 w 3028217"/>
                    <a:gd name="connsiteY508" fmla="*/ 1644513 h 2962327"/>
                    <a:gd name="connsiteX509" fmla="*/ 116701 w 3028217"/>
                    <a:gd name="connsiteY509" fmla="*/ 1622606 h 2962327"/>
                    <a:gd name="connsiteX510" fmla="*/ 28118 w 3028217"/>
                    <a:gd name="connsiteY510" fmla="*/ 1557836 h 2962327"/>
                    <a:gd name="connsiteX511" fmla="*/ 12878 w 3028217"/>
                    <a:gd name="connsiteY511" fmla="*/ 1499733 h 2962327"/>
                    <a:gd name="connsiteX512" fmla="*/ 10021 w 3028217"/>
                    <a:gd name="connsiteY512" fmla="*/ 1446393 h 2962327"/>
                    <a:gd name="connsiteX513" fmla="*/ 5258 w 3028217"/>
                    <a:gd name="connsiteY513" fmla="*/ 1410198 h 2962327"/>
                    <a:gd name="connsiteX514" fmla="*/ 45263 w 3028217"/>
                    <a:gd name="connsiteY514" fmla="*/ 1105398 h 2962327"/>
                    <a:gd name="connsiteX515" fmla="*/ 304343 w 3028217"/>
                    <a:gd name="connsiteY515" fmla="*/ 581523 h 2962327"/>
                    <a:gd name="connsiteX516" fmla="*/ 548183 w 3028217"/>
                    <a:gd name="connsiteY516" fmla="*/ 329111 h 2962327"/>
                    <a:gd name="connsiteX517" fmla="*/ 617716 w 3028217"/>
                    <a:gd name="connsiteY517" fmla="*/ 317681 h 2962327"/>
                    <a:gd name="connsiteX518" fmla="*/ 631051 w 3028217"/>
                    <a:gd name="connsiteY518" fmla="*/ 309108 h 2962327"/>
                    <a:gd name="connsiteX519" fmla="*/ 692011 w 3028217"/>
                    <a:gd name="connsiteY519" fmla="*/ 299583 h 2962327"/>
                    <a:gd name="connsiteX520" fmla="*/ 756781 w 3028217"/>
                    <a:gd name="connsiteY520" fmla="*/ 316728 h 2962327"/>
                    <a:gd name="connsiteX521" fmla="*/ 780593 w 3028217"/>
                    <a:gd name="connsiteY521" fmla="*/ 315776 h 2962327"/>
                    <a:gd name="connsiteX522" fmla="*/ 797738 w 3028217"/>
                    <a:gd name="connsiteY522" fmla="*/ 314823 h 2962327"/>
                    <a:gd name="connsiteX523" fmla="*/ 831076 w 3028217"/>
                    <a:gd name="connsiteY523" fmla="*/ 316728 h 2962327"/>
                    <a:gd name="connsiteX524" fmla="*/ 841553 w 3028217"/>
                    <a:gd name="connsiteY524" fmla="*/ 277676 h 2962327"/>
                    <a:gd name="connsiteX525" fmla="*/ 852031 w 3028217"/>
                    <a:gd name="connsiteY525" fmla="*/ 259578 h 2962327"/>
                    <a:gd name="connsiteX526" fmla="*/ 867152 w 3028217"/>
                    <a:gd name="connsiteY526" fmla="*/ 248624 h 2962327"/>
                    <a:gd name="connsiteX527" fmla="*/ 876026 w 3028217"/>
                    <a:gd name="connsiteY527" fmla="*/ 238011 h 2962327"/>
                    <a:gd name="connsiteX528" fmla="*/ 858921 w 3028217"/>
                    <a:gd name="connsiteY528" fmla="*/ 241392 h 2962327"/>
                    <a:gd name="connsiteX529" fmla="*/ 821551 w 3028217"/>
                    <a:gd name="connsiteY529" fmla="*/ 210048 h 2962327"/>
                    <a:gd name="connsiteX530" fmla="*/ 857746 w 3028217"/>
                    <a:gd name="connsiteY530" fmla="*/ 190998 h 2962327"/>
                    <a:gd name="connsiteX531" fmla="*/ 873343 w 3028217"/>
                    <a:gd name="connsiteY531" fmla="*/ 184331 h 2962327"/>
                    <a:gd name="connsiteX532" fmla="*/ 798215 w 3028217"/>
                    <a:gd name="connsiteY532" fmla="*/ 181949 h 2962327"/>
                    <a:gd name="connsiteX533" fmla="*/ 805359 w 3028217"/>
                    <a:gd name="connsiteY533" fmla="*/ 187188 h 2962327"/>
                    <a:gd name="connsiteX534" fmla="*/ 795834 w 3028217"/>
                    <a:gd name="connsiteY534" fmla="*/ 196713 h 2962327"/>
                    <a:gd name="connsiteX535" fmla="*/ 788214 w 3028217"/>
                    <a:gd name="connsiteY535" fmla="*/ 182426 h 2962327"/>
                    <a:gd name="connsiteX536" fmla="*/ 798215 w 3028217"/>
                    <a:gd name="connsiteY536" fmla="*/ 181949 h 2962327"/>
                    <a:gd name="connsiteX537" fmla="*/ 938708 w 3028217"/>
                    <a:gd name="connsiteY537" fmla="*/ 121466 h 2962327"/>
                    <a:gd name="connsiteX538" fmla="*/ 952043 w 3028217"/>
                    <a:gd name="connsiteY538" fmla="*/ 141468 h 2962327"/>
                    <a:gd name="connsiteX539" fmla="*/ 951037 w 3028217"/>
                    <a:gd name="connsiteY539" fmla="*/ 142501 h 2962327"/>
                    <a:gd name="connsiteX540" fmla="*/ 953949 w 3028217"/>
                    <a:gd name="connsiteY540" fmla="*/ 140516 h 2962327"/>
                    <a:gd name="connsiteX541" fmla="*/ 952996 w 3028217"/>
                    <a:gd name="connsiteY541" fmla="*/ 148136 h 2962327"/>
                    <a:gd name="connsiteX542" fmla="*/ 952996 w 3028217"/>
                    <a:gd name="connsiteY542" fmla="*/ 169091 h 2962327"/>
                    <a:gd name="connsiteX543" fmla="*/ 944424 w 3028217"/>
                    <a:gd name="connsiteY543" fmla="*/ 159804 h 2962327"/>
                    <a:gd name="connsiteX544" fmla="*/ 933131 w 3028217"/>
                    <a:gd name="connsiteY544" fmla="*/ 154863 h 2962327"/>
                    <a:gd name="connsiteX545" fmla="*/ 931088 w 3028217"/>
                    <a:gd name="connsiteY545" fmla="*/ 155756 h 2962327"/>
                    <a:gd name="connsiteX546" fmla="*/ 930136 w 3028217"/>
                    <a:gd name="connsiteY546" fmla="*/ 155756 h 2962327"/>
                    <a:gd name="connsiteX547" fmla="*/ 918706 w 3028217"/>
                    <a:gd name="connsiteY547" fmla="*/ 144326 h 2962327"/>
                    <a:gd name="connsiteX548" fmla="*/ 931088 w 3028217"/>
                    <a:gd name="connsiteY548" fmla="*/ 122418 h 2962327"/>
                    <a:gd name="connsiteX549" fmla="*/ 938708 w 3028217"/>
                    <a:gd name="connsiteY549" fmla="*/ 121466 h 2962327"/>
                    <a:gd name="connsiteX550" fmla="*/ 925373 w 3028217"/>
                    <a:gd name="connsiteY550" fmla="*/ 107178 h 2962327"/>
                    <a:gd name="connsiteX551" fmla="*/ 938708 w 3028217"/>
                    <a:gd name="connsiteY551" fmla="*/ 121465 h 2962327"/>
                    <a:gd name="connsiteX552" fmla="*/ 935851 w 3028217"/>
                    <a:gd name="connsiteY552" fmla="*/ 121465 h 2962327"/>
                    <a:gd name="connsiteX553" fmla="*/ 932993 w 3028217"/>
                    <a:gd name="connsiteY553" fmla="*/ 121465 h 2962327"/>
                    <a:gd name="connsiteX554" fmla="*/ 901561 w 3028217"/>
                    <a:gd name="connsiteY554" fmla="*/ 123370 h 2962327"/>
                    <a:gd name="connsiteX555" fmla="*/ 925373 w 3028217"/>
                    <a:gd name="connsiteY555" fmla="*/ 107178 h 2962327"/>
                    <a:gd name="connsiteX556" fmla="*/ 1021576 w 3028217"/>
                    <a:gd name="connsiteY556" fmla="*/ 71936 h 2962327"/>
                    <a:gd name="connsiteX557" fmla="*/ 1031101 w 3028217"/>
                    <a:gd name="connsiteY557" fmla="*/ 97653 h 2962327"/>
                    <a:gd name="connsiteX558" fmla="*/ 1000621 w 3028217"/>
                    <a:gd name="connsiteY558" fmla="*/ 92891 h 2962327"/>
                    <a:gd name="connsiteX559" fmla="*/ 1007288 w 3028217"/>
                    <a:gd name="connsiteY559" fmla="*/ 79556 h 2962327"/>
                    <a:gd name="connsiteX560" fmla="*/ 1021576 w 3028217"/>
                    <a:gd name="connsiteY560" fmla="*/ 71936 h 2962327"/>
                    <a:gd name="connsiteX561" fmla="*/ 1113849 w 3028217"/>
                    <a:gd name="connsiteY561" fmla="*/ 40265 h 2962327"/>
                    <a:gd name="connsiteX562" fmla="*/ 1159689 w 3028217"/>
                    <a:gd name="connsiteY562" fmla="*/ 51933 h 2962327"/>
                    <a:gd name="connsiteX563" fmla="*/ 1151116 w 3028217"/>
                    <a:gd name="connsiteY563" fmla="*/ 84318 h 2962327"/>
                    <a:gd name="connsiteX564" fmla="*/ 1111111 w 3028217"/>
                    <a:gd name="connsiteY564" fmla="*/ 92891 h 2962327"/>
                    <a:gd name="connsiteX565" fmla="*/ 1070153 w 3028217"/>
                    <a:gd name="connsiteY565" fmla="*/ 58601 h 2962327"/>
                    <a:gd name="connsiteX566" fmla="*/ 1113849 w 3028217"/>
                    <a:gd name="connsiteY566" fmla="*/ 40265 h 2962327"/>
                    <a:gd name="connsiteX567" fmla="*/ 1400760 w 3028217"/>
                    <a:gd name="connsiteY567" fmla="*/ 96 h 2962327"/>
                    <a:gd name="connsiteX568" fmla="*/ 1476871 w 3028217"/>
                    <a:gd name="connsiteY568" fmla="*/ 5260 h 2962327"/>
                    <a:gd name="connsiteX569" fmla="*/ 1611174 w 3028217"/>
                    <a:gd name="connsiteY569" fmla="*/ 9070 h 2962327"/>
                    <a:gd name="connsiteX570" fmla="*/ 1619746 w 3028217"/>
                    <a:gd name="connsiteY570" fmla="*/ 17643 h 2962327"/>
                    <a:gd name="connsiteX571" fmla="*/ 1646416 w 3028217"/>
                    <a:gd name="connsiteY571" fmla="*/ 28120 h 2962327"/>
                    <a:gd name="connsiteX572" fmla="*/ 1667371 w 3028217"/>
                    <a:gd name="connsiteY572" fmla="*/ 31930 h 2962327"/>
                    <a:gd name="connsiteX573" fmla="*/ 1742261 w 3028217"/>
                    <a:gd name="connsiteY573" fmla="*/ 11690 h 2962327"/>
                    <a:gd name="connsiteX574" fmla="*/ 1820723 w 3028217"/>
                    <a:gd name="connsiteY574" fmla="*/ 30025 h 2962327"/>
                    <a:gd name="connsiteX575" fmla="*/ 1901686 w 3028217"/>
                    <a:gd name="connsiteY575" fmla="*/ 45265 h 2962327"/>
                    <a:gd name="connsiteX576" fmla="*/ 1894066 w 3028217"/>
                    <a:gd name="connsiteY576" fmla="*/ 69078 h 2962327"/>
                    <a:gd name="connsiteX577" fmla="*/ 1955978 w 3028217"/>
                    <a:gd name="connsiteY577" fmla="*/ 55743 h 2962327"/>
                    <a:gd name="connsiteX578" fmla="*/ 1954073 w 3028217"/>
                    <a:gd name="connsiteY578" fmla="*/ 71935 h 2962327"/>
                    <a:gd name="connsiteX579" fmla="*/ 1935976 w 3028217"/>
                    <a:gd name="connsiteY579" fmla="*/ 103368 h 2962327"/>
                    <a:gd name="connsiteX580" fmla="*/ 1949311 w 3028217"/>
                    <a:gd name="connsiteY580" fmla="*/ 161470 h 2962327"/>
                    <a:gd name="connsiteX581" fmla="*/ 1894066 w 3028217"/>
                    <a:gd name="connsiteY581" fmla="*/ 171948 h 2962327"/>
                    <a:gd name="connsiteX582" fmla="*/ 1913116 w 3028217"/>
                    <a:gd name="connsiteY582" fmla="*/ 183378 h 2962327"/>
                    <a:gd name="connsiteX583" fmla="*/ 1907401 w 3028217"/>
                    <a:gd name="connsiteY583" fmla="*/ 196713 h 2962327"/>
                    <a:gd name="connsiteX584" fmla="*/ 1873111 w 3028217"/>
                    <a:gd name="connsiteY584" fmla="*/ 245290 h 2962327"/>
                    <a:gd name="connsiteX585" fmla="*/ 1866443 w 3028217"/>
                    <a:gd name="connsiteY585" fmla="*/ 267198 h 2962327"/>
                    <a:gd name="connsiteX586" fmla="*/ 1851203 w 3028217"/>
                    <a:gd name="connsiteY586" fmla="*/ 270055 h 2962327"/>
                    <a:gd name="connsiteX587" fmla="*/ 1866443 w 3028217"/>
                    <a:gd name="connsiteY587" fmla="*/ 313870 h 2962327"/>
                    <a:gd name="connsiteX588" fmla="*/ 1843583 w 3028217"/>
                    <a:gd name="connsiteY588" fmla="*/ 319585 h 2962327"/>
                    <a:gd name="connsiteX589" fmla="*/ 1819771 w 3028217"/>
                    <a:gd name="connsiteY589" fmla="*/ 300535 h 2962327"/>
                    <a:gd name="connsiteX590" fmla="*/ 1788338 w 3028217"/>
                    <a:gd name="connsiteY590" fmla="*/ 313870 h 2962327"/>
                    <a:gd name="connsiteX591" fmla="*/ 1800721 w 3028217"/>
                    <a:gd name="connsiteY591" fmla="*/ 315775 h 2962327"/>
                    <a:gd name="connsiteX592" fmla="*/ 1823581 w 3028217"/>
                    <a:gd name="connsiteY592" fmla="*/ 314823 h 2962327"/>
                    <a:gd name="connsiteX593" fmla="*/ 1833106 w 3028217"/>
                    <a:gd name="connsiteY593" fmla="*/ 317680 h 2962327"/>
                    <a:gd name="connsiteX594" fmla="*/ 1838821 w 3028217"/>
                    <a:gd name="connsiteY594" fmla="*/ 334825 h 2962327"/>
                    <a:gd name="connsiteX595" fmla="*/ 1715948 w 3028217"/>
                    <a:gd name="connsiteY595" fmla="*/ 370068 h 2962327"/>
                    <a:gd name="connsiteX596" fmla="*/ 1691183 w 3028217"/>
                    <a:gd name="connsiteY596" fmla="*/ 379593 h 2962327"/>
                    <a:gd name="connsiteX597" fmla="*/ 1586408 w 3028217"/>
                    <a:gd name="connsiteY597" fmla="*/ 430075 h 2962327"/>
                    <a:gd name="connsiteX598" fmla="*/ 1542593 w 3028217"/>
                    <a:gd name="connsiteY598" fmla="*/ 468175 h 2962327"/>
                    <a:gd name="connsiteX599" fmla="*/ 1480681 w 3028217"/>
                    <a:gd name="connsiteY599" fmla="*/ 555805 h 2962327"/>
                    <a:gd name="connsiteX600" fmla="*/ 1462583 w 3028217"/>
                    <a:gd name="connsiteY600" fmla="*/ 562473 h 2962327"/>
                    <a:gd name="connsiteX601" fmla="*/ 1385431 w 3028217"/>
                    <a:gd name="connsiteY601" fmla="*/ 462460 h 2962327"/>
                    <a:gd name="connsiteX602" fmla="*/ 1379716 w 3028217"/>
                    <a:gd name="connsiteY602" fmla="*/ 398643 h 2962327"/>
                    <a:gd name="connsiteX603" fmla="*/ 1441628 w 3028217"/>
                    <a:gd name="connsiteY603" fmla="*/ 335778 h 2962327"/>
                    <a:gd name="connsiteX604" fmla="*/ 1449248 w 3028217"/>
                    <a:gd name="connsiteY604" fmla="*/ 321490 h 2962327"/>
                    <a:gd name="connsiteX605" fmla="*/ 1461631 w 3028217"/>
                    <a:gd name="connsiteY605" fmla="*/ 300535 h 2962327"/>
                    <a:gd name="connsiteX606" fmla="*/ 1412101 w 3028217"/>
                    <a:gd name="connsiteY606" fmla="*/ 280533 h 2962327"/>
                    <a:gd name="connsiteX607" fmla="*/ 1434961 w 3028217"/>
                    <a:gd name="connsiteY607" fmla="*/ 215763 h 2962327"/>
                    <a:gd name="connsiteX608" fmla="*/ 1371143 w 3028217"/>
                    <a:gd name="connsiteY608" fmla="*/ 160518 h 2962327"/>
                    <a:gd name="connsiteX609" fmla="*/ 1331138 w 3028217"/>
                    <a:gd name="connsiteY609" fmla="*/ 162423 h 2962327"/>
                    <a:gd name="connsiteX610" fmla="*/ 1303516 w 3028217"/>
                    <a:gd name="connsiteY610" fmla="*/ 150040 h 2962327"/>
                    <a:gd name="connsiteX611" fmla="*/ 1313993 w 3028217"/>
                    <a:gd name="connsiteY611" fmla="*/ 130038 h 2962327"/>
                    <a:gd name="connsiteX612" fmla="*/ 1313041 w 3028217"/>
                    <a:gd name="connsiteY612" fmla="*/ 121465 h 2962327"/>
                    <a:gd name="connsiteX613" fmla="*/ 1323518 w 3028217"/>
                    <a:gd name="connsiteY613" fmla="*/ 96700 h 2962327"/>
                    <a:gd name="connsiteX614" fmla="*/ 1387336 w 3028217"/>
                    <a:gd name="connsiteY614" fmla="*/ 88128 h 2962327"/>
                    <a:gd name="connsiteX615" fmla="*/ 1394003 w 3028217"/>
                    <a:gd name="connsiteY615" fmla="*/ 68125 h 2962327"/>
                    <a:gd name="connsiteX616" fmla="*/ 1445438 w 3028217"/>
                    <a:gd name="connsiteY616" fmla="*/ 41455 h 2962327"/>
                    <a:gd name="connsiteX617" fmla="*/ 1471104 w 3028217"/>
                    <a:gd name="connsiteY617" fmla="*/ 35589 h 2962327"/>
                    <a:gd name="connsiteX618" fmla="*/ 1469608 w 3028217"/>
                    <a:gd name="connsiteY618" fmla="*/ 35026 h 2962327"/>
                    <a:gd name="connsiteX619" fmla="*/ 1456869 w 3028217"/>
                    <a:gd name="connsiteY619" fmla="*/ 34788 h 2962327"/>
                    <a:gd name="connsiteX620" fmla="*/ 1365429 w 3028217"/>
                    <a:gd name="connsiteY620" fmla="*/ 60505 h 2962327"/>
                    <a:gd name="connsiteX621" fmla="*/ 1208266 w 3028217"/>
                    <a:gd name="connsiteY621" fmla="*/ 122418 h 2962327"/>
                    <a:gd name="connsiteX622" fmla="*/ 1175881 w 3028217"/>
                    <a:gd name="connsiteY622" fmla="*/ 122418 h 2962327"/>
                    <a:gd name="connsiteX623" fmla="*/ 1187311 w 3028217"/>
                    <a:gd name="connsiteY623" fmla="*/ 142420 h 2962327"/>
                    <a:gd name="connsiteX624" fmla="*/ 1180644 w 3028217"/>
                    <a:gd name="connsiteY624" fmla="*/ 149088 h 2962327"/>
                    <a:gd name="connsiteX625" fmla="*/ 1158647 w 3028217"/>
                    <a:gd name="connsiteY625" fmla="*/ 153642 h 2962327"/>
                    <a:gd name="connsiteX626" fmla="*/ 1143520 w 3028217"/>
                    <a:gd name="connsiteY626" fmla="*/ 152466 h 2962327"/>
                    <a:gd name="connsiteX627" fmla="*/ 1148259 w 3028217"/>
                    <a:gd name="connsiteY627" fmla="*/ 153731 h 2962327"/>
                    <a:gd name="connsiteX628" fmla="*/ 1152069 w 3028217"/>
                    <a:gd name="connsiteY628" fmla="*/ 175758 h 2962327"/>
                    <a:gd name="connsiteX629" fmla="*/ 1029196 w 3028217"/>
                    <a:gd name="connsiteY629" fmla="*/ 182425 h 2962327"/>
                    <a:gd name="connsiteX630" fmla="*/ 1006336 w 3028217"/>
                    <a:gd name="connsiteY630" fmla="*/ 148135 h 2962327"/>
                    <a:gd name="connsiteX631" fmla="*/ 995859 w 3028217"/>
                    <a:gd name="connsiteY631" fmla="*/ 134800 h 2962327"/>
                    <a:gd name="connsiteX632" fmla="*/ 987286 w 3028217"/>
                    <a:gd name="connsiteY632" fmla="*/ 114798 h 2962327"/>
                    <a:gd name="connsiteX633" fmla="*/ 1049199 w 3028217"/>
                    <a:gd name="connsiteY633" fmla="*/ 134800 h 2962327"/>
                    <a:gd name="connsiteX634" fmla="*/ 1064439 w 3028217"/>
                    <a:gd name="connsiteY634" fmla="*/ 149088 h 2962327"/>
                    <a:gd name="connsiteX635" fmla="*/ 1095871 w 3028217"/>
                    <a:gd name="connsiteY635" fmla="*/ 149326 h 2962327"/>
                    <a:gd name="connsiteX636" fmla="*/ 1106484 w 3028217"/>
                    <a:gd name="connsiteY636" fmla="*/ 148924 h 2962327"/>
                    <a:gd name="connsiteX637" fmla="*/ 1093014 w 3028217"/>
                    <a:gd name="connsiteY637" fmla="*/ 149088 h 2962327"/>
                    <a:gd name="connsiteX638" fmla="*/ 1062534 w 3028217"/>
                    <a:gd name="connsiteY638" fmla="*/ 131943 h 2962327"/>
                    <a:gd name="connsiteX639" fmla="*/ 1133971 w 3028217"/>
                    <a:gd name="connsiteY639" fmla="*/ 110988 h 2962327"/>
                    <a:gd name="connsiteX640" fmla="*/ 1158736 w 3028217"/>
                    <a:gd name="connsiteY640" fmla="*/ 88128 h 2962327"/>
                    <a:gd name="connsiteX641" fmla="*/ 1173024 w 3028217"/>
                    <a:gd name="connsiteY641" fmla="*/ 73840 h 2962327"/>
                    <a:gd name="connsiteX642" fmla="*/ 1214934 w 3028217"/>
                    <a:gd name="connsiteY642" fmla="*/ 54790 h 2962327"/>
                    <a:gd name="connsiteX643" fmla="*/ 1275894 w 3028217"/>
                    <a:gd name="connsiteY643" fmla="*/ 44313 h 2962327"/>
                    <a:gd name="connsiteX644" fmla="*/ 1211124 w 3028217"/>
                    <a:gd name="connsiteY644" fmla="*/ 51933 h 2962327"/>
                    <a:gd name="connsiteX645" fmla="*/ 1174929 w 3028217"/>
                    <a:gd name="connsiteY645" fmla="*/ 39550 h 2962327"/>
                    <a:gd name="connsiteX646" fmla="*/ 1174929 w 3028217"/>
                    <a:gd name="connsiteY646" fmla="*/ 26215 h 2962327"/>
                    <a:gd name="connsiteX647" fmla="*/ 1400760 w 3028217"/>
                    <a:gd name="connsiteY647" fmla="*/ 96 h 29623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  <a:cxn ang="0">
                      <a:pos x="connsiteX190" y="connsiteY190"/>
                    </a:cxn>
                    <a:cxn ang="0">
                      <a:pos x="connsiteX191" y="connsiteY191"/>
                    </a:cxn>
                    <a:cxn ang="0">
                      <a:pos x="connsiteX192" y="connsiteY192"/>
                    </a:cxn>
                    <a:cxn ang="0">
                      <a:pos x="connsiteX193" y="connsiteY193"/>
                    </a:cxn>
                    <a:cxn ang="0">
                      <a:pos x="connsiteX194" y="connsiteY194"/>
                    </a:cxn>
                    <a:cxn ang="0">
                      <a:pos x="connsiteX195" y="connsiteY195"/>
                    </a:cxn>
                    <a:cxn ang="0">
                      <a:pos x="connsiteX196" y="connsiteY196"/>
                    </a:cxn>
                    <a:cxn ang="0">
                      <a:pos x="connsiteX197" y="connsiteY197"/>
                    </a:cxn>
                    <a:cxn ang="0">
                      <a:pos x="connsiteX198" y="connsiteY198"/>
                    </a:cxn>
                    <a:cxn ang="0">
                      <a:pos x="connsiteX199" y="connsiteY199"/>
                    </a:cxn>
                    <a:cxn ang="0">
                      <a:pos x="connsiteX200" y="connsiteY200"/>
                    </a:cxn>
                    <a:cxn ang="0">
                      <a:pos x="connsiteX201" y="connsiteY201"/>
                    </a:cxn>
                    <a:cxn ang="0">
                      <a:pos x="connsiteX202" y="connsiteY202"/>
                    </a:cxn>
                    <a:cxn ang="0">
                      <a:pos x="connsiteX203" y="connsiteY203"/>
                    </a:cxn>
                    <a:cxn ang="0">
                      <a:pos x="connsiteX204" y="connsiteY204"/>
                    </a:cxn>
                    <a:cxn ang="0">
                      <a:pos x="connsiteX205" y="connsiteY205"/>
                    </a:cxn>
                    <a:cxn ang="0">
                      <a:pos x="connsiteX206" y="connsiteY206"/>
                    </a:cxn>
                    <a:cxn ang="0">
                      <a:pos x="connsiteX207" y="connsiteY207"/>
                    </a:cxn>
                    <a:cxn ang="0">
                      <a:pos x="connsiteX208" y="connsiteY208"/>
                    </a:cxn>
                    <a:cxn ang="0">
                      <a:pos x="connsiteX209" y="connsiteY209"/>
                    </a:cxn>
                    <a:cxn ang="0">
                      <a:pos x="connsiteX210" y="connsiteY210"/>
                    </a:cxn>
                    <a:cxn ang="0">
                      <a:pos x="connsiteX211" y="connsiteY211"/>
                    </a:cxn>
                    <a:cxn ang="0">
                      <a:pos x="connsiteX212" y="connsiteY212"/>
                    </a:cxn>
                    <a:cxn ang="0">
                      <a:pos x="connsiteX213" y="connsiteY213"/>
                    </a:cxn>
                    <a:cxn ang="0">
                      <a:pos x="connsiteX214" y="connsiteY214"/>
                    </a:cxn>
                    <a:cxn ang="0">
                      <a:pos x="connsiteX215" y="connsiteY215"/>
                    </a:cxn>
                    <a:cxn ang="0">
                      <a:pos x="connsiteX216" y="connsiteY216"/>
                    </a:cxn>
                    <a:cxn ang="0">
                      <a:pos x="connsiteX217" y="connsiteY217"/>
                    </a:cxn>
                    <a:cxn ang="0">
                      <a:pos x="connsiteX218" y="connsiteY218"/>
                    </a:cxn>
                    <a:cxn ang="0">
                      <a:pos x="connsiteX219" y="connsiteY219"/>
                    </a:cxn>
                    <a:cxn ang="0">
                      <a:pos x="connsiteX220" y="connsiteY220"/>
                    </a:cxn>
                    <a:cxn ang="0">
                      <a:pos x="connsiteX221" y="connsiteY221"/>
                    </a:cxn>
                    <a:cxn ang="0">
                      <a:pos x="connsiteX222" y="connsiteY222"/>
                    </a:cxn>
                    <a:cxn ang="0">
                      <a:pos x="connsiteX223" y="connsiteY223"/>
                    </a:cxn>
                    <a:cxn ang="0">
                      <a:pos x="connsiteX224" y="connsiteY224"/>
                    </a:cxn>
                    <a:cxn ang="0">
                      <a:pos x="connsiteX225" y="connsiteY225"/>
                    </a:cxn>
                    <a:cxn ang="0">
                      <a:pos x="connsiteX226" y="connsiteY226"/>
                    </a:cxn>
                    <a:cxn ang="0">
                      <a:pos x="connsiteX227" y="connsiteY227"/>
                    </a:cxn>
                    <a:cxn ang="0">
                      <a:pos x="connsiteX228" y="connsiteY228"/>
                    </a:cxn>
                    <a:cxn ang="0">
                      <a:pos x="connsiteX229" y="connsiteY229"/>
                    </a:cxn>
                    <a:cxn ang="0">
                      <a:pos x="connsiteX230" y="connsiteY230"/>
                    </a:cxn>
                    <a:cxn ang="0">
                      <a:pos x="connsiteX231" y="connsiteY231"/>
                    </a:cxn>
                    <a:cxn ang="0">
                      <a:pos x="connsiteX232" y="connsiteY232"/>
                    </a:cxn>
                    <a:cxn ang="0">
                      <a:pos x="connsiteX233" y="connsiteY233"/>
                    </a:cxn>
                    <a:cxn ang="0">
                      <a:pos x="connsiteX234" y="connsiteY234"/>
                    </a:cxn>
                    <a:cxn ang="0">
                      <a:pos x="connsiteX235" y="connsiteY235"/>
                    </a:cxn>
                    <a:cxn ang="0">
                      <a:pos x="connsiteX236" y="connsiteY236"/>
                    </a:cxn>
                    <a:cxn ang="0">
                      <a:pos x="connsiteX237" y="connsiteY237"/>
                    </a:cxn>
                    <a:cxn ang="0">
                      <a:pos x="connsiteX238" y="connsiteY238"/>
                    </a:cxn>
                    <a:cxn ang="0">
                      <a:pos x="connsiteX239" y="connsiteY239"/>
                    </a:cxn>
                    <a:cxn ang="0">
                      <a:pos x="connsiteX240" y="connsiteY240"/>
                    </a:cxn>
                    <a:cxn ang="0">
                      <a:pos x="connsiteX241" y="connsiteY241"/>
                    </a:cxn>
                    <a:cxn ang="0">
                      <a:pos x="connsiteX242" y="connsiteY242"/>
                    </a:cxn>
                    <a:cxn ang="0">
                      <a:pos x="connsiteX243" y="connsiteY243"/>
                    </a:cxn>
                    <a:cxn ang="0">
                      <a:pos x="connsiteX244" y="connsiteY244"/>
                    </a:cxn>
                    <a:cxn ang="0">
                      <a:pos x="connsiteX245" y="connsiteY245"/>
                    </a:cxn>
                    <a:cxn ang="0">
                      <a:pos x="connsiteX246" y="connsiteY246"/>
                    </a:cxn>
                    <a:cxn ang="0">
                      <a:pos x="connsiteX247" y="connsiteY247"/>
                    </a:cxn>
                    <a:cxn ang="0">
                      <a:pos x="connsiteX248" y="connsiteY248"/>
                    </a:cxn>
                    <a:cxn ang="0">
                      <a:pos x="connsiteX249" y="connsiteY249"/>
                    </a:cxn>
                    <a:cxn ang="0">
                      <a:pos x="connsiteX250" y="connsiteY250"/>
                    </a:cxn>
                    <a:cxn ang="0">
                      <a:pos x="connsiteX251" y="connsiteY251"/>
                    </a:cxn>
                    <a:cxn ang="0">
                      <a:pos x="connsiteX252" y="connsiteY252"/>
                    </a:cxn>
                    <a:cxn ang="0">
                      <a:pos x="connsiteX253" y="connsiteY253"/>
                    </a:cxn>
                    <a:cxn ang="0">
                      <a:pos x="connsiteX254" y="connsiteY254"/>
                    </a:cxn>
                    <a:cxn ang="0">
                      <a:pos x="connsiteX255" y="connsiteY255"/>
                    </a:cxn>
                    <a:cxn ang="0">
                      <a:pos x="connsiteX256" y="connsiteY256"/>
                    </a:cxn>
                    <a:cxn ang="0">
                      <a:pos x="connsiteX257" y="connsiteY257"/>
                    </a:cxn>
                    <a:cxn ang="0">
                      <a:pos x="connsiteX258" y="connsiteY258"/>
                    </a:cxn>
                    <a:cxn ang="0">
                      <a:pos x="connsiteX259" y="connsiteY259"/>
                    </a:cxn>
                    <a:cxn ang="0">
                      <a:pos x="connsiteX260" y="connsiteY260"/>
                    </a:cxn>
                    <a:cxn ang="0">
                      <a:pos x="connsiteX261" y="connsiteY261"/>
                    </a:cxn>
                    <a:cxn ang="0">
                      <a:pos x="connsiteX262" y="connsiteY262"/>
                    </a:cxn>
                    <a:cxn ang="0">
                      <a:pos x="connsiteX263" y="connsiteY263"/>
                    </a:cxn>
                    <a:cxn ang="0">
                      <a:pos x="connsiteX264" y="connsiteY264"/>
                    </a:cxn>
                    <a:cxn ang="0">
                      <a:pos x="connsiteX265" y="connsiteY265"/>
                    </a:cxn>
                    <a:cxn ang="0">
                      <a:pos x="connsiteX266" y="connsiteY266"/>
                    </a:cxn>
                    <a:cxn ang="0">
                      <a:pos x="connsiteX267" y="connsiteY267"/>
                    </a:cxn>
                    <a:cxn ang="0">
                      <a:pos x="connsiteX268" y="connsiteY268"/>
                    </a:cxn>
                    <a:cxn ang="0">
                      <a:pos x="connsiteX269" y="connsiteY269"/>
                    </a:cxn>
                    <a:cxn ang="0">
                      <a:pos x="connsiteX270" y="connsiteY270"/>
                    </a:cxn>
                    <a:cxn ang="0">
                      <a:pos x="connsiteX271" y="connsiteY271"/>
                    </a:cxn>
                    <a:cxn ang="0">
                      <a:pos x="connsiteX272" y="connsiteY272"/>
                    </a:cxn>
                    <a:cxn ang="0">
                      <a:pos x="connsiteX273" y="connsiteY273"/>
                    </a:cxn>
                    <a:cxn ang="0">
                      <a:pos x="connsiteX274" y="connsiteY274"/>
                    </a:cxn>
                    <a:cxn ang="0">
                      <a:pos x="connsiteX275" y="connsiteY275"/>
                    </a:cxn>
                    <a:cxn ang="0">
                      <a:pos x="connsiteX276" y="connsiteY276"/>
                    </a:cxn>
                    <a:cxn ang="0">
                      <a:pos x="connsiteX277" y="connsiteY277"/>
                    </a:cxn>
                    <a:cxn ang="0">
                      <a:pos x="connsiteX278" y="connsiteY278"/>
                    </a:cxn>
                    <a:cxn ang="0">
                      <a:pos x="connsiteX279" y="connsiteY279"/>
                    </a:cxn>
                    <a:cxn ang="0">
                      <a:pos x="connsiteX280" y="connsiteY280"/>
                    </a:cxn>
                    <a:cxn ang="0">
                      <a:pos x="connsiteX281" y="connsiteY281"/>
                    </a:cxn>
                    <a:cxn ang="0">
                      <a:pos x="connsiteX282" y="connsiteY282"/>
                    </a:cxn>
                    <a:cxn ang="0">
                      <a:pos x="connsiteX283" y="connsiteY283"/>
                    </a:cxn>
                    <a:cxn ang="0">
                      <a:pos x="connsiteX284" y="connsiteY284"/>
                    </a:cxn>
                    <a:cxn ang="0">
                      <a:pos x="connsiteX285" y="connsiteY285"/>
                    </a:cxn>
                    <a:cxn ang="0">
                      <a:pos x="connsiteX286" y="connsiteY286"/>
                    </a:cxn>
                    <a:cxn ang="0">
                      <a:pos x="connsiteX287" y="connsiteY287"/>
                    </a:cxn>
                    <a:cxn ang="0">
                      <a:pos x="connsiteX288" y="connsiteY288"/>
                    </a:cxn>
                    <a:cxn ang="0">
                      <a:pos x="connsiteX289" y="connsiteY289"/>
                    </a:cxn>
                    <a:cxn ang="0">
                      <a:pos x="connsiteX290" y="connsiteY290"/>
                    </a:cxn>
                    <a:cxn ang="0">
                      <a:pos x="connsiteX291" y="connsiteY291"/>
                    </a:cxn>
                    <a:cxn ang="0">
                      <a:pos x="connsiteX292" y="connsiteY292"/>
                    </a:cxn>
                    <a:cxn ang="0">
                      <a:pos x="connsiteX293" y="connsiteY293"/>
                    </a:cxn>
                    <a:cxn ang="0">
                      <a:pos x="connsiteX294" y="connsiteY294"/>
                    </a:cxn>
                    <a:cxn ang="0">
                      <a:pos x="connsiteX295" y="connsiteY295"/>
                    </a:cxn>
                    <a:cxn ang="0">
                      <a:pos x="connsiteX296" y="connsiteY296"/>
                    </a:cxn>
                    <a:cxn ang="0">
                      <a:pos x="connsiteX297" y="connsiteY297"/>
                    </a:cxn>
                    <a:cxn ang="0">
                      <a:pos x="connsiteX298" y="connsiteY298"/>
                    </a:cxn>
                    <a:cxn ang="0">
                      <a:pos x="connsiteX299" y="connsiteY299"/>
                    </a:cxn>
                    <a:cxn ang="0">
                      <a:pos x="connsiteX300" y="connsiteY300"/>
                    </a:cxn>
                    <a:cxn ang="0">
                      <a:pos x="connsiteX301" y="connsiteY301"/>
                    </a:cxn>
                    <a:cxn ang="0">
                      <a:pos x="connsiteX302" y="connsiteY302"/>
                    </a:cxn>
                    <a:cxn ang="0">
                      <a:pos x="connsiteX303" y="connsiteY303"/>
                    </a:cxn>
                    <a:cxn ang="0">
                      <a:pos x="connsiteX304" y="connsiteY304"/>
                    </a:cxn>
                    <a:cxn ang="0">
                      <a:pos x="connsiteX305" y="connsiteY305"/>
                    </a:cxn>
                    <a:cxn ang="0">
                      <a:pos x="connsiteX306" y="connsiteY306"/>
                    </a:cxn>
                    <a:cxn ang="0">
                      <a:pos x="connsiteX307" y="connsiteY307"/>
                    </a:cxn>
                    <a:cxn ang="0">
                      <a:pos x="connsiteX308" y="connsiteY308"/>
                    </a:cxn>
                    <a:cxn ang="0">
                      <a:pos x="connsiteX309" y="connsiteY309"/>
                    </a:cxn>
                    <a:cxn ang="0">
                      <a:pos x="connsiteX310" y="connsiteY310"/>
                    </a:cxn>
                    <a:cxn ang="0">
                      <a:pos x="connsiteX311" y="connsiteY311"/>
                    </a:cxn>
                    <a:cxn ang="0">
                      <a:pos x="connsiteX312" y="connsiteY312"/>
                    </a:cxn>
                    <a:cxn ang="0">
                      <a:pos x="connsiteX313" y="connsiteY313"/>
                    </a:cxn>
                    <a:cxn ang="0">
                      <a:pos x="connsiteX314" y="connsiteY314"/>
                    </a:cxn>
                    <a:cxn ang="0">
                      <a:pos x="connsiteX315" y="connsiteY315"/>
                    </a:cxn>
                    <a:cxn ang="0">
                      <a:pos x="connsiteX316" y="connsiteY316"/>
                    </a:cxn>
                    <a:cxn ang="0">
                      <a:pos x="connsiteX317" y="connsiteY317"/>
                    </a:cxn>
                    <a:cxn ang="0">
                      <a:pos x="connsiteX318" y="connsiteY318"/>
                    </a:cxn>
                    <a:cxn ang="0">
                      <a:pos x="connsiteX319" y="connsiteY319"/>
                    </a:cxn>
                    <a:cxn ang="0">
                      <a:pos x="connsiteX320" y="connsiteY320"/>
                    </a:cxn>
                    <a:cxn ang="0">
                      <a:pos x="connsiteX321" y="connsiteY321"/>
                    </a:cxn>
                    <a:cxn ang="0">
                      <a:pos x="connsiteX322" y="connsiteY322"/>
                    </a:cxn>
                    <a:cxn ang="0">
                      <a:pos x="connsiteX323" y="connsiteY323"/>
                    </a:cxn>
                    <a:cxn ang="0">
                      <a:pos x="connsiteX324" y="connsiteY324"/>
                    </a:cxn>
                    <a:cxn ang="0">
                      <a:pos x="connsiteX325" y="connsiteY325"/>
                    </a:cxn>
                    <a:cxn ang="0">
                      <a:pos x="connsiteX326" y="connsiteY326"/>
                    </a:cxn>
                    <a:cxn ang="0">
                      <a:pos x="connsiteX327" y="connsiteY327"/>
                    </a:cxn>
                    <a:cxn ang="0">
                      <a:pos x="connsiteX328" y="connsiteY328"/>
                    </a:cxn>
                    <a:cxn ang="0">
                      <a:pos x="connsiteX329" y="connsiteY329"/>
                    </a:cxn>
                    <a:cxn ang="0">
                      <a:pos x="connsiteX330" y="connsiteY330"/>
                    </a:cxn>
                    <a:cxn ang="0">
                      <a:pos x="connsiteX331" y="connsiteY331"/>
                    </a:cxn>
                    <a:cxn ang="0">
                      <a:pos x="connsiteX332" y="connsiteY332"/>
                    </a:cxn>
                    <a:cxn ang="0">
                      <a:pos x="connsiteX333" y="connsiteY333"/>
                    </a:cxn>
                    <a:cxn ang="0">
                      <a:pos x="connsiteX334" y="connsiteY334"/>
                    </a:cxn>
                    <a:cxn ang="0">
                      <a:pos x="connsiteX335" y="connsiteY335"/>
                    </a:cxn>
                    <a:cxn ang="0">
                      <a:pos x="connsiteX336" y="connsiteY336"/>
                    </a:cxn>
                    <a:cxn ang="0">
                      <a:pos x="connsiteX337" y="connsiteY337"/>
                    </a:cxn>
                    <a:cxn ang="0">
                      <a:pos x="connsiteX338" y="connsiteY338"/>
                    </a:cxn>
                    <a:cxn ang="0">
                      <a:pos x="connsiteX339" y="connsiteY339"/>
                    </a:cxn>
                    <a:cxn ang="0">
                      <a:pos x="connsiteX340" y="connsiteY340"/>
                    </a:cxn>
                    <a:cxn ang="0">
                      <a:pos x="connsiteX341" y="connsiteY341"/>
                    </a:cxn>
                    <a:cxn ang="0">
                      <a:pos x="connsiteX342" y="connsiteY342"/>
                    </a:cxn>
                    <a:cxn ang="0">
                      <a:pos x="connsiteX343" y="connsiteY343"/>
                    </a:cxn>
                    <a:cxn ang="0">
                      <a:pos x="connsiteX344" y="connsiteY344"/>
                    </a:cxn>
                    <a:cxn ang="0">
                      <a:pos x="connsiteX345" y="connsiteY345"/>
                    </a:cxn>
                    <a:cxn ang="0">
                      <a:pos x="connsiteX346" y="connsiteY346"/>
                    </a:cxn>
                    <a:cxn ang="0">
                      <a:pos x="connsiteX347" y="connsiteY347"/>
                    </a:cxn>
                    <a:cxn ang="0">
                      <a:pos x="connsiteX348" y="connsiteY348"/>
                    </a:cxn>
                    <a:cxn ang="0">
                      <a:pos x="connsiteX349" y="connsiteY349"/>
                    </a:cxn>
                    <a:cxn ang="0">
                      <a:pos x="connsiteX350" y="connsiteY350"/>
                    </a:cxn>
                    <a:cxn ang="0">
                      <a:pos x="connsiteX351" y="connsiteY351"/>
                    </a:cxn>
                    <a:cxn ang="0">
                      <a:pos x="connsiteX352" y="connsiteY352"/>
                    </a:cxn>
                    <a:cxn ang="0">
                      <a:pos x="connsiteX353" y="connsiteY353"/>
                    </a:cxn>
                    <a:cxn ang="0">
                      <a:pos x="connsiteX354" y="connsiteY354"/>
                    </a:cxn>
                    <a:cxn ang="0">
                      <a:pos x="connsiteX355" y="connsiteY355"/>
                    </a:cxn>
                    <a:cxn ang="0">
                      <a:pos x="connsiteX356" y="connsiteY356"/>
                    </a:cxn>
                    <a:cxn ang="0">
                      <a:pos x="connsiteX357" y="connsiteY357"/>
                    </a:cxn>
                    <a:cxn ang="0">
                      <a:pos x="connsiteX358" y="connsiteY358"/>
                    </a:cxn>
                    <a:cxn ang="0">
                      <a:pos x="connsiteX359" y="connsiteY359"/>
                    </a:cxn>
                    <a:cxn ang="0">
                      <a:pos x="connsiteX360" y="connsiteY360"/>
                    </a:cxn>
                    <a:cxn ang="0">
                      <a:pos x="connsiteX361" y="connsiteY361"/>
                    </a:cxn>
                    <a:cxn ang="0">
                      <a:pos x="connsiteX362" y="connsiteY362"/>
                    </a:cxn>
                    <a:cxn ang="0">
                      <a:pos x="connsiteX363" y="connsiteY363"/>
                    </a:cxn>
                    <a:cxn ang="0">
                      <a:pos x="connsiteX364" y="connsiteY364"/>
                    </a:cxn>
                    <a:cxn ang="0">
                      <a:pos x="connsiteX365" y="connsiteY365"/>
                    </a:cxn>
                    <a:cxn ang="0">
                      <a:pos x="connsiteX366" y="connsiteY366"/>
                    </a:cxn>
                    <a:cxn ang="0">
                      <a:pos x="connsiteX367" y="connsiteY367"/>
                    </a:cxn>
                    <a:cxn ang="0">
                      <a:pos x="connsiteX368" y="connsiteY368"/>
                    </a:cxn>
                    <a:cxn ang="0">
                      <a:pos x="connsiteX369" y="connsiteY369"/>
                    </a:cxn>
                    <a:cxn ang="0">
                      <a:pos x="connsiteX370" y="connsiteY370"/>
                    </a:cxn>
                    <a:cxn ang="0">
                      <a:pos x="connsiteX371" y="connsiteY371"/>
                    </a:cxn>
                    <a:cxn ang="0">
                      <a:pos x="connsiteX372" y="connsiteY372"/>
                    </a:cxn>
                    <a:cxn ang="0">
                      <a:pos x="connsiteX373" y="connsiteY373"/>
                    </a:cxn>
                    <a:cxn ang="0">
                      <a:pos x="connsiteX374" y="connsiteY374"/>
                    </a:cxn>
                    <a:cxn ang="0">
                      <a:pos x="connsiteX375" y="connsiteY375"/>
                    </a:cxn>
                    <a:cxn ang="0">
                      <a:pos x="connsiteX376" y="connsiteY376"/>
                    </a:cxn>
                    <a:cxn ang="0">
                      <a:pos x="connsiteX377" y="connsiteY377"/>
                    </a:cxn>
                    <a:cxn ang="0">
                      <a:pos x="connsiteX378" y="connsiteY378"/>
                    </a:cxn>
                    <a:cxn ang="0">
                      <a:pos x="connsiteX379" y="connsiteY379"/>
                    </a:cxn>
                    <a:cxn ang="0">
                      <a:pos x="connsiteX380" y="connsiteY380"/>
                    </a:cxn>
                    <a:cxn ang="0">
                      <a:pos x="connsiteX381" y="connsiteY381"/>
                    </a:cxn>
                    <a:cxn ang="0">
                      <a:pos x="connsiteX382" y="connsiteY382"/>
                    </a:cxn>
                    <a:cxn ang="0">
                      <a:pos x="connsiteX383" y="connsiteY383"/>
                    </a:cxn>
                    <a:cxn ang="0">
                      <a:pos x="connsiteX384" y="connsiteY384"/>
                    </a:cxn>
                    <a:cxn ang="0">
                      <a:pos x="connsiteX385" y="connsiteY385"/>
                    </a:cxn>
                    <a:cxn ang="0">
                      <a:pos x="connsiteX386" y="connsiteY386"/>
                    </a:cxn>
                    <a:cxn ang="0">
                      <a:pos x="connsiteX387" y="connsiteY387"/>
                    </a:cxn>
                    <a:cxn ang="0">
                      <a:pos x="connsiteX388" y="connsiteY388"/>
                    </a:cxn>
                    <a:cxn ang="0">
                      <a:pos x="connsiteX389" y="connsiteY389"/>
                    </a:cxn>
                    <a:cxn ang="0">
                      <a:pos x="connsiteX390" y="connsiteY390"/>
                    </a:cxn>
                    <a:cxn ang="0">
                      <a:pos x="connsiteX391" y="connsiteY391"/>
                    </a:cxn>
                    <a:cxn ang="0">
                      <a:pos x="connsiteX392" y="connsiteY392"/>
                    </a:cxn>
                    <a:cxn ang="0">
                      <a:pos x="connsiteX393" y="connsiteY393"/>
                    </a:cxn>
                    <a:cxn ang="0">
                      <a:pos x="connsiteX394" y="connsiteY394"/>
                    </a:cxn>
                    <a:cxn ang="0">
                      <a:pos x="connsiteX395" y="connsiteY395"/>
                    </a:cxn>
                    <a:cxn ang="0">
                      <a:pos x="connsiteX396" y="connsiteY396"/>
                    </a:cxn>
                    <a:cxn ang="0">
                      <a:pos x="connsiteX397" y="connsiteY397"/>
                    </a:cxn>
                    <a:cxn ang="0">
                      <a:pos x="connsiteX398" y="connsiteY398"/>
                    </a:cxn>
                    <a:cxn ang="0">
                      <a:pos x="connsiteX399" y="connsiteY399"/>
                    </a:cxn>
                    <a:cxn ang="0">
                      <a:pos x="connsiteX400" y="connsiteY400"/>
                    </a:cxn>
                    <a:cxn ang="0">
                      <a:pos x="connsiteX401" y="connsiteY401"/>
                    </a:cxn>
                    <a:cxn ang="0">
                      <a:pos x="connsiteX402" y="connsiteY402"/>
                    </a:cxn>
                    <a:cxn ang="0">
                      <a:pos x="connsiteX403" y="connsiteY403"/>
                    </a:cxn>
                    <a:cxn ang="0">
                      <a:pos x="connsiteX404" y="connsiteY404"/>
                    </a:cxn>
                    <a:cxn ang="0">
                      <a:pos x="connsiteX405" y="connsiteY405"/>
                    </a:cxn>
                    <a:cxn ang="0">
                      <a:pos x="connsiteX406" y="connsiteY406"/>
                    </a:cxn>
                    <a:cxn ang="0">
                      <a:pos x="connsiteX407" y="connsiteY407"/>
                    </a:cxn>
                    <a:cxn ang="0">
                      <a:pos x="connsiteX408" y="connsiteY408"/>
                    </a:cxn>
                    <a:cxn ang="0">
                      <a:pos x="connsiteX409" y="connsiteY409"/>
                    </a:cxn>
                    <a:cxn ang="0">
                      <a:pos x="connsiteX410" y="connsiteY410"/>
                    </a:cxn>
                    <a:cxn ang="0">
                      <a:pos x="connsiteX411" y="connsiteY411"/>
                    </a:cxn>
                    <a:cxn ang="0">
                      <a:pos x="connsiteX412" y="connsiteY412"/>
                    </a:cxn>
                    <a:cxn ang="0">
                      <a:pos x="connsiteX413" y="connsiteY413"/>
                    </a:cxn>
                    <a:cxn ang="0">
                      <a:pos x="connsiteX414" y="connsiteY414"/>
                    </a:cxn>
                    <a:cxn ang="0">
                      <a:pos x="connsiteX415" y="connsiteY415"/>
                    </a:cxn>
                    <a:cxn ang="0">
                      <a:pos x="connsiteX416" y="connsiteY416"/>
                    </a:cxn>
                    <a:cxn ang="0">
                      <a:pos x="connsiteX417" y="connsiteY417"/>
                    </a:cxn>
                    <a:cxn ang="0">
                      <a:pos x="connsiteX418" y="connsiteY418"/>
                    </a:cxn>
                    <a:cxn ang="0">
                      <a:pos x="connsiteX419" y="connsiteY419"/>
                    </a:cxn>
                    <a:cxn ang="0">
                      <a:pos x="connsiteX420" y="connsiteY420"/>
                    </a:cxn>
                    <a:cxn ang="0">
                      <a:pos x="connsiteX421" y="connsiteY421"/>
                    </a:cxn>
                    <a:cxn ang="0">
                      <a:pos x="connsiteX422" y="connsiteY422"/>
                    </a:cxn>
                    <a:cxn ang="0">
                      <a:pos x="connsiteX423" y="connsiteY423"/>
                    </a:cxn>
                    <a:cxn ang="0">
                      <a:pos x="connsiteX424" y="connsiteY424"/>
                    </a:cxn>
                    <a:cxn ang="0">
                      <a:pos x="connsiteX425" y="connsiteY425"/>
                    </a:cxn>
                    <a:cxn ang="0">
                      <a:pos x="connsiteX426" y="connsiteY426"/>
                    </a:cxn>
                    <a:cxn ang="0">
                      <a:pos x="connsiteX427" y="connsiteY427"/>
                    </a:cxn>
                    <a:cxn ang="0">
                      <a:pos x="connsiteX428" y="connsiteY428"/>
                    </a:cxn>
                    <a:cxn ang="0">
                      <a:pos x="connsiteX429" y="connsiteY429"/>
                    </a:cxn>
                    <a:cxn ang="0">
                      <a:pos x="connsiteX430" y="connsiteY430"/>
                    </a:cxn>
                    <a:cxn ang="0">
                      <a:pos x="connsiteX431" y="connsiteY431"/>
                    </a:cxn>
                    <a:cxn ang="0">
                      <a:pos x="connsiteX432" y="connsiteY432"/>
                    </a:cxn>
                    <a:cxn ang="0">
                      <a:pos x="connsiteX433" y="connsiteY433"/>
                    </a:cxn>
                    <a:cxn ang="0">
                      <a:pos x="connsiteX434" y="connsiteY434"/>
                    </a:cxn>
                    <a:cxn ang="0">
                      <a:pos x="connsiteX435" y="connsiteY435"/>
                    </a:cxn>
                    <a:cxn ang="0">
                      <a:pos x="connsiteX436" y="connsiteY436"/>
                    </a:cxn>
                    <a:cxn ang="0">
                      <a:pos x="connsiteX437" y="connsiteY437"/>
                    </a:cxn>
                    <a:cxn ang="0">
                      <a:pos x="connsiteX438" y="connsiteY438"/>
                    </a:cxn>
                    <a:cxn ang="0">
                      <a:pos x="connsiteX439" y="connsiteY439"/>
                    </a:cxn>
                    <a:cxn ang="0">
                      <a:pos x="connsiteX440" y="connsiteY440"/>
                    </a:cxn>
                    <a:cxn ang="0">
                      <a:pos x="connsiteX441" y="connsiteY441"/>
                    </a:cxn>
                    <a:cxn ang="0">
                      <a:pos x="connsiteX442" y="connsiteY442"/>
                    </a:cxn>
                    <a:cxn ang="0">
                      <a:pos x="connsiteX443" y="connsiteY443"/>
                    </a:cxn>
                    <a:cxn ang="0">
                      <a:pos x="connsiteX444" y="connsiteY444"/>
                    </a:cxn>
                    <a:cxn ang="0">
                      <a:pos x="connsiteX445" y="connsiteY445"/>
                    </a:cxn>
                    <a:cxn ang="0">
                      <a:pos x="connsiteX446" y="connsiteY446"/>
                    </a:cxn>
                    <a:cxn ang="0">
                      <a:pos x="connsiteX447" y="connsiteY447"/>
                    </a:cxn>
                    <a:cxn ang="0">
                      <a:pos x="connsiteX448" y="connsiteY448"/>
                    </a:cxn>
                    <a:cxn ang="0">
                      <a:pos x="connsiteX449" y="connsiteY449"/>
                    </a:cxn>
                    <a:cxn ang="0">
                      <a:pos x="connsiteX450" y="connsiteY450"/>
                    </a:cxn>
                    <a:cxn ang="0">
                      <a:pos x="connsiteX451" y="connsiteY451"/>
                    </a:cxn>
                    <a:cxn ang="0">
                      <a:pos x="connsiteX452" y="connsiteY452"/>
                    </a:cxn>
                    <a:cxn ang="0">
                      <a:pos x="connsiteX453" y="connsiteY453"/>
                    </a:cxn>
                    <a:cxn ang="0">
                      <a:pos x="connsiteX454" y="connsiteY454"/>
                    </a:cxn>
                    <a:cxn ang="0">
                      <a:pos x="connsiteX455" y="connsiteY455"/>
                    </a:cxn>
                    <a:cxn ang="0">
                      <a:pos x="connsiteX456" y="connsiteY456"/>
                    </a:cxn>
                    <a:cxn ang="0">
                      <a:pos x="connsiteX457" y="connsiteY457"/>
                    </a:cxn>
                    <a:cxn ang="0">
                      <a:pos x="connsiteX458" y="connsiteY458"/>
                    </a:cxn>
                    <a:cxn ang="0">
                      <a:pos x="connsiteX459" y="connsiteY459"/>
                    </a:cxn>
                    <a:cxn ang="0">
                      <a:pos x="connsiteX460" y="connsiteY460"/>
                    </a:cxn>
                    <a:cxn ang="0">
                      <a:pos x="connsiteX461" y="connsiteY461"/>
                    </a:cxn>
                    <a:cxn ang="0">
                      <a:pos x="connsiteX462" y="connsiteY462"/>
                    </a:cxn>
                    <a:cxn ang="0">
                      <a:pos x="connsiteX463" y="connsiteY463"/>
                    </a:cxn>
                    <a:cxn ang="0">
                      <a:pos x="connsiteX464" y="connsiteY464"/>
                    </a:cxn>
                    <a:cxn ang="0">
                      <a:pos x="connsiteX465" y="connsiteY465"/>
                    </a:cxn>
                    <a:cxn ang="0">
                      <a:pos x="connsiteX466" y="connsiteY466"/>
                    </a:cxn>
                    <a:cxn ang="0">
                      <a:pos x="connsiteX467" y="connsiteY467"/>
                    </a:cxn>
                    <a:cxn ang="0">
                      <a:pos x="connsiteX468" y="connsiteY468"/>
                    </a:cxn>
                    <a:cxn ang="0">
                      <a:pos x="connsiteX469" y="connsiteY469"/>
                    </a:cxn>
                    <a:cxn ang="0">
                      <a:pos x="connsiteX470" y="connsiteY470"/>
                    </a:cxn>
                    <a:cxn ang="0">
                      <a:pos x="connsiteX471" y="connsiteY471"/>
                    </a:cxn>
                    <a:cxn ang="0">
                      <a:pos x="connsiteX472" y="connsiteY472"/>
                    </a:cxn>
                    <a:cxn ang="0">
                      <a:pos x="connsiteX473" y="connsiteY473"/>
                    </a:cxn>
                    <a:cxn ang="0">
                      <a:pos x="connsiteX474" y="connsiteY474"/>
                    </a:cxn>
                    <a:cxn ang="0">
                      <a:pos x="connsiteX475" y="connsiteY475"/>
                    </a:cxn>
                    <a:cxn ang="0">
                      <a:pos x="connsiteX476" y="connsiteY476"/>
                    </a:cxn>
                    <a:cxn ang="0">
                      <a:pos x="connsiteX477" y="connsiteY477"/>
                    </a:cxn>
                    <a:cxn ang="0">
                      <a:pos x="connsiteX478" y="connsiteY478"/>
                    </a:cxn>
                    <a:cxn ang="0">
                      <a:pos x="connsiteX479" y="connsiteY479"/>
                    </a:cxn>
                    <a:cxn ang="0">
                      <a:pos x="connsiteX480" y="connsiteY480"/>
                    </a:cxn>
                    <a:cxn ang="0">
                      <a:pos x="connsiteX481" y="connsiteY481"/>
                    </a:cxn>
                    <a:cxn ang="0">
                      <a:pos x="connsiteX482" y="connsiteY482"/>
                    </a:cxn>
                    <a:cxn ang="0">
                      <a:pos x="connsiteX483" y="connsiteY483"/>
                    </a:cxn>
                    <a:cxn ang="0">
                      <a:pos x="connsiteX484" y="connsiteY484"/>
                    </a:cxn>
                    <a:cxn ang="0">
                      <a:pos x="connsiteX485" y="connsiteY485"/>
                    </a:cxn>
                    <a:cxn ang="0">
                      <a:pos x="connsiteX486" y="connsiteY486"/>
                    </a:cxn>
                    <a:cxn ang="0">
                      <a:pos x="connsiteX487" y="connsiteY487"/>
                    </a:cxn>
                    <a:cxn ang="0">
                      <a:pos x="connsiteX488" y="connsiteY488"/>
                    </a:cxn>
                    <a:cxn ang="0">
                      <a:pos x="connsiteX489" y="connsiteY489"/>
                    </a:cxn>
                    <a:cxn ang="0">
                      <a:pos x="connsiteX490" y="connsiteY490"/>
                    </a:cxn>
                    <a:cxn ang="0">
                      <a:pos x="connsiteX491" y="connsiteY491"/>
                    </a:cxn>
                    <a:cxn ang="0">
                      <a:pos x="connsiteX492" y="connsiteY492"/>
                    </a:cxn>
                    <a:cxn ang="0">
                      <a:pos x="connsiteX493" y="connsiteY493"/>
                    </a:cxn>
                    <a:cxn ang="0">
                      <a:pos x="connsiteX494" y="connsiteY494"/>
                    </a:cxn>
                    <a:cxn ang="0">
                      <a:pos x="connsiteX495" y="connsiteY495"/>
                    </a:cxn>
                    <a:cxn ang="0">
                      <a:pos x="connsiteX496" y="connsiteY496"/>
                    </a:cxn>
                    <a:cxn ang="0">
                      <a:pos x="connsiteX497" y="connsiteY497"/>
                    </a:cxn>
                    <a:cxn ang="0">
                      <a:pos x="connsiteX498" y="connsiteY498"/>
                    </a:cxn>
                    <a:cxn ang="0">
                      <a:pos x="connsiteX499" y="connsiteY499"/>
                    </a:cxn>
                    <a:cxn ang="0">
                      <a:pos x="connsiteX500" y="connsiteY500"/>
                    </a:cxn>
                    <a:cxn ang="0">
                      <a:pos x="connsiteX501" y="connsiteY501"/>
                    </a:cxn>
                    <a:cxn ang="0">
                      <a:pos x="connsiteX502" y="connsiteY502"/>
                    </a:cxn>
                    <a:cxn ang="0">
                      <a:pos x="connsiteX503" y="connsiteY503"/>
                    </a:cxn>
                    <a:cxn ang="0">
                      <a:pos x="connsiteX504" y="connsiteY504"/>
                    </a:cxn>
                    <a:cxn ang="0">
                      <a:pos x="connsiteX505" y="connsiteY505"/>
                    </a:cxn>
                    <a:cxn ang="0">
                      <a:pos x="connsiteX506" y="connsiteY506"/>
                    </a:cxn>
                    <a:cxn ang="0">
                      <a:pos x="connsiteX507" y="connsiteY507"/>
                    </a:cxn>
                    <a:cxn ang="0">
                      <a:pos x="connsiteX508" y="connsiteY508"/>
                    </a:cxn>
                    <a:cxn ang="0">
                      <a:pos x="connsiteX509" y="connsiteY509"/>
                    </a:cxn>
                    <a:cxn ang="0">
                      <a:pos x="connsiteX510" y="connsiteY510"/>
                    </a:cxn>
                    <a:cxn ang="0">
                      <a:pos x="connsiteX511" y="connsiteY511"/>
                    </a:cxn>
                    <a:cxn ang="0">
                      <a:pos x="connsiteX512" y="connsiteY512"/>
                    </a:cxn>
                    <a:cxn ang="0">
                      <a:pos x="connsiteX513" y="connsiteY513"/>
                    </a:cxn>
                    <a:cxn ang="0">
                      <a:pos x="connsiteX514" y="connsiteY514"/>
                    </a:cxn>
                    <a:cxn ang="0">
                      <a:pos x="connsiteX515" y="connsiteY515"/>
                    </a:cxn>
                    <a:cxn ang="0">
                      <a:pos x="connsiteX516" y="connsiteY516"/>
                    </a:cxn>
                    <a:cxn ang="0">
                      <a:pos x="connsiteX517" y="connsiteY517"/>
                    </a:cxn>
                    <a:cxn ang="0">
                      <a:pos x="connsiteX518" y="connsiteY518"/>
                    </a:cxn>
                    <a:cxn ang="0">
                      <a:pos x="connsiteX519" y="connsiteY519"/>
                    </a:cxn>
                    <a:cxn ang="0">
                      <a:pos x="connsiteX520" y="connsiteY520"/>
                    </a:cxn>
                    <a:cxn ang="0">
                      <a:pos x="connsiteX521" y="connsiteY521"/>
                    </a:cxn>
                    <a:cxn ang="0">
                      <a:pos x="connsiteX522" y="connsiteY522"/>
                    </a:cxn>
                    <a:cxn ang="0">
                      <a:pos x="connsiteX523" y="connsiteY523"/>
                    </a:cxn>
                    <a:cxn ang="0">
                      <a:pos x="connsiteX524" y="connsiteY524"/>
                    </a:cxn>
                    <a:cxn ang="0">
                      <a:pos x="connsiteX525" y="connsiteY525"/>
                    </a:cxn>
                    <a:cxn ang="0">
                      <a:pos x="connsiteX526" y="connsiteY526"/>
                    </a:cxn>
                    <a:cxn ang="0">
                      <a:pos x="connsiteX527" y="connsiteY527"/>
                    </a:cxn>
                    <a:cxn ang="0">
                      <a:pos x="connsiteX528" y="connsiteY528"/>
                    </a:cxn>
                    <a:cxn ang="0">
                      <a:pos x="connsiteX529" y="connsiteY529"/>
                    </a:cxn>
                    <a:cxn ang="0">
                      <a:pos x="connsiteX530" y="connsiteY530"/>
                    </a:cxn>
                    <a:cxn ang="0">
                      <a:pos x="connsiteX531" y="connsiteY531"/>
                    </a:cxn>
                    <a:cxn ang="0">
                      <a:pos x="connsiteX532" y="connsiteY532"/>
                    </a:cxn>
                    <a:cxn ang="0">
                      <a:pos x="connsiteX533" y="connsiteY533"/>
                    </a:cxn>
                    <a:cxn ang="0">
                      <a:pos x="connsiteX534" y="connsiteY534"/>
                    </a:cxn>
                    <a:cxn ang="0">
                      <a:pos x="connsiteX535" y="connsiteY535"/>
                    </a:cxn>
                    <a:cxn ang="0">
                      <a:pos x="connsiteX536" y="connsiteY536"/>
                    </a:cxn>
                    <a:cxn ang="0">
                      <a:pos x="connsiteX537" y="connsiteY537"/>
                    </a:cxn>
                    <a:cxn ang="0">
                      <a:pos x="connsiteX538" y="connsiteY538"/>
                    </a:cxn>
                    <a:cxn ang="0">
                      <a:pos x="connsiteX539" y="connsiteY539"/>
                    </a:cxn>
                    <a:cxn ang="0">
                      <a:pos x="connsiteX540" y="connsiteY540"/>
                    </a:cxn>
                    <a:cxn ang="0">
                      <a:pos x="connsiteX541" y="connsiteY541"/>
                    </a:cxn>
                    <a:cxn ang="0">
                      <a:pos x="connsiteX542" y="connsiteY542"/>
                    </a:cxn>
                    <a:cxn ang="0">
                      <a:pos x="connsiteX543" y="connsiteY543"/>
                    </a:cxn>
                    <a:cxn ang="0">
                      <a:pos x="connsiteX544" y="connsiteY544"/>
                    </a:cxn>
                    <a:cxn ang="0">
                      <a:pos x="connsiteX545" y="connsiteY545"/>
                    </a:cxn>
                    <a:cxn ang="0">
                      <a:pos x="connsiteX546" y="connsiteY546"/>
                    </a:cxn>
                    <a:cxn ang="0">
                      <a:pos x="connsiteX547" y="connsiteY547"/>
                    </a:cxn>
                    <a:cxn ang="0">
                      <a:pos x="connsiteX548" y="connsiteY548"/>
                    </a:cxn>
                    <a:cxn ang="0">
                      <a:pos x="connsiteX549" y="connsiteY549"/>
                    </a:cxn>
                    <a:cxn ang="0">
                      <a:pos x="connsiteX550" y="connsiteY550"/>
                    </a:cxn>
                    <a:cxn ang="0">
                      <a:pos x="connsiteX551" y="connsiteY551"/>
                    </a:cxn>
                    <a:cxn ang="0">
                      <a:pos x="connsiteX552" y="connsiteY552"/>
                    </a:cxn>
                    <a:cxn ang="0">
                      <a:pos x="connsiteX553" y="connsiteY553"/>
                    </a:cxn>
                    <a:cxn ang="0">
                      <a:pos x="connsiteX554" y="connsiteY554"/>
                    </a:cxn>
                    <a:cxn ang="0">
                      <a:pos x="connsiteX555" y="connsiteY555"/>
                    </a:cxn>
                    <a:cxn ang="0">
                      <a:pos x="connsiteX556" y="connsiteY556"/>
                    </a:cxn>
                    <a:cxn ang="0">
                      <a:pos x="connsiteX557" y="connsiteY557"/>
                    </a:cxn>
                    <a:cxn ang="0">
                      <a:pos x="connsiteX558" y="connsiteY558"/>
                    </a:cxn>
                    <a:cxn ang="0">
                      <a:pos x="connsiteX559" y="connsiteY559"/>
                    </a:cxn>
                    <a:cxn ang="0">
                      <a:pos x="connsiteX560" y="connsiteY560"/>
                    </a:cxn>
                    <a:cxn ang="0">
                      <a:pos x="connsiteX561" y="connsiteY561"/>
                    </a:cxn>
                    <a:cxn ang="0">
                      <a:pos x="connsiteX562" y="connsiteY562"/>
                    </a:cxn>
                    <a:cxn ang="0">
                      <a:pos x="connsiteX563" y="connsiteY563"/>
                    </a:cxn>
                    <a:cxn ang="0">
                      <a:pos x="connsiteX564" y="connsiteY564"/>
                    </a:cxn>
                    <a:cxn ang="0">
                      <a:pos x="connsiteX565" y="connsiteY565"/>
                    </a:cxn>
                    <a:cxn ang="0">
                      <a:pos x="connsiteX566" y="connsiteY566"/>
                    </a:cxn>
                    <a:cxn ang="0">
                      <a:pos x="connsiteX567" y="connsiteY567"/>
                    </a:cxn>
                    <a:cxn ang="0">
                      <a:pos x="connsiteX568" y="connsiteY568"/>
                    </a:cxn>
                    <a:cxn ang="0">
                      <a:pos x="connsiteX569" y="connsiteY569"/>
                    </a:cxn>
                    <a:cxn ang="0">
                      <a:pos x="connsiteX570" y="connsiteY570"/>
                    </a:cxn>
                    <a:cxn ang="0">
                      <a:pos x="connsiteX571" y="connsiteY571"/>
                    </a:cxn>
                    <a:cxn ang="0">
                      <a:pos x="connsiteX572" y="connsiteY572"/>
                    </a:cxn>
                    <a:cxn ang="0">
                      <a:pos x="connsiteX573" y="connsiteY573"/>
                    </a:cxn>
                    <a:cxn ang="0">
                      <a:pos x="connsiteX574" y="connsiteY574"/>
                    </a:cxn>
                    <a:cxn ang="0">
                      <a:pos x="connsiteX575" y="connsiteY575"/>
                    </a:cxn>
                    <a:cxn ang="0">
                      <a:pos x="connsiteX576" y="connsiteY576"/>
                    </a:cxn>
                    <a:cxn ang="0">
                      <a:pos x="connsiteX577" y="connsiteY577"/>
                    </a:cxn>
                    <a:cxn ang="0">
                      <a:pos x="connsiteX578" y="connsiteY578"/>
                    </a:cxn>
                    <a:cxn ang="0">
                      <a:pos x="connsiteX579" y="connsiteY579"/>
                    </a:cxn>
                    <a:cxn ang="0">
                      <a:pos x="connsiteX580" y="connsiteY580"/>
                    </a:cxn>
                    <a:cxn ang="0">
                      <a:pos x="connsiteX581" y="connsiteY581"/>
                    </a:cxn>
                    <a:cxn ang="0">
                      <a:pos x="connsiteX582" y="connsiteY582"/>
                    </a:cxn>
                    <a:cxn ang="0">
                      <a:pos x="connsiteX583" y="connsiteY583"/>
                    </a:cxn>
                    <a:cxn ang="0">
                      <a:pos x="connsiteX584" y="connsiteY584"/>
                    </a:cxn>
                    <a:cxn ang="0">
                      <a:pos x="connsiteX585" y="connsiteY585"/>
                    </a:cxn>
                    <a:cxn ang="0">
                      <a:pos x="connsiteX586" y="connsiteY586"/>
                    </a:cxn>
                    <a:cxn ang="0">
                      <a:pos x="connsiteX587" y="connsiteY587"/>
                    </a:cxn>
                    <a:cxn ang="0">
                      <a:pos x="connsiteX588" y="connsiteY588"/>
                    </a:cxn>
                    <a:cxn ang="0">
                      <a:pos x="connsiteX589" y="connsiteY589"/>
                    </a:cxn>
                    <a:cxn ang="0">
                      <a:pos x="connsiteX590" y="connsiteY590"/>
                    </a:cxn>
                    <a:cxn ang="0">
                      <a:pos x="connsiteX591" y="connsiteY591"/>
                    </a:cxn>
                    <a:cxn ang="0">
                      <a:pos x="connsiteX592" y="connsiteY592"/>
                    </a:cxn>
                    <a:cxn ang="0">
                      <a:pos x="connsiteX593" y="connsiteY593"/>
                    </a:cxn>
                    <a:cxn ang="0">
                      <a:pos x="connsiteX594" y="connsiteY594"/>
                    </a:cxn>
                    <a:cxn ang="0">
                      <a:pos x="connsiteX595" y="connsiteY595"/>
                    </a:cxn>
                    <a:cxn ang="0">
                      <a:pos x="connsiteX596" y="connsiteY596"/>
                    </a:cxn>
                    <a:cxn ang="0">
                      <a:pos x="connsiteX597" y="connsiteY597"/>
                    </a:cxn>
                    <a:cxn ang="0">
                      <a:pos x="connsiteX598" y="connsiteY598"/>
                    </a:cxn>
                    <a:cxn ang="0">
                      <a:pos x="connsiteX599" y="connsiteY599"/>
                    </a:cxn>
                    <a:cxn ang="0">
                      <a:pos x="connsiteX600" y="connsiteY600"/>
                    </a:cxn>
                    <a:cxn ang="0">
                      <a:pos x="connsiteX601" y="connsiteY601"/>
                    </a:cxn>
                    <a:cxn ang="0">
                      <a:pos x="connsiteX602" y="connsiteY602"/>
                    </a:cxn>
                    <a:cxn ang="0">
                      <a:pos x="connsiteX603" y="connsiteY603"/>
                    </a:cxn>
                    <a:cxn ang="0">
                      <a:pos x="connsiteX604" y="connsiteY604"/>
                    </a:cxn>
                    <a:cxn ang="0">
                      <a:pos x="connsiteX605" y="connsiteY605"/>
                    </a:cxn>
                    <a:cxn ang="0">
                      <a:pos x="connsiteX606" y="connsiteY606"/>
                    </a:cxn>
                    <a:cxn ang="0">
                      <a:pos x="connsiteX607" y="connsiteY607"/>
                    </a:cxn>
                    <a:cxn ang="0">
                      <a:pos x="connsiteX608" y="connsiteY608"/>
                    </a:cxn>
                    <a:cxn ang="0">
                      <a:pos x="connsiteX609" y="connsiteY609"/>
                    </a:cxn>
                    <a:cxn ang="0">
                      <a:pos x="connsiteX610" y="connsiteY610"/>
                    </a:cxn>
                    <a:cxn ang="0">
                      <a:pos x="connsiteX611" y="connsiteY611"/>
                    </a:cxn>
                    <a:cxn ang="0">
                      <a:pos x="connsiteX612" y="connsiteY612"/>
                    </a:cxn>
                    <a:cxn ang="0">
                      <a:pos x="connsiteX613" y="connsiteY613"/>
                    </a:cxn>
                    <a:cxn ang="0">
                      <a:pos x="connsiteX614" y="connsiteY614"/>
                    </a:cxn>
                    <a:cxn ang="0">
                      <a:pos x="connsiteX615" y="connsiteY615"/>
                    </a:cxn>
                    <a:cxn ang="0">
                      <a:pos x="connsiteX616" y="connsiteY616"/>
                    </a:cxn>
                    <a:cxn ang="0">
                      <a:pos x="connsiteX617" y="connsiteY617"/>
                    </a:cxn>
                    <a:cxn ang="0">
                      <a:pos x="connsiteX618" y="connsiteY618"/>
                    </a:cxn>
                    <a:cxn ang="0">
                      <a:pos x="connsiteX619" y="connsiteY619"/>
                    </a:cxn>
                    <a:cxn ang="0">
                      <a:pos x="connsiteX620" y="connsiteY620"/>
                    </a:cxn>
                    <a:cxn ang="0">
                      <a:pos x="connsiteX621" y="connsiteY621"/>
                    </a:cxn>
                    <a:cxn ang="0">
                      <a:pos x="connsiteX622" y="connsiteY622"/>
                    </a:cxn>
                    <a:cxn ang="0">
                      <a:pos x="connsiteX623" y="connsiteY623"/>
                    </a:cxn>
                    <a:cxn ang="0">
                      <a:pos x="connsiteX624" y="connsiteY624"/>
                    </a:cxn>
                    <a:cxn ang="0">
                      <a:pos x="connsiteX625" y="connsiteY625"/>
                    </a:cxn>
                    <a:cxn ang="0">
                      <a:pos x="connsiteX626" y="connsiteY626"/>
                    </a:cxn>
                    <a:cxn ang="0">
                      <a:pos x="connsiteX627" y="connsiteY627"/>
                    </a:cxn>
                    <a:cxn ang="0">
                      <a:pos x="connsiteX628" y="connsiteY628"/>
                    </a:cxn>
                    <a:cxn ang="0">
                      <a:pos x="connsiteX629" y="connsiteY629"/>
                    </a:cxn>
                    <a:cxn ang="0">
                      <a:pos x="connsiteX630" y="connsiteY630"/>
                    </a:cxn>
                    <a:cxn ang="0">
                      <a:pos x="connsiteX631" y="connsiteY631"/>
                    </a:cxn>
                    <a:cxn ang="0">
                      <a:pos x="connsiteX632" y="connsiteY632"/>
                    </a:cxn>
                    <a:cxn ang="0">
                      <a:pos x="connsiteX633" y="connsiteY633"/>
                    </a:cxn>
                    <a:cxn ang="0">
                      <a:pos x="connsiteX634" y="connsiteY634"/>
                    </a:cxn>
                    <a:cxn ang="0">
                      <a:pos x="connsiteX635" y="connsiteY635"/>
                    </a:cxn>
                    <a:cxn ang="0">
                      <a:pos x="connsiteX636" y="connsiteY636"/>
                    </a:cxn>
                    <a:cxn ang="0">
                      <a:pos x="connsiteX637" y="connsiteY637"/>
                    </a:cxn>
                    <a:cxn ang="0">
                      <a:pos x="connsiteX638" y="connsiteY638"/>
                    </a:cxn>
                    <a:cxn ang="0">
                      <a:pos x="connsiteX639" y="connsiteY639"/>
                    </a:cxn>
                    <a:cxn ang="0">
                      <a:pos x="connsiteX640" y="connsiteY640"/>
                    </a:cxn>
                    <a:cxn ang="0">
                      <a:pos x="connsiteX641" y="connsiteY641"/>
                    </a:cxn>
                    <a:cxn ang="0">
                      <a:pos x="connsiteX642" y="connsiteY642"/>
                    </a:cxn>
                    <a:cxn ang="0">
                      <a:pos x="connsiteX643" y="connsiteY643"/>
                    </a:cxn>
                    <a:cxn ang="0">
                      <a:pos x="connsiteX644" y="connsiteY644"/>
                    </a:cxn>
                    <a:cxn ang="0">
                      <a:pos x="connsiteX645" y="connsiteY645"/>
                    </a:cxn>
                    <a:cxn ang="0">
                      <a:pos x="connsiteX646" y="connsiteY646"/>
                    </a:cxn>
                    <a:cxn ang="0">
                      <a:pos x="connsiteX647" y="connsiteY647"/>
                    </a:cxn>
                  </a:cxnLst>
                  <a:rect l="l" t="t" r="r" b="b"/>
                  <a:pathLst>
                    <a:path w="3028217" h="2962327">
                      <a:moveTo>
                        <a:pt x="2863236" y="2049564"/>
                      </a:moveTo>
                      <a:cubicBezTo>
                        <a:pt x="2854902" y="2049564"/>
                        <a:pt x="2847996" y="2053612"/>
                        <a:pt x="2844662" y="2065518"/>
                      </a:cubicBezTo>
                      <a:cubicBezTo>
                        <a:pt x="2840852" y="2080758"/>
                        <a:pt x="2821802" y="2104571"/>
                        <a:pt x="2847519" y="2116953"/>
                      </a:cubicBezTo>
                      <a:cubicBezTo>
                        <a:pt x="2878000" y="2131241"/>
                        <a:pt x="2877047" y="2098856"/>
                        <a:pt x="2887525" y="2084568"/>
                      </a:cubicBezTo>
                      <a:cubicBezTo>
                        <a:pt x="2888477" y="2083616"/>
                        <a:pt x="2889430" y="2080758"/>
                        <a:pt x="2890382" y="2078853"/>
                      </a:cubicBezTo>
                      <a:cubicBezTo>
                        <a:pt x="2895144" y="2071233"/>
                        <a:pt x="2896097" y="2064566"/>
                        <a:pt x="2890382" y="2057898"/>
                      </a:cubicBezTo>
                      <a:cubicBezTo>
                        <a:pt x="2881334" y="2053612"/>
                        <a:pt x="2871571" y="2049564"/>
                        <a:pt x="2863236" y="2049564"/>
                      </a:cubicBezTo>
                      <a:close/>
                      <a:moveTo>
                        <a:pt x="2453184" y="1703568"/>
                      </a:moveTo>
                      <a:cubicBezTo>
                        <a:pt x="2446516" y="1700711"/>
                        <a:pt x="2442706" y="1708331"/>
                        <a:pt x="2444611" y="1714046"/>
                      </a:cubicBezTo>
                      <a:cubicBezTo>
                        <a:pt x="2448421" y="1725476"/>
                        <a:pt x="2452231" y="1738811"/>
                        <a:pt x="2467471" y="1740716"/>
                      </a:cubicBezTo>
                      <a:cubicBezTo>
                        <a:pt x="2475091" y="1741668"/>
                        <a:pt x="2480806" y="1736906"/>
                        <a:pt x="2482711" y="1728333"/>
                      </a:cubicBezTo>
                      <a:cubicBezTo>
                        <a:pt x="2473186" y="1720713"/>
                        <a:pt x="2463661" y="1710236"/>
                        <a:pt x="2453184" y="1703568"/>
                      </a:cubicBezTo>
                      <a:close/>
                      <a:moveTo>
                        <a:pt x="802501" y="1583553"/>
                      </a:moveTo>
                      <a:cubicBezTo>
                        <a:pt x="805359" y="1585458"/>
                        <a:pt x="811074" y="1586410"/>
                        <a:pt x="812026" y="1589268"/>
                      </a:cubicBezTo>
                      <a:cubicBezTo>
                        <a:pt x="814884" y="1596888"/>
                        <a:pt x="807264" y="1597840"/>
                        <a:pt x="802501" y="1599745"/>
                      </a:cubicBezTo>
                      <a:cubicBezTo>
                        <a:pt x="797739" y="1601650"/>
                        <a:pt x="792976" y="1598793"/>
                        <a:pt x="792024" y="1594030"/>
                      </a:cubicBezTo>
                      <a:cubicBezTo>
                        <a:pt x="788214" y="1586410"/>
                        <a:pt x="794881" y="1585458"/>
                        <a:pt x="802501" y="1583553"/>
                      </a:cubicBezTo>
                      <a:close/>
                      <a:moveTo>
                        <a:pt x="573901" y="1577838"/>
                      </a:moveTo>
                      <a:cubicBezTo>
                        <a:pt x="581521" y="1579743"/>
                        <a:pt x="588189" y="1582600"/>
                        <a:pt x="592951" y="1589268"/>
                      </a:cubicBezTo>
                      <a:cubicBezTo>
                        <a:pt x="592951" y="1594982"/>
                        <a:pt x="589141" y="1596888"/>
                        <a:pt x="584379" y="1596888"/>
                      </a:cubicBezTo>
                      <a:cubicBezTo>
                        <a:pt x="575806" y="1597840"/>
                        <a:pt x="568186" y="1595935"/>
                        <a:pt x="565329" y="1587363"/>
                      </a:cubicBezTo>
                      <a:cubicBezTo>
                        <a:pt x="562471" y="1580695"/>
                        <a:pt x="568186" y="1576885"/>
                        <a:pt x="573901" y="1577838"/>
                      </a:cubicBezTo>
                      <a:close/>
                      <a:moveTo>
                        <a:pt x="698678" y="1550216"/>
                      </a:moveTo>
                      <a:cubicBezTo>
                        <a:pt x="729158" y="1545453"/>
                        <a:pt x="746303" y="1560693"/>
                        <a:pt x="763448" y="1592126"/>
                      </a:cubicBezTo>
                      <a:cubicBezTo>
                        <a:pt x="731063" y="1576886"/>
                        <a:pt x="706298" y="1611176"/>
                        <a:pt x="678676" y="1592126"/>
                      </a:cubicBezTo>
                      <a:cubicBezTo>
                        <a:pt x="675818" y="1573076"/>
                        <a:pt x="667246" y="1551168"/>
                        <a:pt x="698678" y="1550216"/>
                      </a:cubicBezTo>
                      <a:close/>
                      <a:moveTo>
                        <a:pt x="492939" y="1460681"/>
                      </a:moveTo>
                      <a:cubicBezTo>
                        <a:pt x="518656" y="1456871"/>
                        <a:pt x="541516" y="1464491"/>
                        <a:pt x="562471" y="1479731"/>
                      </a:cubicBezTo>
                      <a:cubicBezTo>
                        <a:pt x="590094" y="1499733"/>
                        <a:pt x="618669" y="1515926"/>
                        <a:pt x="646291" y="1537833"/>
                      </a:cubicBezTo>
                      <a:cubicBezTo>
                        <a:pt x="620574" y="1545453"/>
                        <a:pt x="593904" y="1560693"/>
                        <a:pt x="577711" y="1525451"/>
                      </a:cubicBezTo>
                      <a:cubicBezTo>
                        <a:pt x="567234" y="1503543"/>
                        <a:pt x="541516" y="1503543"/>
                        <a:pt x="527229" y="1487351"/>
                      </a:cubicBezTo>
                      <a:lnTo>
                        <a:pt x="525032" y="1486533"/>
                      </a:lnTo>
                      <a:lnTo>
                        <a:pt x="527229" y="1488303"/>
                      </a:lnTo>
                      <a:cubicBezTo>
                        <a:pt x="502464" y="1486398"/>
                        <a:pt x="475794" y="1465443"/>
                        <a:pt x="451029" y="1494971"/>
                      </a:cubicBezTo>
                      <a:cubicBezTo>
                        <a:pt x="453886" y="1467348"/>
                        <a:pt x="471984" y="1461633"/>
                        <a:pt x="492939" y="1460681"/>
                      </a:cubicBezTo>
                      <a:close/>
                      <a:moveTo>
                        <a:pt x="592475" y="1413889"/>
                      </a:moveTo>
                      <a:cubicBezTo>
                        <a:pt x="594380" y="1414008"/>
                        <a:pt x="596285" y="1414485"/>
                        <a:pt x="596761" y="1414961"/>
                      </a:cubicBezTo>
                      <a:cubicBezTo>
                        <a:pt x="605334" y="1423533"/>
                        <a:pt x="603428" y="1433058"/>
                        <a:pt x="595809" y="1447346"/>
                      </a:cubicBezTo>
                      <a:cubicBezTo>
                        <a:pt x="589141" y="1434011"/>
                        <a:pt x="579616" y="1426391"/>
                        <a:pt x="588189" y="1414961"/>
                      </a:cubicBezTo>
                      <a:cubicBezTo>
                        <a:pt x="588665" y="1414009"/>
                        <a:pt x="590570" y="1413770"/>
                        <a:pt x="592475" y="1413889"/>
                      </a:cubicBezTo>
                      <a:close/>
                      <a:moveTo>
                        <a:pt x="2633206" y="1174931"/>
                      </a:moveTo>
                      <a:cubicBezTo>
                        <a:pt x="2646541" y="1176836"/>
                        <a:pt x="2659876" y="1178741"/>
                        <a:pt x="2673211" y="1180646"/>
                      </a:cubicBezTo>
                      <a:cubicBezTo>
                        <a:pt x="2657018" y="1197791"/>
                        <a:pt x="2645588" y="1186361"/>
                        <a:pt x="2633206" y="1174931"/>
                      </a:cubicBezTo>
                      <a:close/>
                      <a:moveTo>
                        <a:pt x="2477948" y="1095873"/>
                      </a:moveTo>
                      <a:cubicBezTo>
                        <a:pt x="2477948" y="1101588"/>
                        <a:pt x="2478901" y="1106350"/>
                        <a:pt x="2484616" y="1110160"/>
                      </a:cubicBezTo>
                      <a:cubicBezTo>
                        <a:pt x="2478901" y="1119685"/>
                        <a:pt x="2464613" y="1121590"/>
                        <a:pt x="2464613" y="1135878"/>
                      </a:cubicBezTo>
                      <a:cubicBezTo>
                        <a:pt x="2464613" y="1153023"/>
                        <a:pt x="2454136" y="1151118"/>
                        <a:pt x="2444611" y="1144450"/>
                      </a:cubicBezTo>
                      <a:cubicBezTo>
                        <a:pt x="2434133" y="1136830"/>
                        <a:pt x="2413178" y="1133020"/>
                        <a:pt x="2415083" y="1119685"/>
                      </a:cubicBezTo>
                      <a:cubicBezTo>
                        <a:pt x="2417941" y="1101588"/>
                        <a:pt x="2436038" y="1116828"/>
                        <a:pt x="2446516" y="1114923"/>
                      </a:cubicBezTo>
                      <a:cubicBezTo>
                        <a:pt x="2458898" y="1112065"/>
                        <a:pt x="2470329" y="1106350"/>
                        <a:pt x="2477948" y="1095873"/>
                      </a:cubicBezTo>
                      <a:close/>
                      <a:moveTo>
                        <a:pt x="2344599" y="1039676"/>
                      </a:moveTo>
                      <a:cubicBezTo>
                        <a:pt x="2358886" y="1039676"/>
                        <a:pt x="2352219" y="1056821"/>
                        <a:pt x="2355076" y="1066346"/>
                      </a:cubicBezTo>
                      <a:cubicBezTo>
                        <a:pt x="2354124" y="1077776"/>
                        <a:pt x="2356981" y="1093016"/>
                        <a:pt x="2341741" y="1092063"/>
                      </a:cubicBezTo>
                      <a:cubicBezTo>
                        <a:pt x="2328406" y="1091111"/>
                        <a:pt x="2329359" y="1075871"/>
                        <a:pt x="2328406" y="1065393"/>
                      </a:cubicBezTo>
                      <a:cubicBezTo>
                        <a:pt x="2327454" y="1053011"/>
                        <a:pt x="2331264" y="1039676"/>
                        <a:pt x="2344599" y="1039676"/>
                      </a:cubicBezTo>
                      <a:close/>
                      <a:moveTo>
                        <a:pt x="699631" y="966334"/>
                      </a:moveTo>
                      <a:cubicBezTo>
                        <a:pt x="671056" y="960619"/>
                        <a:pt x="648196" y="971096"/>
                        <a:pt x="616764" y="992051"/>
                      </a:cubicBezTo>
                      <a:cubicBezTo>
                        <a:pt x="652959" y="990146"/>
                        <a:pt x="677724" y="983478"/>
                        <a:pt x="699631" y="966334"/>
                      </a:cubicBezTo>
                      <a:close/>
                      <a:moveTo>
                        <a:pt x="2786559" y="938711"/>
                      </a:moveTo>
                      <a:cubicBezTo>
                        <a:pt x="2796084" y="944426"/>
                        <a:pt x="2804656" y="939663"/>
                        <a:pt x="2814181" y="938711"/>
                      </a:cubicBezTo>
                      <a:cubicBezTo>
                        <a:pt x="2814181" y="940616"/>
                        <a:pt x="2814181" y="943473"/>
                        <a:pt x="2814181" y="945378"/>
                      </a:cubicBezTo>
                      <a:cubicBezTo>
                        <a:pt x="2803704" y="949188"/>
                        <a:pt x="2791321" y="959666"/>
                        <a:pt x="2786559" y="938711"/>
                      </a:cubicBezTo>
                      <a:close/>
                      <a:moveTo>
                        <a:pt x="737731" y="935019"/>
                      </a:moveTo>
                      <a:cubicBezTo>
                        <a:pt x="726540" y="936091"/>
                        <a:pt x="714872" y="940139"/>
                        <a:pt x="702489" y="951093"/>
                      </a:cubicBezTo>
                      <a:cubicBezTo>
                        <a:pt x="731064" y="951093"/>
                        <a:pt x="753924" y="958713"/>
                        <a:pt x="770116" y="936805"/>
                      </a:cubicBezTo>
                      <a:cubicBezTo>
                        <a:pt x="759639" y="935853"/>
                        <a:pt x="748923" y="933948"/>
                        <a:pt x="737731" y="935019"/>
                      </a:cubicBezTo>
                      <a:close/>
                      <a:moveTo>
                        <a:pt x="619383" y="880251"/>
                      </a:moveTo>
                      <a:cubicBezTo>
                        <a:pt x="616526" y="879417"/>
                        <a:pt x="612477" y="880608"/>
                        <a:pt x="608191" y="882513"/>
                      </a:cubicBezTo>
                      <a:cubicBezTo>
                        <a:pt x="589141" y="887276"/>
                        <a:pt x="539611" y="951093"/>
                        <a:pt x="541516" y="968238"/>
                      </a:cubicBezTo>
                      <a:cubicBezTo>
                        <a:pt x="543421" y="979668"/>
                        <a:pt x="550089" y="980621"/>
                        <a:pt x="558661" y="975858"/>
                      </a:cubicBezTo>
                      <a:cubicBezTo>
                        <a:pt x="569139" y="970143"/>
                        <a:pt x="576759" y="960618"/>
                        <a:pt x="578664" y="949188"/>
                      </a:cubicBezTo>
                      <a:cubicBezTo>
                        <a:pt x="582474" y="920613"/>
                        <a:pt x="601524" y="904421"/>
                        <a:pt x="623431" y="890133"/>
                      </a:cubicBezTo>
                      <a:cubicBezTo>
                        <a:pt x="623907" y="883942"/>
                        <a:pt x="622241" y="881084"/>
                        <a:pt x="619383" y="880251"/>
                      </a:cubicBezTo>
                      <a:close/>
                      <a:moveTo>
                        <a:pt x="659626" y="872036"/>
                      </a:moveTo>
                      <a:cubicBezTo>
                        <a:pt x="653911" y="870131"/>
                        <a:pt x="645339" y="876798"/>
                        <a:pt x="647244" y="879656"/>
                      </a:cubicBezTo>
                      <a:cubicBezTo>
                        <a:pt x="657721" y="901563"/>
                        <a:pt x="632956" y="928233"/>
                        <a:pt x="657721" y="950141"/>
                      </a:cubicBezTo>
                      <a:cubicBezTo>
                        <a:pt x="667246" y="936806"/>
                        <a:pt x="676771" y="926328"/>
                        <a:pt x="683439" y="913946"/>
                      </a:cubicBezTo>
                      <a:cubicBezTo>
                        <a:pt x="691059" y="897753"/>
                        <a:pt x="704394" y="924423"/>
                        <a:pt x="711061" y="910136"/>
                      </a:cubicBezTo>
                      <a:cubicBezTo>
                        <a:pt x="713919" y="903468"/>
                        <a:pt x="713919" y="896801"/>
                        <a:pt x="709156" y="891086"/>
                      </a:cubicBezTo>
                      <a:cubicBezTo>
                        <a:pt x="696774" y="875846"/>
                        <a:pt x="676771" y="876798"/>
                        <a:pt x="659626" y="872036"/>
                      </a:cubicBezTo>
                      <a:close/>
                      <a:moveTo>
                        <a:pt x="620410" y="803828"/>
                      </a:moveTo>
                      <a:cubicBezTo>
                        <a:pt x="614918" y="803575"/>
                        <a:pt x="609144" y="804646"/>
                        <a:pt x="603429" y="807266"/>
                      </a:cubicBezTo>
                      <a:cubicBezTo>
                        <a:pt x="579616" y="817743"/>
                        <a:pt x="555804" y="830126"/>
                        <a:pt x="532944" y="841556"/>
                      </a:cubicBezTo>
                      <a:cubicBezTo>
                        <a:pt x="530086" y="850128"/>
                        <a:pt x="536754" y="852033"/>
                        <a:pt x="541516" y="855843"/>
                      </a:cubicBezTo>
                      <a:cubicBezTo>
                        <a:pt x="561519" y="852986"/>
                        <a:pt x="579616" y="838698"/>
                        <a:pt x="602476" y="859653"/>
                      </a:cubicBezTo>
                      <a:cubicBezTo>
                        <a:pt x="617716" y="874893"/>
                        <a:pt x="654864" y="853938"/>
                        <a:pt x="652959" y="835841"/>
                      </a:cubicBezTo>
                      <a:cubicBezTo>
                        <a:pt x="650815" y="817267"/>
                        <a:pt x="636885" y="804587"/>
                        <a:pt x="620410" y="803828"/>
                      </a:cubicBezTo>
                      <a:close/>
                      <a:moveTo>
                        <a:pt x="2051228" y="690108"/>
                      </a:moveTo>
                      <a:cubicBezTo>
                        <a:pt x="2066468" y="695823"/>
                        <a:pt x="2079803" y="697728"/>
                        <a:pt x="2074088" y="722493"/>
                      </a:cubicBezTo>
                      <a:cubicBezTo>
                        <a:pt x="2066468" y="753925"/>
                        <a:pt x="2053133" y="773928"/>
                        <a:pt x="2021701" y="782500"/>
                      </a:cubicBezTo>
                      <a:cubicBezTo>
                        <a:pt x="2009318" y="785358"/>
                        <a:pt x="1997888" y="785358"/>
                        <a:pt x="2000746" y="772023"/>
                      </a:cubicBezTo>
                      <a:cubicBezTo>
                        <a:pt x="2006461" y="745353"/>
                        <a:pt x="2008366" y="714873"/>
                        <a:pt x="2036941" y="698680"/>
                      </a:cubicBezTo>
                      <a:cubicBezTo>
                        <a:pt x="2040751" y="694870"/>
                        <a:pt x="2045513" y="692965"/>
                        <a:pt x="2051228" y="690108"/>
                      </a:cubicBezTo>
                      <a:close/>
                      <a:moveTo>
                        <a:pt x="2111236" y="608669"/>
                      </a:moveTo>
                      <a:cubicBezTo>
                        <a:pt x="2115046" y="609621"/>
                        <a:pt x="2116951" y="613431"/>
                        <a:pt x="2113141" y="623433"/>
                      </a:cubicBezTo>
                      <a:cubicBezTo>
                        <a:pt x="2113141" y="624385"/>
                        <a:pt x="2112189" y="625338"/>
                        <a:pt x="2111236" y="626290"/>
                      </a:cubicBezTo>
                      <a:cubicBezTo>
                        <a:pt x="2147431" y="643435"/>
                        <a:pt x="2126476" y="692013"/>
                        <a:pt x="2159814" y="711063"/>
                      </a:cubicBezTo>
                      <a:cubicBezTo>
                        <a:pt x="2178864" y="721540"/>
                        <a:pt x="2174101" y="752020"/>
                        <a:pt x="2199819" y="758688"/>
                      </a:cubicBezTo>
                      <a:cubicBezTo>
                        <a:pt x="2206486" y="760593"/>
                        <a:pt x="2189341" y="798693"/>
                        <a:pt x="2176959" y="800598"/>
                      </a:cubicBezTo>
                      <a:cubicBezTo>
                        <a:pt x="2149336" y="805360"/>
                        <a:pt x="2120761" y="810123"/>
                        <a:pt x="2092186" y="814885"/>
                      </a:cubicBezTo>
                      <a:cubicBezTo>
                        <a:pt x="2089329" y="799645"/>
                        <a:pt x="2128381" y="789168"/>
                        <a:pt x="2092186" y="777738"/>
                      </a:cubicBezTo>
                      <a:cubicBezTo>
                        <a:pt x="2098854" y="765355"/>
                        <a:pt x="2098854" y="749163"/>
                        <a:pt x="2111236" y="740590"/>
                      </a:cubicBezTo>
                      <a:cubicBezTo>
                        <a:pt x="2127429" y="729160"/>
                        <a:pt x="2118856" y="712015"/>
                        <a:pt x="2110284" y="710110"/>
                      </a:cubicBezTo>
                      <a:cubicBezTo>
                        <a:pt x="2086471" y="705348"/>
                        <a:pt x="2087424" y="682488"/>
                        <a:pt x="2076946" y="669153"/>
                      </a:cubicBezTo>
                      <a:cubicBezTo>
                        <a:pt x="2062659" y="651055"/>
                        <a:pt x="2076946" y="617718"/>
                        <a:pt x="2097901" y="611050"/>
                      </a:cubicBezTo>
                      <a:cubicBezTo>
                        <a:pt x="2101711" y="609621"/>
                        <a:pt x="2107426" y="607716"/>
                        <a:pt x="2111236" y="608669"/>
                      </a:cubicBezTo>
                      <a:close/>
                      <a:moveTo>
                        <a:pt x="927279" y="479605"/>
                      </a:moveTo>
                      <a:cubicBezTo>
                        <a:pt x="932041" y="477700"/>
                        <a:pt x="935851" y="480558"/>
                        <a:pt x="933946" y="486273"/>
                      </a:cubicBezTo>
                      <a:cubicBezTo>
                        <a:pt x="932041" y="490083"/>
                        <a:pt x="929184" y="492941"/>
                        <a:pt x="929184" y="493893"/>
                      </a:cubicBezTo>
                      <a:cubicBezTo>
                        <a:pt x="919659" y="493893"/>
                        <a:pt x="917754" y="491035"/>
                        <a:pt x="919659" y="488178"/>
                      </a:cubicBezTo>
                      <a:cubicBezTo>
                        <a:pt x="921564" y="484368"/>
                        <a:pt x="924421" y="480558"/>
                        <a:pt x="927279" y="479605"/>
                      </a:cubicBezTo>
                      <a:close/>
                      <a:moveTo>
                        <a:pt x="1938089" y="417931"/>
                      </a:moveTo>
                      <a:cubicBezTo>
                        <a:pt x="1948537" y="420431"/>
                        <a:pt x="1955503" y="431504"/>
                        <a:pt x="1959789" y="441505"/>
                      </a:cubicBezTo>
                      <a:cubicBezTo>
                        <a:pt x="1967409" y="457698"/>
                        <a:pt x="1952169" y="461508"/>
                        <a:pt x="1940739" y="466270"/>
                      </a:cubicBezTo>
                      <a:cubicBezTo>
                        <a:pt x="1909306" y="478653"/>
                        <a:pt x="1880731" y="501513"/>
                        <a:pt x="1842631" y="480558"/>
                      </a:cubicBezTo>
                      <a:cubicBezTo>
                        <a:pt x="1829296" y="472938"/>
                        <a:pt x="1832154" y="467223"/>
                        <a:pt x="1832154" y="458650"/>
                      </a:cubicBezTo>
                      <a:cubicBezTo>
                        <a:pt x="1828344" y="450078"/>
                        <a:pt x="1835964" y="442458"/>
                        <a:pt x="1833106" y="431980"/>
                      </a:cubicBezTo>
                      <a:cubicBezTo>
                        <a:pt x="1828344" y="420550"/>
                        <a:pt x="1835011" y="416740"/>
                        <a:pt x="1845489" y="423408"/>
                      </a:cubicBezTo>
                      <a:cubicBezTo>
                        <a:pt x="1847394" y="430075"/>
                        <a:pt x="1849299" y="439600"/>
                        <a:pt x="1857871" y="432933"/>
                      </a:cubicBezTo>
                      <a:cubicBezTo>
                        <a:pt x="1878826" y="418645"/>
                        <a:pt x="1903591" y="426265"/>
                        <a:pt x="1926451" y="418645"/>
                      </a:cubicBezTo>
                      <a:cubicBezTo>
                        <a:pt x="1930737" y="417216"/>
                        <a:pt x="1934607" y="417097"/>
                        <a:pt x="1938089" y="417931"/>
                      </a:cubicBezTo>
                      <a:close/>
                      <a:moveTo>
                        <a:pt x="904419" y="389118"/>
                      </a:moveTo>
                      <a:cubicBezTo>
                        <a:pt x="915849" y="404358"/>
                        <a:pt x="928231" y="418646"/>
                        <a:pt x="938709" y="433886"/>
                      </a:cubicBezTo>
                      <a:cubicBezTo>
                        <a:pt x="940614" y="436743"/>
                        <a:pt x="940614" y="441505"/>
                        <a:pt x="942519" y="446268"/>
                      </a:cubicBezTo>
                      <a:cubicBezTo>
                        <a:pt x="938709" y="447221"/>
                        <a:pt x="932041" y="450078"/>
                        <a:pt x="931089" y="449125"/>
                      </a:cubicBezTo>
                      <a:cubicBezTo>
                        <a:pt x="912991" y="426266"/>
                        <a:pt x="896799" y="440553"/>
                        <a:pt x="878701" y="449125"/>
                      </a:cubicBezTo>
                      <a:cubicBezTo>
                        <a:pt x="871081" y="452936"/>
                        <a:pt x="863461" y="446268"/>
                        <a:pt x="856794" y="443411"/>
                      </a:cubicBezTo>
                      <a:cubicBezTo>
                        <a:pt x="835839" y="424361"/>
                        <a:pt x="864414" y="422455"/>
                        <a:pt x="867271" y="412930"/>
                      </a:cubicBezTo>
                      <a:cubicBezTo>
                        <a:pt x="878701" y="402453"/>
                        <a:pt x="887274" y="388166"/>
                        <a:pt x="904419" y="389118"/>
                      </a:cubicBezTo>
                      <a:close/>
                      <a:moveTo>
                        <a:pt x="1062534" y="340541"/>
                      </a:moveTo>
                      <a:cubicBezTo>
                        <a:pt x="1073011" y="340541"/>
                        <a:pt x="1082536" y="340541"/>
                        <a:pt x="1083489" y="353876"/>
                      </a:cubicBezTo>
                      <a:cubicBezTo>
                        <a:pt x="1073964" y="356733"/>
                        <a:pt x="1066344" y="373878"/>
                        <a:pt x="1053961" y="360543"/>
                      </a:cubicBezTo>
                      <a:cubicBezTo>
                        <a:pt x="1045389" y="351018"/>
                        <a:pt x="1054914" y="345303"/>
                        <a:pt x="1062534" y="340541"/>
                      </a:cubicBezTo>
                      <a:close/>
                      <a:moveTo>
                        <a:pt x="2471113" y="336025"/>
                      </a:moveTo>
                      <a:cubicBezTo>
                        <a:pt x="2489315" y="339763"/>
                        <a:pt x="2505689" y="355066"/>
                        <a:pt x="2521763" y="370068"/>
                      </a:cubicBezTo>
                      <a:cubicBezTo>
                        <a:pt x="2652256" y="491988"/>
                        <a:pt x="2764651" y="627243"/>
                        <a:pt x="2848471" y="785358"/>
                      </a:cubicBezTo>
                      <a:cubicBezTo>
                        <a:pt x="2875141" y="835841"/>
                        <a:pt x="2898953" y="887276"/>
                        <a:pt x="2920861" y="940616"/>
                      </a:cubicBezTo>
                      <a:cubicBezTo>
                        <a:pt x="2925623" y="952046"/>
                        <a:pt x="2938006" y="963476"/>
                        <a:pt x="2926576" y="977763"/>
                      </a:cubicBezTo>
                      <a:cubicBezTo>
                        <a:pt x="2893238" y="978716"/>
                        <a:pt x="2872283" y="955856"/>
                        <a:pt x="2847518" y="938711"/>
                      </a:cubicBezTo>
                      <a:cubicBezTo>
                        <a:pt x="2844661" y="919661"/>
                        <a:pt x="2858948" y="906326"/>
                        <a:pt x="2864663" y="890133"/>
                      </a:cubicBezTo>
                      <a:cubicBezTo>
                        <a:pt x="2846566" y="892991"/>
                        <a:pt x="2829421" y="903468"/>
                        <a:pt x="2810371" y="908231"/>
                      </a:cubicBezTo>
                      <a:cubicBezTo>
                        <a:pt x="2792273" y="911088"/>
                        <a:pt x="2774176" y="912041"/>
                        <a:pt x="2757031" y="904421"/>
                      </a:cubicBezTo>
                      <a:cubicBezTo>
                        <a:pt x="2741791" y="897753"/>
                        <a:pt x="2733218" y="902516"/>
                        <a:pt x="2728456" y="916803"/>
                      </a:cubicBezTo>
                      <a:cubicBezTo>
                        <a:pt x="2724646" y="935853"/>
                        <a:pt x="2713216" y="952998"/>
                        <a:pt x="2707501" y="971096"/>
                      </a:cubicBezTo>
                      <a:cubicBezTo>
                        <a:pt x="2702738" y="984431"/>
                        <a:pt x="2699881" y="997766"/>
                        <a:pt x="2706548" y="1011101"/>
                      </a:cubicBezTo>
                      <a:cubicBezTo>
                        <a:pt x="2712263" y="1021578"/>
                        <a:pt x="2722741" y="1031103"/>
                        <a:pt x="2712263" y="1044438"/>
                      </a:cubicBezTo>
                      <a:cubicBezTo>
                        <a:pt x="2722979" y="1032294"/>
                        <a:pt x="2735302" y="1023900"/>
                        <a:pt x="2750438" y="1026892"/>
                      </a:cubicBezTo>
                      <a:lnTo>
                        <a:pt x="2757317" y="1029909"/>
                      </a:lnTo>
                      <a:lnTo>
                        <a:pt x="2760842" y="1028246"/>
                      </a:lnTo>
                      <a:cubicBezTo>
                        <a:pt x="2768462" y="1021578"/>
                        <a:pt x="2775130" y="1013006"/>
                        <a:pt x="2785607" y="1010148"/>
                      </a:cubicBezTo>
                      <a:cubicBezTo>
                        <a:pt x="2791798" y="1008243"/>
                        <a:pt x="2798228" y="1006814"/>
                        <a:pt x="2804538" y="1006457"/>
                      </a:cubicBezTo>
                      <a:cubicBezTo>
                        <a:pt x="2810848" y="1006100"/>
                        <a:pt x="2817040" y="1006814"/>
                        <a:pt x="2822755" y="1009196"/>
                      </a:cubicBezTo>
                      <a:cubicBezTo>
                        <a:pt x="2859902" y="1023483"/>
                        <a:pt x="2898955" y="1027293"/>
                        <a:pt x="2938959" y="1031103"/>
                      </a:cubicBezTo>
                      <a:cubicBezTo>
                        <a:pt x="2955152" y="1033008"/>
                        <a:pt x="2957057" y="1047296"/>
                        <a:pt x="2959915" y="1058726"/>
                      </a:cubicBezTo>
                      <a:cubicBezTo>
                        <a:pt x="2990394" y="1159691"/>
                        <a:pt x="3010397" y="1262561"/>
                        <a:pt x="3021827" y="1368288"/>
                      </a:cubicBezTo>
                      <a:cubicBezTo>
                        <a:pt x="3029447" y="1433058"/>
                        <a:pt x="3025637" y="1497828"/>
                        <a:pt x="3027542" y="1562598"/>
                      </a:cubicBezTo>
                      <a:cubicBezTo>
                        <a:pt x="3027542" y="1573076"/>
                        <a:pt x="3031352" y="1585458"/>
                        <a:pt x="3020874" y="1594983"/>
                      </a:cubicBezTo>
                      <a:cubicBezTo>
                        <a:pt x="2992299" y="1573076"/>
                        <a:pt x="2963724" y="1551168"/>
                        <a:pt x="2958009" y="1512116"/>
                      </a:cubicBezTo>
                      <a:cubicBezTo>
                        <a:pt x="2954199" y="1483541"/>
                        <a:pt x="2933244" y="1467348"/>
                        <a:pt x="2918005" y="1446393"/>
                      </a:cubicBezTo>
                      <a:cubicBezTo>
                        <a:pt x="2898955" y="1421628"/>
                        <a:pt x="2888477" y="1390196"/>
                        <a:pt x="2860855" y="1371146"/>
                      </a:cubicBezTo>
                      <a:cubicBezTo>
                        <a:pt x="2846567" y="1368288"/>
                        <a:pt x="2836089" y="1359716"/>
                        <a:pt x="2831327" y="1343523"/>
                      </a:cubicBezTo>
                      <a:cubicBezTo>
                        <a:pt x="2835137" y="1360668"/>
                        <a:pt x="2849424" y="1368288"/>
                        <a:pt x="2856092" y="1380671"/>
                      </a:cubicBezTo>
                      <a:cubicBezTo>
                        <a:pt x="2882762" y="1424486"/>
                        <a:pt x="2896097" y="1474968"/>
                        <a:pt x="2930387" y="1514021"/>
                      </a:cubicBezTo>
                      <a:cubicBezTo>
                        <a:pt x="2938007" y="1522593"/>
                        <a:pt x="2938959" y="1534976"/>
                        <a:pt x="2939912" y="1546406"/>
                      </a:cubicBezTo>
                      <a:cubicBezTo>
                        <a:pt x="2941817" y="1566408"/>
                        <a:pt x="2950390" y="1582601"/>
                        <a:pt x="2962772" y="1597841"/>
                      </a:cubicBezTo>
                      <a:cubicBezTo>
                        <a:pt x="2983727" y="1622606"/>
                        <a:pt x="2993252" y="1652133"/>
                        <a:pt x="2999919" y="1683566"/>
                      </a:cubicBezTo>
                      <a:cubicBezTo>
                        <a:pt x="3023732" y="1698806"/>
                        <a:pt x="3015159" y="1721666"/>
                        <a:pt x="3012302" y="1740716"/>
                      </a:cubicBezTo>
                      <a:cubicBezTo>
                        <a:pt x="2988490" y="1885496"/>
                        <a:pt x="2951342" y="2026466"/>
                        <a:pt x="2886572" y="2158864"/>
                      </a:cubicBezTo>
                      <a:cubicBezTo>
                        <a:pt x="2872284" y="2188391"/>
                        <a:pt x="2858949" y="2218871"/>
                        <a:pt x="2841805" y="2246493"/>
                      </a:cubicBezTo>
                      <a:cubicBezTo>
                        <a:pt x="2837042" y="2255066"/>
                        <a:pt x="2835137" y="2266496"/>
                        <a:pt x="2821802" y="2266496"/>
                      </a:cubicBezTo>
                      <a:cubicBezTo>
                        <a:pt x="2812277" y="2260781"/>
                        <a:pt x="2812277" y="2249351"/>
                        <a:pt x="2808467" y="2240778"/>
                      </a:cubicBezTo>
                      <a:cubicBezTo>
                        <a:pt x="2794180" y="2222681"/>
                        <a:pt x="2796084" y="2198868"/>
                        <a:pt x="2785607" y="2172198"/>
                      </a:cubicBezTo>
                      <a:cubicBezTo>
                        <a:pt x="2795132" y="2196011"/>
                        <a:pt x="2791322" y="2217918"/>
                        <a:pt x="2805609" y="2234111"/>
                      </a:cubicBezTo>
                      <a:cubicBezTo>
                        <a:pt x="2812277" y="2246493"/>
                        <a:pt x="2811324" y="2261733"/>
                        <a:pt x="2821802" y="2273164"/>
                      </a:cubicBezTo>
                      <a:cubicBezTo>
                        <a:pt x="2795132" y="2339839"/>
                        <a:pt x="2750364" y="2394131"/>
                        <a:pt x="2708455" y="2451281"/>
                      </a:cubicBezTo>
                      <a:cubicBezTo>
                        <a:pt x="2661782" y="2514146"/>
                        <a:pt x="2606537" y="2568439"/>
                        <a:pt x="2551292" y="2622731"/>
                      </a:cubicBezTo>
                      <a:cubicBezTo>
                        <a:pt x="2527480" y="2646543"/>
                        <a:pt x="2502714" y="2666546"/>
                        <a:pt x="2476997" y="2687501"/>
                      </a:cubicBezTo>
                      <a:cubicBezTo>
                        <a:pt x="2465567" y="2677976"/>
                        <a:pt x="2476997" y="2661783"/>
                        <a:pt x="2463662" y="2655116"/>
                      </a:cubicBezTo>
                      <a:cubicBezTo>
                        <a:pt x="2469377" y="2608443"/>
                        <a:pt x="2446517" y="2570343"/>
                        <a:pt x="2425562" y="2533196"/>
                      </a:cubicBezTo>
                      <a:cubicBezTo>
                        <a:pt x="2392224" y="2475093"/>
                        <a:pt x="2414132" y="2424611"/>
                        <a:pt x="2439849" y="2375081"/>
                      </a:cubicBezTo>
                      <a:cubicBezTo>
                        <a:pt x="2453184" y="2349364"/>
                        <a:pt x="2458899" y="2330314"/>
                        <a:pt x="2449374" y="2301739"/>
                      </a:cubicBezTo>
                      <a:cubicBezTo>
                        <a:pt x="2439849" y="2272211"/>
                        <a:pt x="2442707" y="2240778"/>
                        <a:pt x="2430324" y="2210298"/>
                      </a:cubicBezTo>
                      <a:cubicBezTo>
                        <a:pt x="2420799" y="2187439"/>
                        <a:pt x="2416989" y="2160768"/>
                        <a:pt x="2396987" y="2144576"/>
                      </a:cubicBezTo>
                      <a:cubicBezTo>
                        <a:pt x="2352219" y="2107428"/>
                        <a:pt x="2357934" y="2060756"/>
                        <a:pt x="2370317" y="2012178"/>
                      </a:cubicBezTo>
                      <a:cubicBezTo>
                        <a:pt x="2372222" y="2005511"/>
                        <a:pt x="2374127" y="1998843"/>
                        <a:pt x="2374127" y="1992176"/>
                      </a:cubicBezTo>
                      <a:cubicBezTo>
                        <a:pt x="2376984" y="1954076"/>
                        <a:pt x="2356982" y="1935978"/>
                        <a:pt x="2319834" y="1944551"/>
                      </a:cubicBezTo>
                      <a:cubicBezTo>
                        <a:pt x="2303642" y="1948361"/>
                        <a:pt x="2292212" y="1948361"/>
                        <a:pt x="2282687" y="1931216"/>
                      </a:cubicBezTo>
                      <a:cubicBezTo>
                        <a:pt x="2263637" y="1897878"/>
                        <a:pt x="2235062" y="1889306"/>
                        <a:pt x="2200772" y="1905498"/>
                      </a:cubicBezTo>
                      <a:cubicBezTo>
                        <a:pt x="2186484" y="1912166"/>
                        <a:pt x="2171244" y="1918833"/>
                        <a:pt x="2157909" y="1926453"/>
                      </a:cubicBezTo>
                      <a:cubicBezTo>
                        <a:pt x="2140764" y="1935978"/>
                        <a:pt x="2124572" y="1938836"/>
                        <a:pt x="2106474" y="1931216"/>
                      </a:cubicBezTo>
                      <a:cubicBezTo>
                        <a:pt x="2083614" y="1921691"/>
                        <a:pt x="2059802" y="1925501"/>
                        <a:pt x="2040752" y="1937883"/>
                      </a:cubicBezTo>
                      <a:cubicBezTo>
                        <a:pt x="2012177" y="1956933"/>
                        <a:pt x="1991222" y="1941693"/>
                        <a:pt x="1974077" y="1924548"/>
                      </a:cubicBezTo>
                      <a:cubicBezTo>
                        <a:pt x="1956932" y="1907403"/>
                        <a:pt x="1938834" y="1892163"/>
                        <a:pt x="1919784" y="1877876"/>
                      </a:cubicBezTo>
                      <a:cubicBezTo>
                        <a:pt x="1909307" y="1870256"/>
                        <a:pt x="1899782" y="1861683"/>
                        <a:pt x="1896924" y="1849301"/>
                      </a:cubicBezTo>
                      <a:cubicBezTo>
                        <a:pt x="1889304" y="1812153"/>
                        <a:pt x="1862634" y="1789293"/>
                        <a:pt x="1839774" y="1762623"/>
                      </a:cubicBezTo>
                      <a:cubicBezTo>
                        <a:pt x="1827392" y="1748336"/>
                        <a:pt x="1815962" y="1694043"/>
                        <a:pt x="1822629" y="1676898"/>
                      </a:cubicBezTo>
                      <a:cubicBezTo>
                        <a:pt x="1840727" y="1632131"/>
                        <a:pt x="1846442" y="1585458"/>
                        <a:pt x="1829297" y="1537833"/>
                      </a:cubicBezTo>
                      <a:cubicBezTo>
                        <a:pt x="1826439" y="1530213"/>
                        <a:pt x="1823582" y="1522593"/>
                        <a:pt x="1828344" y="1514973"/>
                      </a:cubicBezTo>
                      <a:cubicBezTo>
                        <a:pt x="1854062" y="1466396"/>
                        <a:pt x="1875017" y="1416866"/>
                        <a:pt x="1909307" y="1373051"/>
                      </a:cubicBezTo>
                      <a:cubicBezTo>
                        <a:pt x="1915022" y="1366383"/>
                        <a:pt x="1923594" y="1365431"/>
                        <a:pt x="1929309" y="1361621"/>
                      </a:cubicBezTo>
                      <a:cubicBezTo>
                        <a:pt x="1954074" y="1345428"/>
                        <a:pt x="1976934" y="1330188"/>
                        <a:pt x="1977887" y="1293041"/>
                      </a:cubicBezTo>
                      <a:cubicBezTo>
                        <a:pt x="1978839" y="1267323"/>
                        <a:pt x="1992174" y="1239701"/>
                        <a:pt x="2019797" y="1227318"/>
                      </a:cubicBezTo>
                      <a:cubicBezTo>
                        <a:pt x="2040752" y="1217793"/>
                        <a:pt x="2050277" y="1201601"/>
                        <a:pt x="2051229" y="1178741"/>
                      </a:cubicBezTo>
                      <a:cubicBezTo>
                        <a:pt x="2058849" y="1162548"/>
                        <a:pt x="2071232" y="1167311"/>
                        <a:pt x="2083614" y="1172073"/>
                      </a:cubicBezTo>
                      <a:cubicBezTo>
                        <a:pt x="2111237" y="1181598"/>
                        <a:pt x="2136002" y="1178741"/>
                        <a:pt x="2161719" y="1162548"/>
                      </a:cubicBezTo>
                      <a:cubicBezTo>
                        <a:pt x="2193152" y="1142546"/>
                        <a:pt x="2229347" y="1134926"/>
                        <a:pt x="2266494" y="1136831"/>
                      </a:cubicBezTo>
                      <a:cubicBezTo>
                        <a:pt x="2288402" y="1137783"/>
                        <a:pt x="2310309" y="1137783"/>
                        <a:pt x="2331264" y="1133021"/>
                      </a:cubicBezTo>
                      <a:cubicBezTo>
                        <a:pt x="2370317" y="1123496"/>
                        <a:pt x="2397939" y="1138736"/>
                        <a:pt x="2387462" y="1197791"/>
                      </a:cubicBezTo>
                      <a:cubicBezTo>
                        <a:pt x="2384604" y="1213983"/>
                        <a:pt x="2384604" y="1228271"/>
                        <a:pt x="2400797" y="1229223"/>
                      </a:cubicBezTo>
                      <a:cubicBezTo>
                        <a:pt x="2447469" y="1231128"/>
                        <a:pt x="2477949" y="1266371"/>
                        <a:pt x="2517002" y="1283516"/>
                      </a:cubicBezTo>
                      <a:cubicBezTo>
                        <a:pt x="2538909" y="1293041"/>
                        <a:pt x="2550339" y="1296851"/>
                        <a:pt x="2556055" y="1266371"/>
                      </a:cubicBezTo>
                      <a:cubicBezTo>
                        <a:pt x="2561769" y="1236843"/>
                        <a:pt x="2589392" y="1227318"/>
                        <a:pt x="2617967" y="1241606"/>
                      </a:cubicBezTo>
                      <a:cubicBezTo>
                        <a:pt x="2644637" y="1254941"/>
                        <a:pt x="2673212" y="1262561"/>
                        <a:pt x="2701787" y="1271133"/>
                      </a:cubicBezTo>
                      <a:cubicBezTo>
                        <a:pt x="2743697" y="1283516"/>
                        <a:pt x="2782749" y="1259703"/>
                        <a:pt x="2823707" y="1270181"/>
                      </a:cubicBezTo>
                      <a:cubicBezTo>
                        <a:pt x="2833232" y="1272086"/>
                        <a:pt x="2840852" y="1262561"/>
                        <a:pt x="2842757" y="1253988"/>
                      </a:cubicBezTo>
                      <a:cubicBezTo>
                        <a:pt x="2847519" y="1233033"/>
                        <a:pt x="2856092" y="1212078"/>
                        <a:pt x="2857997" y="1191123"/>
                      </a:cubicBezTo>
                      <a:cubicBezTo>
                        <a:pt x="2861807" y="1157786"/>
                        <a:pt x="2857044" y="1154928"/>
                        <a:pt x="2824659" y="1163501"/>
                      </a:cubicBezTo>
                      <a:cubicBezTo>
                        <a:pt x="2807514" y="1168263"/>
                        <a:pt x="2793227" y="1167311"/>
                        <a:pt x="2781797" y="1153023"/>
                      </a:cubicBezTo>
                      <a:lnTo>
                        <a:pt x="2778142" y="1149005"/>
                      </a:lnTo>
                      <a:lnTo>
                        <a:pt x="2758579" y="1157637"/>
                      </a:lnTo>
                      <a:cubicBezTo>
                        <a:pt x="2730182" y="1164691"/>
                        <a:pt x="2706072" y="1153261"/>
                        <a:pt x="2684641" y="1122543"/>
                      </a:cubicBezTo>
                      <a:cubicBezTo>
                        <a:pt x="2676068" y="1110161"/>
                        <a:pt x="2672258" y="1095873"/>
                        <a:pt x="2664638" y="1083491"/>
                      </a:cubicBezTo>
                      <a:cubicBezTo>
                        <a:pt x="2658923" y="1073966"/>
                        <a:pt x="2664638" y="1054916"/>
                        <a:pt x="2646541" y="1054916"/>
                      </a:cubicBezTo>
                      <a:cubicBezTo>
                        <a:pt x="2631301" y="1055868"/>
                        <a:pt x="2616061" y="1061583"/>
                        <a:pt x="2610346" y="1080633"/>
                      </a:cubicBezTo>
                      <a:lnTo>
                        <a:pt x="2609202" y="1082346"/>
                      </a:lnTo>
                      <a:lnTo>
                        <a:pt x="2613204" y="1086348"/>
                      </a:lnTo>
                      <a:cubicBezTo>
                        <a:pt x="2619871" y="1093968"/>
                        <a:pt x="2626539" y="1101588"/>
                        <a:pt x="2632254" y="1108255"/>
                      </a:cubicBezTo>
                      <a:cubicBezTo>
                        <a:pt x="2619871" y="1117780"/>
                        <a:pt x="2617014" y="1133020"/>
                        <a:pt x="2609394" y="1145403"/>
                      </a:cubicBezTo>
                      <a:cubicBezTo>
                        <a:pt x="2602726" y="1154928"/>
                        <a:pt x="2586534" y="1142545"/>
                        <a:pt x="2584629" y="1132068"/>
                      </a:cubicBezTo>
                      <a:cubicBezTo>
                        <a:pt x="2581771" y="1117780"/>
                        <a:pt x="2574151" y="1106350"/>
                        <a:pt x="2566055" y="1095397"/>
                      </a:cubicBezTo>
                      <a:lnTo>
                        <a:pt x="2558490" y="1083461"/>
                      </a:lnTo>
                      <a:lnTo>
                        <a:pt x="2545576" y="1071108"/>
                      </a:lnTo>
                      <a:cubicBezTo>
                        <a:pt x="2541766" y="1068251"/>
                        <a:pt x="2537003" y="1065393"/>
                        <a:pt x="2536051" y="1061583"/>
                      </a:cubicBezTo>
                      <a:cubicBezTo>
                        <a:pt x="2522716" y="1003481"/>
                        <a:pt x="2462708" y="991098"/>
                        <a:pt x="2429371" y="952046"/>
                      </a:cubicBezTo>
                      <a:cubicBezTo>
                        <a:pt x="2426513" y="949188"/>
                        <a:pt x="2421751" y="947283"/>
                        <a:pt x="2417941" y="944426"/>
                      </a:cubicBezTo>
                      <a:cubicBezTo>
                        <a:pt x="2416036" y="943473"/>
                        <a:pt x="2413178" y="943473"/>
                        <a:pt x="2407463" y="947283"/>
                      </a:cubicBezTo>
                      <a:cubicBezTo>
                        <a:pt x="2425561" y="973001"/>
                        <a:pt x="2440801" y="998718"/>
                        <a:pt x="2469376" y="1014911"/>
                      </a:cubicBezTo>
                      <a:cubicBezTo>
                        <a:pt x="2483663" y="1023483"/>
                        <a:pt x="2500808" y="1028246"/>
                        <a:pt x="2509381" y="1044438"/>
                      </a:cubicBezTo>
                      <a:cubicBezTo>
                        <a:pt x="2510333" y="1049201"/>
                        <a:pt x="2508428" y="1053963"/>
                        <a:pt x="2504618" y="1057773"/>
                      </a:cubicBezTo>
                      <a:cubicBezTo>
                        <a:pt x="2500808" y="1066346"/>
                        <a:pt x="2479853" y="1059678"/>
                        <a:pt x="2488426" y="1077776"/>
                      </a:cubicBezTo>
                      <a:cubicBezTo>
                        <a:pt x="2485568" y="1082538"/>
                        <a:pt x="2481758" y="1084443"/>
                        <a:pt x="2476996" y="1084443"/>
                      </a:cubicBezTo>
                      <a:cubicBezTo>
                        <a:pt x="2437943" y="1050153"/>
                        <a:pt x="2385556" y="1032056"/>
                        <a:pt x="2356028" y="985383"/>
                      </a:cubicBezTo>
                      <a:cubicBezTo>
                        <a:pt x="2346503" y="970143"/>
                        <a:pt x="2333168" y="968238"/>
                        <a:pt x="2317928" y="978716"/>
                      </a:cubicBezTo>
                      <a:cubicBezTo>
                        <a:pt x="2310308" y="984431"/>
                        <a:pt x="2301736" y="994908"/>
                        <a:pt x="2295068" y="993003"/>
                      </a:cubicBezTo>
                      <a:cubicBezTo>
                        <a:pt x="2237918" y="978716"/>
                        <a:pt x="2232203" y="1040628"/>
                        <a:pt x="2196008" y="1057773"/>
                      </a:cubicBezTo>
                      <a:cubicBezTo>
                        <a:pt x="2185531" y="1062536"/>
                        <a:pt x="2183626" y="1075871"/>
                        <a:pt x="2181721" y="1087301"/>
                      </a:cubicBezTo>
                      <a:cubicBezTo>
                        <a:pt x="2172196" y="1130163"/>
                        <a:pt x="2149336" y="1152071"/>
                        <a:pt x="2105521" y="1157786"/>
                      </a:cubicBezTo>
                      <a:cubicBezTo>
                        <a:pt x="2088376" y="1159691"/>
                        <a:pt x="2069326" y="1179693"/>
                        <a:pt x="2053133" y="1155881"/>
                      </a:cubicBezTo>
                      <a:cubicBezTo>
                        <a:pt x="2052181" y="1145403"/>
                        <a:pt x="2048371" y="1137783"/>
                        <a:pt x="2036941" y="1136831"/>
                      </a:cubicBezTo>
                      <a:cubicBezTo>
                        <a:pt x="2026463" y="1135878"/>
                        <a:pt x="2010271" y="1148261"/>
                        <a:pt x="2008366" y="1131116"/>
                      </a:cubicBezTo>
                      <a:cubicBezTo>
                        <a:pt x="2005508" y="1113018"/>
                        <a:pt x="1993126" y="1094921"/>
                        <a:pt x="2001698" y="1074918"/>
                      </a:cubicBezTo>
                      <a:cubicBezTo>
                        <a:pt x="2011223" y="1051106"/>
                        <a:pt x="2015986" y="1027293"/>
                        <a:pt x="2008366" y="1001576"/>
                      </a:cubicBezTo>
                      <a:cubicBezTo>
                        <a:pt x="2002651" y="979668"/>
                        <a:pt x="2021701" y="978716"/>
                        <a:pt x="2035988" y="977763"/>
                      </a:cubicBezTo>
                      <a:cubicBezTo>
                        <a:pt x="2059801" y="974906"/>
                        <a:pt x="2083613" y="981573"/>
                        <a:pt x="2107426" y="983478"/>
                      </a:cubicBezTo>
                      <a:cubicBezTo>
                        <a:pt x="2120761" y="984431"/>
                        <a:pt x="2139811" y="992051"/>
                        <a:pt x="2148383" y="975858"/>
                      </a:cubicBezTo>
                      <a:cubicBezTo>
                        <a:pt x="2157908" y="956808"/>
                        <a:pt x="2162671" y="934901"/>
                        <a:pt x="2150288" y="913946"/>
                      </a:cubicBezTo>
                      <a:cubicBezTo>
                        <a:pt x="2140763" y="897753"/>
                        <a:pt x="2131238" y="882513"/>
                        <a:pt x="2112188" y="876798"/>
                      </a:cubicBezTo>
                      <a:cubicBezTo>
                        <a:pt x="2105521" y="874893"/>
                        <a:pt x="2094091" y="873941"/>
                        <a:pt x="2096948" y="862511"/>
                      </a:cubicBezTo>
                      <a:cubicBezTo>
                        <a:pt x="2098853" y="852033"/>
                        <a:pt x="2109331" y="852033"/>
                        <a:pt x="2118856" y="849176"/>
                      </a:cubicBezTo>
                      <a:cubicBezTo>
                        <a:pt x="2149336" y="838698"/>
                        <a:pt x="2177911" y="830126"/>
                        <a:pt x="2206486" y="810123"/>
                      </a:cubicBezTo>
                      <a:cubicBezTo>
                        <a:pt x="2241728" y="785358"/>
                        <a:pt x="2258873" y="735828"/>
                        <a:pt x="2308403" y="731066"/>
                      </a:cubicBezTo>
                      <a:cubicBezTo>
                        <a:pt x="2322691" y="729161"/>
                        <a:pt x="2323643" y="718683"/>
                        <a:pt x="2321738" y="708206"/>
                      </a:cubicBezTo>
                      <a:cubicBezTo>
                        <a:pt x="2319833" y="698681"/>
                        <a:pt x="2314118" y="689156"/>
                        <a:pt x="2311261" y="679631"/>
                      </a:cubicBezTo>
                      <a:cubicBezTo>
                        <a:pt x="2307451" y="666296"/>
                        <a:pt x="2305546" y="652008"/>
                        <a:pt x="2320786" y="643436"/>
                      </a:cubicBezTo>
                      <a:cubicBezTo>
                        <a:pt x="2326501" y="640578"/>
                        <a:pt x="2334121" y="632958"/>
                        <a:pt x="2338883" y="638673"/>
                      </a:cubicBezTo>
                      <a:cubicBezTo>
                        <a:pt x="2346503" y="649151"/>
                        <a:pt x="2353171" y="662486"/>
                        <a:pt x="2343646" y="675821"/>
                      </a:cubicBezTo>
                      <a:cubicBezTo>
                        <a:pt x="2337931" y="685346"/>
                        <a:pt x="2342693" y="692966"/>
                        <a:pt x="2348408" y="699633"/>
                      </a:cubicBezTo>
                      <a:cubicBezTo>
                        <a:pt x="2356028" y="708206"/>
                        <a:pt x="2364601" y="711063"/>
                        <a:pt x="2376031" y="706301"/>
                      </a:cubicBezTo>
                      <a:cubicBezTo>
                        <a:pt x="2378888" y="705348"/>
                        <a:pt x="2381746" y="704396"/>
                        <a:pt x="2385556" y="704396"/>
                      </a:cubicBezTo>
                      <a:cubicBezTo>
                        <a:pt x="2409368" y="712968"/>
                        <a:pt x="2432228" y="712016"/>
                        <a:pt x="2454136" y="698681"/>
                      </a:cubicBezTo>
                      <a:cubicBezTo>
                        <a:pt x="2460803" y="694871"/>
                        <a:pt x="2469376" y="692966"/>
                        <a:pt x="2476996" y="692013"/>
                      </a:cubicBezTo>
                      <a:cubicBezTo>
                        <a:pt x="2517001" y="689156"/>
                        <a:pt x="2517001" y="689156"/>
                        <a:pt x="2517953" y="648198"/>
                      </a:cubicBezTo>
                      <a:cubicBezTo>
                        <a:pt x="2525573" y="626291"/>
                        <a:pt x="2540813" y="618671"/>
                        <a:pt x="2563673" y="626291"/>
                      </a:cubicBezTo>
                      <a:cubicBezTo>
                        <a:pt x="2558911" y="610098"/>
                        <a:pt x="2545576" y="599621"/>
                        <a:pt x="2554148" y="585333"/>
                      </a:cubicBezTo>
                      <a:lnTo>
                        <a:pt x="2572928" y="573708"/>
                      </a:lnTo>
                      <a:lnTo>
                        <a:pt x="2586098" y="571735"/>
                      </a:lnTo>
                      <a:lnTo>
                        <a:pt x="2586726" y="571671"/>
                      </a:lnTo>
                      <a:cubicBezTo>
                        <a:pt x="2599630" y="572653"/>
                        <a:pt x="2613203" y="578189"/>
                        <a:pt x="2624633" y="568188"/>
                      </a:cubicBezTo>
                      <a:cubicBezTo>
                        <a:pt x="2626538" y="566283"/>
                        <a:pt x="2628443" y="565331"/>
                        <a:pt x="2630348" y="563426"/>
                      </a:cubicBezTo>
                      <a:cubicBezTo>
                        <a:pt x="2634158" y="561521"/>
                        <a:pt x="2634158" y="568188"/>
                        <a:pt x="2633206" y="563426"/>
                      </a:cubicBezTo>
                      <a:cubicBezTo>
                        <a:pt x="2632253" y="557711"/>
                        <a:pt x="2629396" y="564378"/>
                        <a:pt x="2626538" y="563426"/>
                      </a:cubicBezTo>
                      <a:cubicBezTo>
                        <a:pt x="2615584" y="567236"/>
                        <a:pt x="2604392" y="569141"/>
                        <a:pt x="2593082" y="570689"/>
                      </a:cubicBezTo>
                      <a:lnTo>
                        <a:pt x="2586098" y="571735"/>
                      </a:lnTo>
                      <a:lnTo>
                        <a:pt x="2574151" y="572951"/>
                      </a:lnTo>
                      <a:lnTo>
                        <a:pt x="2572928" y="573708"/>
                      </a:lnTo>
                      <a:lnTo>
                        <a:pt x="2558911" y="575808"/>
                      </a:lnTo>
                      <a:cubicBezTo>
                        <a:pt x="2533193" y="580571"/>
                        <a:pt x="2516048" y="563426"/>
                        <a:pt x="2506523" y="541518"/>
                      </a:cubicBezTo>
                      <a:cubicBezTo>
                        <a:pt x="2496998" y="519611"/>
                        <a:pt x="2487473" y="498656"/>
                        <a:pt x="2512238" y="480558"/>
                      </a:cubicBezTo>
                      <a:cubicBezTo>
                        <a:pt x="2520811" y="474843"/>
                        <a:pt x="2527478" y="467223"/>
                        <a:pt x="2533193" y="458651"/>
                      </a:cubicBezTo>
                      <a:cubicBezTo>
                        <a:pt x="2537003" y="452936"/>
                        <a:pt x="2541766" y="446268"/>
                        <a:pt x="2534146" y="440553"/>
                      </a:cubicBezTo>
                      <a:cubicBezTo>
                        <a:pt x="2526526" y="434838"/>
                        <a:pt x="2515096" y="437696"/>
                        <a:pt x="2513191" y="445316"/>
                      </a:cubicBezTo>
                      <a:cubicBezTo>
                        <a:pt x="2506523" y="474843"/>
                        <a:pt x="2482711" y="489131"/>
                        <a:pt x="2464613" y="509133"/>
                      </a:cubicBezTo>
                      <a:cubicBezTo>
                        <a:pt x="2452231" y="523421"/>
                        <a:pt x="2455088" y="538661"/>
                        <a:pt x="2467471" y="551996"/>
                      </a:cubicBezTo>
                      <a:cubicBezTo>
                        <a:pt x="2481758" y="567236"/>
                        <a:pt x="2481758" y="582476"/>
                        <a:pt x="2468423" y="597716"/>
                      </a:cubicBezTo>
                      <a:cubicBezTo>
                        <a:pt x="2457946" y="610098"/>
                        <a:pt x="2455088" y="623433"/>
                        <a:pt x="2453183" y="638673"/>
                      </a:cubicBezTo>
                      <a:cubicBezTo>
                        <a:pt x="2451278" y="657723"/>
                        <a:pt x="2442706" y="671058"/>
                        <a:pt x="2423656" y="676773"/>
                      </a:cubicBezTo>
                      <a:cubicBezTo>
                        <a:pt x="2413178" y="682488"/>
                        <a:pt x="2402701" y="690108"/>
                        <a:pt x="2389366" y="683441"/>
                      </a:cubicBezTo>
                      <a:cubicBezTo>
                        <a:pt x="2381746" y="676773"/>
                        <a:pt x="2376983" y="670106"/>
                        <a:pt x="2383651" y="659628"/>
                      </a:cubicBezTo>
                      <a:cubicBezTo>
                        <a:pt x="2377936" y="649151"/>
                        <a:pt x="2372221" y="638673"/>
                        <a:pt x="2367458" y="627243"/>
                      </a:cubicBezTo>
                      <a:cubicBezTo>
                        <a:pt x="2348408" y="585333"/>
                        <a:pt x="2348408" y="584381"/>
                        <a:pt x="2308403" y="612003"/>
                      </a:cubicBezTo>
                      <a:cubicBezTo>
                        <a:pt x="2273161" y="616766"/>
                        <a:pt x="2265541" y="608193"/>
                        <a:pt x="2270303" y="571046"/>
                      </a:cubicBezTo>
                      <a:cubicBezTo>
                        <a:pt x="2271256" y="560568"/>
                        <a:pt x="2287448" y="545328"/>
                        <a:pt x="2260778" y="543423"/>
                      </a:cubicBezTo>
                      <a:cubicBezTo>
                        <a:pt x="2255063" y="542471"/>
                        <a:pt x="2255063" y="530088"/>
                        <a:pt x="2259826" y="522468"/>
                      </a:cubicBezTo>
                      <a:cubicBezTo>
                        <a:pt x="2313166" y="486273"/>
                        <a:pt x="2361743" y="445316"/>
                        <a:pt x="2390318" y="385308"/>
                      </a:cubicBezTo>
                      <a:cubicBezTo>
                        <a:pt x="2396986" y="372926"/>
                        <a:pt x="2403653" y="362448"/>
                        <a:pt x="2416988" y="357686"/>
                      </a:cubicBezTo>
                      <a:cubicBezTo>
                        <a:pt x="2416988" y="355781"/>
                        <a:pt x="2416988" y="353876"/>
                        <a:pt x="2417941" y="351971"/>
                      </a:cubicBezTo>
                      <a:cubicBezTo>
                        <a:pt x="2419846" y="352923"/>
                        <a:pt x="2423656" y="354828"/>
                        <a:pt x="2424608" y="353876"/>
                      </a:cubicBezTo>
                      <a:cubicBezTo>
                        <a:pt x="2434371" y="344351"/>
                        <a:pt x="2443539" y="338934"/>
                        <a:pt x="2452245" y="336582"/>
                      </a:cubicBezTo>
                      <a:cubicBezTo>
                        <a:pt x="2458775" y="334818"/>
                        <a:pt x="2465045" y="334779"/>
                        <a:pt x="2471113" y="336025"/>
                      </a:cubicBezTo>
                      <a:close/>
                      <a:moveTo>
                        <a:pt x="761544" y="194808"/>
                      </a:moveTo>
                      <a:cubicBezTo>
                        <a:pt x="773926" y="196713"/>
                        <a:pt x="774879" y="206238"/>
                        <a:pt x="773926" y="216716"/>
                      </a:cubicBezTo>
                      <a:cubicBezTo>
                        <a:pt x="755829" y="237671"/>
                        <a:pt x="760591" y="257673"/>
                        <a:pt x="773926" y="278628"/>
                      </a:cubicBezTo>
                      <a:cubicBezTo>
                        <a:pt x="748209" y="302441"/>
                        <a:pt x="720586" y="315776"/>
                        <a:pt x="687249" y="293868"/>
                      </a:cubicBezTo>
                      <a:cubicBezTo>
                        <a:pt x="682486" y="291011"/>
                        <a:pt x="675819" y="292916"/>
                        <a:pt x="671056" y="292916"/>
                      </a:cubicBezTo>
                      <a:cubicBezTo>
                        <a:pt x="660579" y="294821"/>
                        <a:pt x="650101" y="296726"/>
                        <a:pt x="640576" y="298631"/>
                      </a:cubicBezTo>
                      <a:cubicBezTo>
                        <a:pt x="627241" y="300536"/>
                        <a:pt x="613906" y="302441"/>
                        <a:pt x="603429" y="291011"/>
                      </a:cubicBezTo>
                      <a:cubicBezTo>
                        <a:pt x="636766" y="258626"/>
                        <a:pt x="678676" y="239576"/>
                        <a:pt x="715824" y="211953"/>
                      </a:cubicBezTo>
                      <a:cubicBezTo>
                        <a:pt x="719634" y="209096"/>
                        <a:pt x="724396" y="211953"/>
                        <a:pt x="727254" y="215763"/>
                      </a:cubicBezTo>
                      <a:cubicBezTo>
                        <a:pt x="746304" y="220526"/>
                        <a:pt x="741541" y="187188"/>
                        <a:pt x="761544" y="194808"/>
                      </a:cubicBezTo>
                      <a:close/>
                      <a:moveTo>
                        <a:pt x="873343" y="184331"/>
                      </a:moveTo>
                      <a:cubicBezTo>
                        <a:pt x="879653" y="185283"/>
                        <a:pt x="886320" y="188617"/>
                        <a:pt x="891083" y="191951"/>
                      </a:cubicBezTo>
                      <a:cubicBezTo>
                        <a:pt x="904418" y="200523"/>
                        <a:pt x="892988" y="209096"/>
                        <a:pt x="888226" y="217668"/>
                      </a:cubicBezTo>
                      <a:lnTo>
                        <a:pt x="879241" y="234820"/>
                      </a:lnTo>
                      <a:lnTo>
                        <a:pt x="895370" y="235036"/>
                      </a:lnTo>
                      <a:cubicBezTo>
                        <a:pt x="907514" y="238206"/>
                        <a:pt x="906800" y="249815"/>
                        <a:pt x="899656" y="266246"/>
                      </a:cubicBezTo>
                      <a:cubicBezTo>
                        <a:pt x="894893" y="277676"/>
                        <a:pt x="884416" y="289106"/>
                        <a:pt x="892988" y="303393"/>
                      </a:cubicBezTo>
                      <a:cubicBezTo>
                        <a:pt x="897751" y="310061"/>
                        <a:pt x="901561" y="309108"/>
                        <a:pt x="905371" y="303393"/>
                      </a:cubicBezTo>
                      <a:cubicBezTo>
                        <a:pt x="923468" y="307203"/>
                        <a:pt x="923468" y="307203"/>
                        <a:pt x="915848" y="337683"/>
                      </a:cubicBezTo>
                      <a:cubicBezTo>
                        <a:pt x="926326" y="330063"/>
                        <a:pt x="936803" y="329111"/>
                        <a:pt x="946328" y="324348"/>
                      </a:cubicBezTo>
                      <a:lnTo>
                        <a:pt x="973409" y="303804"/>
                      </a:lnTo>
                      <a:lnTo>
                        <a:pt x="975260" y="292796"/>
                      </a:lnTo>
                      <a:cubicBezTo>
                        <a:pt x="974903" y="288629"/>
                        <a:pt x="972522" y="284819"/>
                        <a:pt x="965378" y="281485"/>
                      </a:cubicBezTo>
                      <a:cubicBezTo>
                        <a:pt x="944423" y="270055"/>
                        <a:pt x="942518" y="249100"/>
                        <a:pt x="962521" y="233860"/>
                      </a:cubicBezTo>
                      <a:cubicBezTo>
                        <a:pt x="977761" y="221478"/>
                        <a:pt x="993953" y="208143"/>
                        <a:pt x="1013956" y="203380"/>
                      </a:cubicBezTo>
                      <a:cubicBezTo>
                        <a:pt x="1018718" y="201475"/>
                        <a:pt x="1023481" y="200046"/>
                        <a:pt x="1028243" y="200165"/>
                      </a:cubicBezTo>
                      <a:cubicBezTo>
                        <a:pt x="1033006" y="200284"/>
                        <a:pt x="1037768" y="201951"/>
                        <a:pt x="1042531" y="206238"/>
                      </a:cubicBezTo>
                      <a:cubicBezTo>
                        <a:pt x="1037768" y="220525"/>
                        <a:pt x="1018718" y="221478"/>
                        <a:pt x="1016813" y="234813"/>
                      </a:cubicBezTo>
                      <a:cubicBezTo>
                        <a:pt x="1029196" y="212905"/>
                        <a:pt x="1052056" y="208143"/>
                        <a:pt x="1075868" y="204333"/>
                      </a:cubicBezTo>
                      <a:cubicBezTo>
                        <a:pt x="1082536" y="204333"/>
                        <a:pt x="1089203" y="204333"/>
                        <a:pt x="1095871" y="204333"/>
                      </a:cubicBezTo>
                      <a:cubicBezTo>
                        <a:pt x="1106348" y="211953"/>
                        <a:pt x="1099681" y="223383"/>
                        <a:pt x="1099681" y="232908"/>
                      </a:cubicBezTo>
                      <a:cubicBezTo>
                        <a:pt x="1112063" y="235765"/>
                        <a:pt x="1123493" y="229098"/>
                        <a:pt x="1133971" y="231003"/>
                      </a:cubicBezTo>
                      <a:cubicBezTo>
                        <a:pt x="1140638" y="231003"/>
                        <a:pt x="1146353" y="233860"/>
                        <a:pt x="1151116" y="238623"/>
                      </a:cubicBezTo>
                      <a:cubicBezTo>
                        <a:pt x="1162546" y="262435"/>
                        <a:pt x="1192073" y="265293"/>
                        <a:pt x="1205408" y="287200"/>
                      </a:cubicBezTo>
                      <a:cubicBezTo>
                        <a:pt x="1219696" y="305298"/>
                        <a:pt x="1210171" y="320538"/>
                        <a:pt x="1198741" y="334825"/>
                      </a:cubicBezTo>
                      <a:cubicBezTo>
                        <a:pt x="1205408" y="359590"/>
                        <a:pt x="1234936" y="358638"/>
                        <a:pt x="1248271" y="377688"/>
                      </a:cubicBezTo>
                      <a:cubicBezTo>
                        <a:pt x="1257796" y="391023"/>
                        <a:pt x="1257796" y="393880"/>
                        <a:pt x="1246366" y="402453"/>
                      </a:cubicBezTo>
                      <a:cubicBezTo>
                        <a:pt x="1226363" y="415788"/>
                        <a:pt x="1207313" y="445315"/>
                        <a:pt x="1187311" y="402453"/>
                      </a:cubicBezTo>
                      <a:cubicBezTo>
                        <a:pt x="1184453" y="396738"/>
                        <a:pt x="1176833" y="390070"/>
                        <a:pt x="1171118" y="396738"/>
                      </a:cubicBezTo>
                      <a:cubicBezTo>
                        <a:pt x="1161593" y="407215"/>
                        <a:pt x="1163498" y="418645"/>
                        <a:pt x="1171118" y="431028"/>
                      </a:cubicBezTo>
                      <a:cubicBezTo>
                        <a:pt x="1186358" y="457698"/>
                        <a:pt x="1180643" y="471033"/>
                        <a:pt x="1151116" y="479605"/>
                      </a:cubicBezTo>
                      <a:cubicBezTo>
                        <a:pt x="1147306" y="475795"/>
                        <a:pt x="1141591" y="474843"/>
                        <a:pt x="1136828" y="476748"/>
                      </a:cubicBezTo>
                      <a:cubicBezTo>
                        <a:pt x="1132066" y="478653"/>
                        <a:pt x="1134923" y="483415"/>
                        <a:pt x="1136828" y="487225"/>
                      </a:cubicBezTo>
                      <a:cubicBezTo>
                        <a:pt x="1135876" y="500560"/>
                        <a:pt x="1128256" y="503418"/>
                        <a:pt x="1118731" y="497703"/>
                      </a:cubicBezTo>
                      <a:cubicBezTo>
                        <a:pt x="1098728" y="487225"/>
                        <a:pt x="1074916" y="482463"/>
                        <a:pt x="1066343" y="455793"/>
                      </a:cubicBezTo>
                      <a:cubicBezTo>
                        <a:pt x="1058723" y="432933"/>
                        <a:pt x="1039673" y="427218"/>
                        <a:pt x="1016813" y="433885"/>
                      </a:cubicBezTo>
                      <a:cubicBezTo>
                        <a:pt x="1008241" y="436743"/>
                        <a:pt x="999668" y="438648"/>
                        <a:pt x="996811" y="428170"/>
                      </a:cubicBezTo>
                      <a:cubicBezTo>
                        <a:pt x="993001" y="415788"/>
                        <a:pt x="1007288" y="411025"/>
                        <a:pt x="1013003" y="411978"/>
                      </a:cubicBezTo>
                      <a:cubicBezTo>
                        <a:pt x="1055866" y="420550"/>
                        <a:pt x="1078726" y="386260"/>
                        <a:pt x="1109206" y="369115"/>
                      </a:cubicBezTo>
                      <a:cubicBezTo>
                        <a:pt x="1117778" y="343398"/>
                        <a:pt x="1089203" y="330063"/>
                        <a:pt x="1089203" y="307203"/>
                      </a:cubicBezTo>
                      <a:cubicBezTo>
                        <a:pt x="1085393" y="301488"/>
                        <a:pt x="1081583" y="296725"/>
                        <a:pt x="1077773" y="291010"/>
                      </a:cubicBezTo>
                      <a:cubicBezTo>
                        <a:pt x="1057771" y="307203"/>
                        <a:pt x="1036816" y="290058"/>
                        <a:pt x="1016813" y="292915"/>
                      </a:cubicBezTo>
                      <a:cubicBezTo>
                        <a:pt x="1012050" y="293391"/>
                        <a:pt x="1008717" y="294106"/>
                        <a:pt x="1007169" y="296011"/>
                      </a:cubicBezTo>
                      <a:lnTo>
                        <a:pt x="1007866" y="302667"/>
                      </a:lnTo>
                      <a:lnTo>
                        <a:pt x="1009193" y="303393"/>
                      </a:lnTo>
                      <a:cubicBezTo>
                        <a:pt x="1013003" y="324348"/>
                        <a:pt x="986333" y="363401"/>
                        <a:pt x="962521" y="370068"/>
                      </a:cubicBezTo>
                      <a:cubicBezTo>
                        <a:pt x="943471" y="375783"/>
                        <a:pt x="924421" y="377688"/>
                        <a:pt x="905371" y="371973"/>
                      </a:cubicBezTo>
                      <a:cubicBezTo>
                        <a:pt x="896798" y="389118"/>
                        <a:pt x="879653" y="396738"/>
                        <a:pt x="868223" y="410073"/>
                      </a:cubicBezTo>
                      <a:cubicBezTo>
                        <a:pt x="859651" y="419598"/>
                        <a:pt x="849173" y="424361"/>
                        <a:pt x="836791" y="426266"/>
                      </a:cubicBezTo>
                      <a:cubicBezTo>
                        <a:pt x="830123" y="425313"/>
                        <a:pt x="820598" y="421503"/>
                        <a:pt x="816788" y="424361"/>
                      </a:cubicBezTo>
                      <a:cubicBezTo>
                        <a:pt x="772973" y="455793"/>
                        <a:pt x="714871" y="464366"/>
                        <a:pt x="677723" y="507228"/>
                      </a:cubicBezTo>
                      <a:cubicBezTo>
                        <a:pt x="667246" y="519611"/>
                        <a:pt x="646291" y="531993"/>
                        <a:pt x="668198" y="553901"/>
                      </a:cubicBezTo>
                      <a:cubicBezTo>
                        <a:pt x="672961" y="558663"/>
                        <a:pt x="665341" y="574856"/>
                        <a:pt x="662483" y="586286"/>
                      </a:cubicBezTo>
                      <a:cubicBezTo>
                        <a:pt x="685343" y="585333"/>
                        <a:pt x="702488" y="596763"/>
                        <a:pt x="716776" y="612956"/>
                      </a:cubicBezTo>
                      <a:cubicBezTo>
                        <a:pt x="731063" y="630101"/>
                        <a:pt x="747256" y="644388"/>
                        <a:pt x="771068" y="645341"/>
                      </a:cubicBezTo>
                      <a:cubicBezTo>
                        <a:pt x="789166" y="646293"/>
                        <a:pt x="788213" y="653913"/>
                        <a:pt x="782498" y="667248"/>
                      </a:cubicBezTo>
                      <a:cubicBezTo>
                        <a:pt x="774878" y="685346"/>
                        <a:pt x="766306" y="702491"/>
                        <a:pt x="772973" y="726303"/>
                      </a:cubicBezTo>
                      <a:cubicBezTo>
                        <a:pt x="779641" y="752973"/>
                        <a:pt x="789166" y="747258"/>
                        <a:pt x="805358" y="736781"/>
                      </a:cubicBezTo>
                      <a:cubicBezTo>
                        <a:pt x="823456" y="725351"/>
                        <a:pt x="826313" y="706301"/>
                        <a:pt x="828218" y="689156"/>
                      </a:cubicBezTo>
                      <a:cubicBezTo>
                        <a:pt x="831076" y="669153"/>
                        <a:pt x="841553" y="660581"/>
                        <a:pt x="858698" y="652961"/>
                      </a:cubicBezTo>
                      <a:cubicBezTo>
                        <a:pt x="901561" y="638673"/>
                        <a:pt x="911086" y="619623"/>
                        <a:pt x="901561" y="573903"/>
                      </a:cubicBezTo>
                      <a:cubicBezTo>
                        <a:pt x="900608" y="569141"/>
                        <a:pt x="899656" y="563426"/>
                        <a:pt x="904418" y="561521"/>
                      </a:cubicBezTo>
                      <a:cubicBezTo>
                        <a:pt x="937756" y="550091"/>
                        <a:pt x="937756" y="514848"/>
                        <a:pt x="953948" y="491988"/>
                      </a:cubicBezTo>
                      <a:cubicBezTo>
                        <a:pt x="957758" y="486273"/>
                        <a:pt x="961568" y="480558"/>
                        <a:pt x="968236" y="478653"/>
                      </a:cubicBezTo>
                      <a:cubicBezTo>
                        <a:pt x="991096" y="471986"/>
                        <a:pt x="1037768" y="491036"/>
                        <a:pt x="1049198" y="512943"/>
                      </a:cubicBezTo>
                      <a:cubicBezTo>
                        <a:pt x="1061581" y="517706"/>
                        <a:pt x="1074916" y="522468"/>
                        <a:pt x="1063486" y="539613"/>
                      </a:cubicBezTo>
                      <a:cubicBezTo>
                        <a:pt x="1048246" y="555806"/>
                        <a:pt x="1052056" y="572951"/>
                        <a:pt x="1067296" y="583428"/>
                      </a:cubicBezTo>
                      <a:cubicBezTo>
                        <a:pt x="1084441" y="593906"/>
                        <a:pt x="1099681" y="578666"/>
                        <a:pt x="1112063" y="568188"/>
                      </a:cubicBezTo>
                      <a:cubicBezTo>
                        <a:pt x="1139686" y="545328"/>
                        <a:pt x="1138733" y="544376"/>
                        <a:pt x="1146353" y="580571"/>
                      </a:cubicBezTo>
                      <a:cubicBezTo>
                        <a:pt x="1149211" y="592953"/>
                        <a:pt x="1154926" y="606288"/>
                        <a:pt x="1151116" y="616766"/>
                      </a:cubicBezTo>
                      <a:cubicBezTo>
                        <a:pt x="1138733" y="656771"/>
                        <a:pt x="1163498" y="672011"/>
                        <a:pt x="1193026" y="684393"/>
                      </a:cubicBezTo>
                      <a:cubicBezTo>
                        <a:pt x="1193026" y="693918"/>
                        <a:pt x="1188501" y="696537"/>
                        <a:pt x="1182905" y="697847"/>
                      </a:cubicBezTo>
                      <a:lnTo>
                        <a:pt x="1179024" y="699159"/>
                      </a:lnTo>
                      <a:lnTo>
                        <a:pt x="1177845" y="699023"/>
                      </a:lnTo>
                      <a:cubicBezTo>
                        <a:pt x="1174214" y="699455"/>
                        <a:pt x="1170404" y="700824"/>
                        <a:pt x="1166356" y="703443"/>
                      </a:cubicBezTo>
                      <a:lnTo>
                        <a:pt x="1179024" y="699159"/>
                      </a:lnTo>
                      <a:lnTo>
                        <a:pt x="1188263" y="700229"/>
                      </a:lnTo>
                      <a:cubicBezTo>
                        <a:pt x="1194931" y="702491"/>
                        <a:pt x="1201122" y="707253"/>
                        <a:pt x="1207313" y="712016"/>
                      </a:cubicBezTo>
                      <a:cubicBezTo>
                        <a:pt x="1210647" y="727732"/>
                        <a:pt x="1209694" y="741781"/>
                        <a:pt x="1205051" y="754402"/>
                      </a:cubicBezTo>
                      <a:lnTo>
                        <a:pt x="1180854" y="787924"/>
                      </a:lnTo>
                      <a:lnTo>
                        <a:pt x="1187073" y="807504"/>
                      </a:lnTo>
                      <a:cubicBezTo>
                        <a:pt x="1190883" y="812504"/>
                        <a:pt x="1196836" y="815362"/>
                        <a:pt x="1206361" y="814886"/>
                      </a:cubicBezTo>
                      <a:cubicBezTo>
                        <a:pt x="1214934" y="814886"/>
                        <a:pt x="1223506" y="816791"/>
                        <a:pt x="1213981" y="828221"/>
                      </a:cubicBezTo>
                      <a:cubicBezTo>
                        <a:pt x="1208266" y="850128"/>
                        <a:pt x="1205409" y="874893"/>
                        <a:pt x="1172071" y="862511"/>
                      </a:cubicBezTo>
                      <a:cubicBezTo>
                        <a:pt x="1153021" y="859653"/>
                        <a:pt x="1123494" y="872036"/>
                        <a:pt x="1115874" y="854891"/>
                      </a:cubicBezTo>
                      <a:cubicBezTo>
                        <a:pt x="1109206" y="839651"/>
                        <a:pt x="1133971" y="821553"/>
                        <a:pt x="1148259" y="807266"/>
                      </a:cubicBezTo>
                      <a:cubicBezTo>
                        <a:pt x="1157784" y="799646"/>
                        <a:pt x="1159689" y="785358"/>
                        <a:pt x="1173024" y="780596"/>
                      </a:cubicBezTo>
                      <a:lnTo>
                        <a:pt x="1173125" y="780684"/>
                      </a:lnTo>
                      <a:lnTo>
                        <a:pt x="1174333" y="770475"/>
                      </a:lnTo>
                      <a:cubicBezTo>
                        <a:pt x="1173023" y="767975"/>
                        <a:pt x="1169689" y="766784"/>
                        <a:pt x="1163498" y="767261"/>
                      </a:cubicBezTo>
                      <a:cubicBezTo>
                        <a:pt x="1147306" y="769166"/>
                        <a:pt x="1137781" y="780596"/>
                        <a:pt x="1124446" y="787263"/>
                      </a:cubicBezTo>
                      <a:cubicBezTo>
                        <a:pt x="1097776" y="793931"/>
                        <a:pt x="1070153" y="791073"/>
                        <a:pt x="1043483" y="789168"/>
                      </a:cubicBezTo>
                      <a:cubicBezTo>
                        <a:pt x="1026338" y="788216"/>
                        <a:pt x="1010146" y="786311"/>
                        <a:pt x="993953" y="794883"/>
                      </a:cubicBezTo>
                      <a:cubicBezTo>
                        <a:pt x="987286" y="810123"/>
                        <a:pt x="971093" y="808218"/>
                        <a:pt x="959663" y="814886"/>
                      </a:cubicBezTo>
                      <a:cubicBezTo>
                        <a:pt x="951091" y="825363"/>
                        <a:pt x="939661" y="831078"/>
                        <a:pt x="929183" y="839651"/>
                      </a:cubicBezTo>
                      <a:lnTo>
                        <a:pt x="925100" y="843462"/>
                      </a:lnTo>
                      <a:lnTo>
                        <a:pt x="915848" y="851081"/>
                      </a:lnTo>
                      <a:cubicBezTo>
                        <a:pt x="915848" y="851081"/>
                        <a:pt x="912991" y="851081"/>
                        <a:pt x="912991" y="851081"/>
                      </a:cubicBezTo>
                      <a:cubicBezTo>
                        <a:pt x="912991" y="851081"/>
                        <a:pt x="914896" y="852986"/>
                        <a:pt x="914896" y="852986"/>
                      </a:cubicBezTo>
                      <a:lnTo>
                        <a:pt x="925100" y="843462"/>
                      </a:lnTo>
                      <a:lnTo>
                        <a:pt x="932041" y="837746"/>
                      </a:lnTo>
                      <a:cubicBezTo>
                        <a:pt x="942518" y="824411"/>
                        <a:pt x="959663" y="826316"/>
                        <a:pt x="972998" y="820601"/>
                      </a:cubicBezTo>
                      <a:cubicBezTo>
                        <a:pt x="979666" y="818696"/>
                        <a:pt x="986333" y="814886"/>
                        <a:pt x="992048" y="814886"/>
                      </a:cubicBezTo>
                      <a:cubicBezTo>
                        <a:pt x="1003478" y="813933"/>
                        <a:pt x="1017766" y="809171"/>
                        <a:pt x="1023481" y="819648"/>
                      </a:cubicBezTo>
                      <a:cubicBezTo>
                        <a:pt x="1032053" y="834888"/>
                        <a:pt x="1013003" y="835841"/>
                        <a:pt x="1005383" y="842508"/>
                      </a:cubicBezTo>
                      <a:cubicBezTo>
                        <a:pt x="1003478" y="844413"/>
                        <a:pt x="1005383" y="851081"/>
                        <a:pt x="1006336" y="854891"/>
                      </a:cubicBezTo>
                      <a:cubicBezTo>
                        <a:pt x="997763" y="866321"/>
                        <a:pt x="1011098" y="877751"/>
                        <a:pt x="1005383" y="889181"/>
                      </a:cubicBezTo>
                      <a:cubicBezTo>
                        <a:pt x="1001573" y="899658"/>
                        <a:pt x="992048" y="903468"/>
                        <a:pt x="984428" y="910136"/>
                      </a:cubicBezTo>
                      <a:cubicBezTo>
                        <a:pt x="974903" y="918708"/>
                        <a:pt x="961568" y="909183"/>
                        <a:pt x="952043" y="916803"/>
                      </a:cubicBezTo>
                      <a:cubicBezTo>
                        <a:pt x="937756" y="931091"/>
                        <a:pt x="916801" y="932043"/>
                        <a:pt x="899656" y="938711"/>
                      </a:cubicBezTo>
                      <a:cubicBezTo>
                        <a:pt x="876796" y="947283"/>
                        <a:pt x="858698" y="959666"/>
                        <a:pt x="855841" y="985383"/>
                      </a:cubicBezTo>
                      <a:cubicBezTo>
                        <a:pt x="853936" y="1001576"/>
                        <a:pt x="839648" y="1003481"/>
                        <a:pt x="831076" y="1003481"/>
                      </a:cubicBezTo>
                      <a:cubicBezTo>
                        <a:pt x="779641" y="1006338"/>
                        <a:pt x="763448" y="1048248"/>
                        <a:pt x="738683" y="1081586"/>
                      </a:cubicBezTo>
                      <a:cubicBezTo>
                        <a:pt x="708203" y="1076823"/>
                        <a:pt x="712013" y="1097778"/>
                        <a:pt x="711061" y="1115876"/>
                      </a:cubicBezTo>
                      <a:cubicBezTo>
                        <a:pt x="707251" y="1144451"/>
                        <a:pt x="692011" y="1163501"/>
                        <a:pt x="666293" y="1175883"/>
                      </a:cubicBezTo>
                      <a:cubicBezTo>
                        <a:pt x="636766" y="1191123"/>
                        <a:pt x="610096" y="1209221"/>
                        <a:pt x="585331" y="1230176"/>
                      </a:cubicBezTo>
                      <a:cubicBezTo>
                        <a:pt x="565328" y="1247320"/>
                        <a:pt x="557708" y="1270181"/>
                        <a:pt x="559613" y="1297803"/>
                      </a:cubicBezTo>
                      <a:cubicBezTo>
                        <a:pt x="561518" y="1327331"/>
                        <a:pt x="564376" y="1356858"/>
                        <a:pt x="557708" y="1386386"/>
                      </a:cubicBezTo>
                      <a:cubicBezTo>
                        <a:pt x="555803" y="1394958"/>
                        <a:pt x="551993" y="1406388"/>
                        <a:pt x="542468" y="1407341"/>
                      </a:cubicBezTo>
                      <a:cubicBezTo>
                        <a:pt x="530086" y="1409246"/>
                        <a:pt x="531038" y="1394958"/>
                        <a:pt x="528181" y="1387338"/>
                      </a:cubicBezTo>
                      <a:cubicBezTo>
                        <a:pt x="522466" y="1365431"/>
                        <a:pt x="516751" y="1344476"/>
                        <a:pt x="519608" y="1320663"/>
                      </a:cubicBezTo>
                      <a:cubicBezTo>
                        <a:pt x="521513" y="1300661"/>
                        <a:pt x="522466" y="1280658"/>
                        <a:pt x="488176" y="1283516"/>
                      </a:cubicBezTo>
                      <a:cubicBezTo>
                        <a:pt x="470078" y="1285421"/>
                        <a:pt x="452933" y="1262561"/>
                        <a:pt x="429121" y="1267323"/>
                      </a:cubicBezTo>
                      <a:cubicBezTo>
                        <a:pt x="422453" y="1268276"/>
                        <a:pt x="411023" y="1265418"/>
                        <a:pt x="409118" y="1268276"/>
                      </a:cubicBezTo>
                      <a:cubicBezTo>
                        <a:pt x="391973" y="1307328"/>
                        <a:pt x="364351" y="1288278"/>
                        <a:pt x="336728" y="1284468"/>
                      </a:cubicBezTo>
                      <a:cubicBezTo>
                        <a:pt x="279578" y="1275896"/>
                        <a:pt x="228143" y="1315901"/>
                        <a:pt x="215761" y="1373051"/>
                      </a:cubicBezTo>
                      <a:cubicBezTo>
                        <a:pt x="210998" y="1396863"/>
                        <a:pt x="193853" y="1415913"/>
                        <a:pt x="189091" y="1441631"/>
                      </a:cubicBezTo>
                      <a:cubicBezTo>
                        <a:pt x="182423" y="1476873"/>
                        <a:pt x="183376" y="1511163"/>
                        <a:pt x="196711" y="1544501"/>
                      </a:cubicBezTo>
                      <a:cubicBezTo>
                        <a:pt x="204331" y="1564503"/>
                        <a:pt x="219571" y="1574028"/>
                        <a:pt x="244336" y="1573076"/>
                      </a:cubicBezTo>
                      <a:cubicBezTo>
                        <a:pt x="284341" y="1571171"/>
                        <a:pt x="310058" y="1555931"/>
                        <a:pt x="320536" y="1514973"/>
                      </a:cubicBezTo>
                      <a:cubicBezTo>
                        <a:pt x="324346" y="1500686"/>
                        <a:pt x="374828" y="1487351"/>
                        <a:pt x="387211" y="1494971"/>
                      </a:cubicBezTo>
                      <a:cubicBezTo>
                        <a:pt x="396736" y="1500686"/>
                        <a:pt x="392926" y="1507353"/>
                        <a:pt x="389116" y="1515926"/>
                      </a:cubicBezTo>
                      <a:cubicBezTo>
                        <a:pt x="372923" y="1552121"/>
                        <a:pt x="358636" y="1589268"/>
                        <a:pt x="340538" y="1624511"/>
                      </a:cubicBezTo>
                      <a:cubicBezTo>
                        <a:pt x="329108" y="1646418"/>
                        <a:pt x="340538" y="1644513"/>
                        <a:pt x="354826" y="1644513"/>
                      </a:cubicBezTo>
                      <a:cubicBezTo>
                        <a:pt x="372923" y="1644513"/>
                        <a:pt x="391973" y="1642608"/>
                        <a:pt x="410071" y="1645466"/>
                      </a:cubicBezTo>
                      <a:cubicBezTo>
                        <a:pt x="432931" y="1649276"/>
                        <a:pt x="449123" y="1658801"/>
                        <a:pt x="439598" y="1687376"/>
                      </a:cubicBezTo>
                      <a:cubicBezTo>
                        <a:pt x="433883" y="1705473"/>
                        <a:pt x="432931" y="1725476"/>
                        <a:pt x="426263" y="1743573"/>
                      </a:cubicBezTo>
                      <a:cubicBezTo>
                        <a:pt x="414833" y="1774053"/>
                        <a:pt x="432931" y="1793103"/>
                        <a:pt x="450076" y="1813106"/>
                      </a:cubicBezTo>
                      <a:cubicBezTo>
                        <a:pt x="466268" y="1832156"/>
                        <a:pt x="483413" y="1819773"/>
                        <a:pt x="499606" y="1812153"/>
                      </a:cubicBezTo>
                      <a:cubicBezTo>
                        <a:pt x="512941" y="1806438"/>
                        <a:pt x="528181" y="1806438"/>
                        <a:pt x="536753" y="1818821"/>
                      </a:cubicBezTo>
                      <a:cubicBezTo>
                        <a:pt x="554851" y="1843586"/>
                        <a:pt x="571996" y="1829298"/>
                        <a:pt x="577711" y="1813106"/>
                      </a:cubicBezTo>
                      <a:cubicBezTo>
                        <a:pt x="591998" y="1771196"/>
                        <a:pt x="630098" y="1768338"/>
                        <a:pt x="661531" y="1754051"/>
                      </a:cubicBezTo>
                      <a:cubicBezTo>
                        <a:pt x="671056" y="1754051"/>
                        <a:pt x="673913" y="1755956"/>
                        <a:pt x="672008" y="1763576"/>
                      </a:cubicBezTo>
                      <a:cubicBezTo>
                        <a:pt x="676771" y="1783578"/>
                        <a:pt x="689153" y="1777863"/>
                        <a:pt x="695821" y="1768338"/>
                      </a:cubicBezTo>
                      <a:cubicBezTo>
                        <a:pt x="713918" y="1745478"/>
                        <a:pt x="729158" y="1761671"/>
                        <a:pt x="741541" y="1772148"/>
                      </a:cubicBezTo>
                      <a:cubicBezTo>
                        <a:pt x="769163" y="1795008"/>
                        <a:pt x="799643" y="1798818"/>
                        <a:pt x="832028" y="1788341"/>
                      </a:cubicBezTo>
                      <a:cubicBezTo>
                        <a:pt x="845363" y="1783578"/>
                        <a:pt x="854888" y="1779768"/>
                        <a:pt x="865366" y="1796913"/>
                      </a:cubicBezTo>
                      <a:cubicBezTo>
                        <a:pt x="875843" y="1814058"/>
                        <a:pt x="896798" y="1823583"/>
                        <a:pt x="910133" y="1838823"/>
                      </a:cubicBezTo>
                      <a:cubicBezTo>
                        <a:pt x="947281" y="1881686"/>
                        <a:pt x="990143" y="1906451"/>
                        <a:pt x="1047293" y="1918833"/>
                      </a:cubicBezTo>
                      <a:cubicBezTo>
                        <a:pt x="1093966" y="1928358"/>
                        <a:pt x="1124446" y="1995986"/>
                        <a:pt x="1116826" y="2036943"/>
                      </a:cubicBezTo>
                      <a:cubicBezTo>
                        <a:pt x="1113968" y="2044563"/>
                        <a:pt x="1111111" y="2051231"/>
                        <a:pt x="1106348" y="2056946"/>
                      </a:cubicBezTo>
                      <a:cubicBezTo>
                        <a:pt x="1092061" y="2071233"/>
                        <a:pt x="1112063" y="2086473"/>
                        <a:pt x="1104443" y="2099808"/>
                      </a:cubicBezTo>
                      <a:cubicBezTo>
                        <a:pt x="1110158" y="2107428"/>
                        <a:pt x="1117778" y="2102666"/>
                        <a:pt x="1124446" y="2102666"/>
                      </a:cubicBezTo>
                      <a:cubicBezTo>
                        <a:pt x="1147306" y="2095046"/>
                        <a:pt x="1161593" y="2062661"/>
                        <a:pt x="1193026" y="2077901"/>
                      </a:cubicBezTo>
                      <a:cubicBezTo>
                        <a:pt x="1225411" y="2087426"/>
                        <a:pt x="1244461" y="2125526"/>
                        <a:pt x="1280656" y="2123621"/>
                      </a:cubicBezTo>
                      <a:cubicBezTo>
                        <a:pt x="1325423" y="2121716"/>
                        <a:pt x="1360666" y="2136956"/>
                        <a:pt x="1387336" y="2172198"/>
                      </a:cubicBezTo>
                      <a:cubicBezTo>
                        <a:pt x="1398766" y="2187438"/>
                        <a:pt x="1427341" y="2172198"/>
                        <a:pt x="1434008" y="2199821"/>
                      </a:cubicBezTo>
                      <a:cubicBezTo>
                        <a:pt x="1440676" y="2228396"/>
                        <a:pt x="1444486" y="2256018"/>
                        <a:pt x="1430198" y="2282688"/>
                      </a:cubicBezTo>
                      <a:cubicBezTo>
                        <a:pt x="1413053" y="2315073"/>
                        <a:pt x="1388288" y="2341743"/>
                        <a:pt x="1370191" y="2373176"/>
                      </a:cubicBezTo>
                      <a:cubicBezTo>
                        <a:pt x="1359713" y="2391273"/>
                        <a:pt x="1356856" y="2406513"/>
                        <a:pt x="1358761" y="2423658"/>
                      </a:cubicBezTo>
                      <a:cubicBezTo>
                        <a:pt x="1366381" y="2486523"/>
                        <a:pt x="1352093" y="2544626"/>
                        <a:pt x="1327328" y="2600823"/>
                      </a:cubicBezTo>
                      <a:cubicBezTo>
                        <a:pt x="1321613" y="2612253"/>
                        <a:pt x="1313041" y="2629398"/>
                        <a:pt x="1293991" y="2626541"/>
                      </a:cubicBezTo>
                      <a:cubicBezTo>
                        <a:pt x="1261606" y="2622731"/>
                        <a:pt x="1241603" y="2647496"/>
                        <a:pt x="1218743" y="2661783"/>
                      </a:cubicBezTo>
                      <a:cubicBezTo>
                        <a:pt x="1203503" y="2671308"/>
                        <a:pt x="1187311" y="2690358"/>
                        <a:pt x="1193026" y="2710361"/>
                      </a:cubicBezTo>
                      <a:cubicBezTo>
                        <a:pt x="1205408" y="2757033"/>
                        <a:pt x="1178738" y="2793228"/>
                        <a:pt x="1164451" y="2832281"/>
                      </a:cubicBezTo>
                      <a:cubicBezTo>
                        <a:pt x="1154926" y="2859903"/>
                        <a:pt x="1136828" y="2884668"/>
                        <a:pt x="1122541" y="2910386"/>
                      </a:cubicBezTo>
                      <a:cubicBezTo>
                        <a:pt x="1116826" y="2920863"/>
                        <a:pt x="1109206" y="2929436"/>
                        <a:pt x="1095871" y="2929436"/>
                      </a:cubicBezTo>
                      <a:cubicBezTo>
                        <a:pt x="1085393" y="2920863"/>
                        <a:pt x="1072058" y="2930388"/>
                        <a:pt x="1061581" y="2922768"/>
                      </a:cubicBezTo>
                      <a:cubicBezTo>
                        <a:pt x="1053961" y="2919911"/>
                        <a:pt x="1044436" y="2911338"/>
                        <a:pt x="1047293" y="2929436"/>
                      </a:cubicBezTo>
                      <a:cubicBezTo>
                        <a:pt x="1052056" y="2938961"/>
                        <a:pt x="1062533" y="2944676"/>
                        <a:pt x="1061581" y="2956106"/>
                      </a:cubicBezTo>
                      <a:cubicBezTo>
                        <a:pt x="1055866" y="2964678"/>
                        <a:pt x="1048246" y="2962773"/>
                        <a:pt x="1040626" y="2959916"/>
                      </a:cubicBezTo>
                      <a:cubicBezTo>
                        <a:pt x="952043" y="2929436"/>
                        <a:pt x="865366" y="2895146"/>
                        <a:pt x="783451" y="2850378"/>
                      </a:cubicBezTo>
                      <a:cubicBezTo>
                        <a:pt x="762496" y="2838948"/>
                        <a:pt x="762496" y="2820851"/>
                        <a:pt x="752971" y="2805611"/>
                      </a:cubicBezTo>
                      <a:cubicBezTo>
                        <a:pt x="730111" y="2799896"/>
                        <a:pt x="738683" y="2779893"/>
                        <a:pt x="737731" y="2765606"/>
                      </a:cubicBezTo>
                      <a:cubicBezTo>
                        <a:pt x="736778" y="2697978"/>
                        <a:pt x="732968" y="2631303"/>
                        <a:pt x="721538" y="2564628"/>
                      </a:cubicBezTo>
                      <a:cubicBezTo>
                        <a:pt x="715823" y="2532243"/>
                        <a:pt x="700583" y="2503668"/>
                        <a:pt x="670103" y="2492238"/>
                      </a:cubicBezTo>
                      <a:cubicBezTo>
                        <a:pt x="596761" y="2464616"/>
                        <a:pt x="568186" y="2400798"/>
                        <a:pt x="539611" y="2337933"/>
                      </a:cubicBezTo>
                      <a:cubicBezTo>
                        <a:pt x="520561" y="2296976"/>
                        <a:pt x="502463" y="2256971"/>
                        <a:pt x="473888" y="2221728"/>
                      </a:cubicBezTo>
                      <a:cubicBezTo>
                        <a:pt x="456743" y="2200773"/>
                        <a:pt x="450076" y="2174103"/>
                        <a:pt x="468173" y="2148386"/>
                      </a:cubicBezTo>
                      <a:cubicBezTo>
                        <a:pt x="473888" y="2140766"/>
                        <a:pt x="477698" y="2133146"/>
                        <a:pt x="471983" y="2122668"/>
                      </a:cubicBezTo>
                      <a:cubicBezTo>
                        <a:pt x="452933" y="2083616"/>
                        <a:pt x="471983" y="2052183"/>
                        <a:pt x="493891" y="2021703"/>
                      </a:cubicBezTo>
                      <a:cubicBezTo>
                        <a:pt x="518656" y="1987413"/>
                        <a:pt x="546278" y="1955028"/>
                        <a:pt x="538658" y="1907403"/>
                      </a:cubicBezTo>
                      <a:cubicBezTo>
                        <a:pt x="535801" y="1889306"/>
                        <a:pt x="531991" y="1871208"/>
                        <a:pt x="524371" y="1854063"/>
                      </a:cubicBezTo>
                      <a:cubicBezTo>
                        <a:pt x="517703" y="1837871"/>
                        <a:pt x="507226" y="1834061"/>
                        <a:pt x="499606" y="1853111"/>
                      </a:cubicBezTo>
                      <a:cubicBezTo>
                        <a:pt x="489128" y="1876923"/>
                        <a:pt x="475793" y="1875018"/>
                        <a:pt x="459601" y="1860731"/>
                      </a:cubicBezTo>
                      <a:cubicBezTo>
                        <a:pt x="443408" y="1847396"/>
                        <a:pt x="425311" y="1838823"/>
                        <a:pt x="408166" y="1827393"/>
                      </a:cubicBezTo>
                      <a:cubicBezTo>
                        <a:pt x="375781" y="1806438"/>
                        <a:pt x="371971" y="1771196"/>
                        <a:pt x="354826" y="1742621"/>
                      </a:cubicBezTo>
                      <a:cubicBezTo>
                        <a:pt x="346253" y="1729286"/>
                        <a:pt x="337681" y="1720713"/>
                        <a:pt x="322441" y="1715951"/>
                      </a:cubicBezTo>
                      <a:cubicBezTo>
                        <a:pt x="289103" y="1705473"/>
                        <a:pt x="255766" y="1691186"/>
                        <a:pt x="234811" y="1658801"/>
                      </a:cubicBezTo>
                      <a:cubicBezTo>
                        <a:pt x="228143" y="1649276"/>
                        <a:pt x="218618" y="1639751"/>
                        <a:pt x="206236" y="1644513"/>
                      </a:cubicBezTo>
                      <a:cubicBezTo>
                        <a:pt x="170993" y="1656896"/>
                        <a:pt x="143371" y="1639751"/>
                        <a:pt x="116701" y="1622606"/>
                      </a:cubicBezTo>
                      <a:cubicBezTo>
                        <a:pt x="85268" y="1603556"/>
                        <a:pt x="54788" y="1583553"/>
                        <a:pt x="28118" y="1557836"/>
                      </a:cubicBezTo>
                      <a:cubicBezTo>
                        <a:pt x="11926" y="1541643"/>
                        <a:pt x="1448" y="1523546"/>
                        <a:pt x="12878" y="1499733"/>
                      </a:cubicBezTo>
                      <a:cubicBezTo>
                        <a:pt x="20498" y="1482588"/>
                        <a:pt x="16688" y="1463538"/>
                        <a:pt x="10021" y="1446393"/>
                      </a:cubicBezTo>
                      <a:cubicBezTo>
                        <a:pt x="6211" y="1434963"/>
                        <a:pt x="-1409" y="1423533"/>
                        <a:pt x="5258" y="1410198"/>
                      </a:cubicBezTo>
                      <a:cubicBezTo>
                        <a:pt x="-12839" y="1304471"/>
                        <a:pt x="19546" y="1205411"/>
                        <a:pt x="45263" y="1105398"/>
                      </a:cubicBezTo>
                      <a:cubicBezTo>
                        <a:pt x="94793" y="912993"/>
                        <a:pt x="185281" y="739638"/>
                        <a:pt x="304343" y="581523"/>
                      </a:cubicBezTo>
                      <a:cubicBezTo>
                        <a:pt x="374828" y="487226"/>
                        <a:pt x="458648" y="405311"/>
                        <a:pt x="548183" y="329111"/>
                      </a:cubicBezTo>
                      <a:cubicBezTo>
                        <a:pt x="568186" y="311966"/>
                        <a:pt x="591046" y="303393"/>
                        <a:pt x="617716" y="317681"/>
                      </a:cubicBezTo>
                      <a:cubicBezTo>
                        <a:pt x="628193" y="324348"/>
                        <a:pt x="628193" y="314823"/>
                        <a:pt x="631051" y="309108"/>
                      </a:cubicBezTo>
                      <a:cubicBezTo>
                        <a:pt x="652006" y="308156"/>
                        <a:pt x="669151" y="289106"/>
                        <a:pt x="692011" y="299583"/>
                      </a:cubicBezTo>
                      <a:cubicBezTo>
                        <a:pt x="712013" y="311966"/>
                        <a:pt x="732968" y="317681"/>
                        <a:pt x="756781" y="316728"/>
                      </a:cubicBezTo>
                      <a:cubicBezTo>
                        <a:pt x="764401" y="317681"/>
                        <a:pt x="772973" y="320538"/>
                        <a:pt x="780593" y="315776"/>
                      </a:cubicBezTo>
                      <a:cubicBezTo>
                        <a:pt x="786308" y="312918"/>
                        <a:pt x="792023" y="311966"/>
                        <a:pt x="797738" y="314823"/>
                      </a:cubicBezTo>
                      <a:cubicBezTo>
                        <a:pt x="808216" y="327206"/>
                        <a:pt x="819646" y="321491"/>
                        <a:pt x="831076" y="316728"/>
                      </a:cubicBezTo>
                      <a:cubicBezTo>
                        <a:pt x="837743" y="304346"/>
                        <a:pt x="858698" y="297678"/>
                        <a:pt x="841553" y="277676"/>
                      </a:cubicBezTo>
                      <a:cubicBezTo>
                        <a:pt x="834886" y="270056"/>
                        <a:pt x="846316" y="263388"/>
                        <a:pt x="852031" y="259578"/>
                      </a:cubicBezTo>
                      <a:cubicBezTo>
                        <a:pt x="857269" y="255768"/>
                        <a:pt x="862508" y="252434"/>
                        <a:pt x="867152" y="248624"/>
                      </a:cubicBezTo>
                      <a:lnTo>
                        <a:pt x="876026" y="238011"/>
                      </a:lnTo>
                      <a:lnTo>
                        <a:pt x="858921" y="241392"/>
                      </a:lnTo>
                      <a:cubicBezTo>
                        <a:pt x="840303" y="244874"/>
                        <a:pt x="823694" y="244338"/>
                        <a:pt x="821551" y="210048"/>
                      </a:cubicBezTo>
                      <a:cubicBezTo>
                        <a:pt x="833933" y="208143"/>
                        <a:pt x="848221" y="208143"/>
                        <a:pt x="857746" y="190998"/>
                      </a:cubicBezTo>
                      <a:cubicBezTo>
                        <a:pt x="861079" y="184807"/>
                        <a:pt x="867032" y="183378"/>
                        <a:pt x="873343" y="184331"/>
                      </a:cubicBezTo>
                      <a:close/>
                      <a:moveTo>
                        <a:pt x="798215" y="181949"/>
                      </a:moveTo>
                      <a:cubicBezTo>
                        <a:pt x="801310" y="182187"/>
                        <a:pt x="803930" y="183378"/>
                        <a:pt x="805359" y="187188"/>
                      </a:cubicBezTo>
                      <a:cubicBezTo>
                        <a:pt x="808216" y="194808"/>
                        <a:pt x="800596" y="194808"/>
                        <a:pt x="795834" y="196713"/>
                      </a:cubicBezTo>
                      <a:cubicBezTo>
                        <a:pt x="790119" y="193856"/>
                        <a:pt x="788214" y="189093"/>
                        <a:pt x="788214" y="182426"/>
                      </a:cubicBezTo>
                      <a:cubicBezTo>
                        <a:pt x="791547" y="182426"/>
                        <a:pt x="795119" y="181711"/>
                        <a:pt x="798215" y="181949"/>
                      </a:cubicBezTo>
                      <a:close/>
                      <a:moveTo>
                        <a:pt x="938708" y="121466"/>
                      </a:moveTo>
                      <a:cubicBezTo>
                        <a:pt x="943471" y="128133"/>
                        <a:pt x="953948" y="130038"/>
                        <a:pt x="952043" y="141468"/>
                      </a:cubicBezTo>
                      <a:lnTo>
                        <a:pt x="951037" y="142501"/>
                      </a:lnTo>
                      <a:lnTo>
                        <a:pt x="953949" y="140516"/>
                      </a:lnTo>
                      <a:cubicBezTo>
                        <a:pt x="952996" y="143373"/>
                        <a:pt x="952996" y="146231"/>
                        <a:pt x="952996" y="148136"/>
                      </a:cubicBezTo>
                      <a:cubicBezTo>
                        <a:pt x="952996" y="154803"/>
                        <a:pt x="952996" y="161471"/>
                        <a:pt x="952996" y="169091"/>
                      </a:cubicBezTo>
                      <a:cubicBezTo>
                        <a:pt x="949662" y="166709"/>
                        <a:pt x="947281" y="162899"/>
                        <a:pt x="944424" y="159804"/>
                      </a:cubicBezTo>
                      <a:lnTo>
                        <a:pt x="933131" y="154863"/>
                      </a:lnTo>
                      <a:lnTo>
                        <a:pt x="931088" y="155756"/>
                      </a:lnTo>
                      <a:cubicBezTo>
                        <a:pt x="931088" y="155756"/>
                        <a:pt x="930136" y="155756"/>
                        <a:pt x="930136" y="155756"/>
                      </a:cubicBezTo>
                      <a:cubicBezTo>
                        <a:pt x="925373" y="152898"/>
                        <a:pt x="906323" y="162423"/>
                        <a:pt x="918706" y="144326"/>
                      </a:cubicBezTo>
                      <a:cubicBezTo>
                        <a:pt x="923468" y="137658"/>
                        <a:pt x="931088" y="131943"/>
                        <a:pt x="931088" y="122418"/>
                      </a:cubicBezTo>
                      <a:cubicBezTo>
                        <a:pt x="934898" y="118608"/>
                        <a:pt x="936803" y="118608"/>
                        <a:pt x="938708" y="121466"/>
                      </a:cubicBezTo>
                      <a:close/>
                      <a:moveTo>
                        <a:pt x="925373" y="107178"/>
                      </a:moveTo>
                      <a:cubicBezTo>
                        <a:pt x="930136" y="111940"/>
                        <a:pt x="934898" y="116703"/>
                        <a:pt x="938708" y="121465"/>
                      </a:cubicBezTo>
                      <a:lnTo>
                        <a:pt x="935851" y="121465"/>
                      </a:lnTo>
                      <a:cubicBezTo>
                        <a:pt x="935851" y="121465"/>
                        <a:pt x="932993" y="121465"/>
                        <a:pt x="932993" y="121465"/>
                      </a:cubicBezTo>
                      <a:cubicBezTo>
                        <a:pt x="923468" y="125275"/>
                        <a:pt x="912991" y="131943"/>
                        <a:pt x="901561" y="123370"/>
                      </a:cubicBezTo>
                      <a:cubicBezTo>
                        <a:pt x="904418" y="109083"/>
                        <a:pt x="915848" y="109083"/>
                        <a:pt x="925373" y="107178"/>
                      </a:cubicBezTo>
                      <a:close/>
                      <a:moveTo>
                        <a:pt x="1021576" y="71936"/>
                      </a:moveTo>
                      <a:cubicBezTo>
                        <a:pt x="1037768" y="75746"/>
                        <a:pt x="1038721" y="87176"/>
                        <a:pt x="1031101" y="97653"/>
                      </a:cubicBezTo>
                      <a:cubicBezTo>
                        <a:pt x="1019671" y="115751"/>
                        <a:pt x="1011098" y="95748"/>
                        <a:pt x="1000621" y="92891"/>
                      </a:cubicBezTo>
                      <a:cubicBezTo>
                        <a:pt x="1002526" y="88128"/>
                        <a:pt x="1005383" y="83366"/>
                        <a:pt x="1007288" y="79556"/>
                      </a:cubicBezTo>
                      <a:cubicBezTo>
                        <a:pt x="1012051" y="76698"/>
                        <a:pt x="1016813" y="74793"/>
                        <a:pt x="1021576" y="71936"/>
                      </a:cubicBezTo>
                      <a:close/>
                      <a:moveTo>
                        <a:pt x="1113849" y="40265"/>
                      </a:moveTo>
                      <a:cubicBezTo>
                        <a:pt x="1128732" y="39074"/>
                        <a:pt x="1143972" y="42885"/>
                        <a:pt x="1159689" y="51933"/>
                      </a:cubicBezTo>
                      <a:cubicBezTo>
                        <a:pt x="1175881" y="68126"/>
                        <a:pt x="1166356" y="76698"/>
                        <a:pt x="1151116" y="84318"/>
                      </a:cubicBezTo>
                      <a:cubicBezTo>
                        <a:pt x="1137781" y="90986"/>
                        <a:pt x="1123494" y="86223"/>
                        <a:pt x="1111111" y="92891"/>
                      </a:cubicBezTo>
                      <a:cubicBezTo>
                        <a:pt x="1083489" y="98606"/>
                        <a:pt x="1067296" y="90033"/>
                        <a:pt x="1070153" y="58601"/>
                      </a:cubicBezTo>
                      <a:cubicBezTo>
                        <a:pt x="1084441" y="47647"/>
                        <a:pt x="1098967" y="41456"/>
                        <a:pt x="1113849" y="40265"/>
                      </a:cubicBezTo>
                      <a:close/>
                      <a:moveTo>
                        <a:pt x="1400760" y="96"/>
                      </a:moveTo>
                      <a:cubicBezTo>
                        <a:pt x="1426031" y="498"/>
                        <a:pt x="1451392" y="2164"/>
                        <a:pt x="1476871" y="5260"/>
                      </a:cubicBezTo>
                      <a:cubicBezTo>
                        <a:pt x="1521639" y="13833"/>
                        <a:pt x="1566406" y="14785"/>
                        <a:pt x="1611174" y="9070"/>
                      </a:cubicBezTo>
                      <a:cubicBezTo>
                        <a:pt x="1614984" y="7165"/>
                        <a:pt x="1619746" y="9070"/>
                        <a:pt x="1619746" y="17643"/>
                      </a:cubicBezTo>
                      <a:cubicBezTo>
                        <a:pt x="1631176" y="13833"/>
                        <a:pt x="1639748" y="20500"/>
                        <a:pt x="1646416" y="28120"/>
                      </a:cubicBezTo>
                      <a:cubicBezTo>
                        <a:pt x="1652131" y="36693"/>
                        <a:pt x="1659751" y="35740"/>
                        <a:pt x="1667371" y="31930"/>
                      </a:cubicBezTo>
                      <a:cubicBezTo>
                        <a:pt x="1693088" y="18119"/>
                        <a:pt x="1717377" y="11690"/>
                        <a:pt x="1742261" y="11690"/>
                      </a:cubicBezTo>
                      <a:cubicBezTo>
                        <a:pt x="1767145" y="11690"/>
                        <a:pt x="1792624" y="18119"/>
                        <a:pt x="1820723" y="30025"/>
                      </a:cubicBezTo>
                      <a:cubicBezTo>
                        <a:pt x="1845488" y="40503"/>
                        <a:pt x="1874063" y="40503"/>
                        <a:pt x="1901686" y="45265"/>
                      </a:cubicBezTo>
                      <a:cubicBezTo>
                        <a:pt x="1905496" y="54790"/>
                        <a:pt x="1888351" y="56695"/>
                        <a:pt x="1894066" y="69078"/>
                      </a:cubicBezTo>
                      <a:cubicBezTo>
                        <a:pt x="1913116" y="57648"/>
                        <a:pt x="1934071" y="52885"/>
                        <a:pt x="1955978" y="55743"/>
                      </a:cubicBezTo>
                      <a:cubicBezTo>
                        <a:pt x="1961693" y="62410"/>
                        <a:pt x="1959788" y="69078"/>
                        <a:pt x="1954073" y="71935"/>
                      </a:cubicBezTo>
                      <a:cubicBezTo>
                        <a:pt x="1939786" y="78603"/>
                        <a:pt x="1939786" y="91938"/>
                        <a:pt x="1935976" y="103368"/>
                      </a:cubicBezTo>
                      <a:cubicBezTo>
                        <a:pt x="1904543" y="124323"/>
                        <a:pt x="1914068" y="142420"/>
                        <a:pt x="1949311" y="161470"/>
                      </a:cubicBezTo>
                      <a:cubicBezTo>
                        <a:pt x="1923593" y="162423"/>
                        <a:pt x="1905496" y="153850"/>
                        <a:pt x="1894066" y="171948"/>
                      </a:cubicBezTo>
                      <a:cubicBezTo>
                        <a:pt x="1899781" y="177663"/>
                        <a:pt x="1909306" y="175758"/>
                        <a:pt x="1913116" y="183378"/>
                      </a:cubicBezTo>
                      <a:cubicBezTo>
                        <a:pt x="1917878" y="187188"/>
                        <a:pt x="1922641" y="195760"/>
                        <a:pt x="1907401" y="196713"/>
                      </a:cubicBezTo>
                      <a:cubicBezTo>
                        <a:pt x="1907401" y="221478"/>
                        <a:pt x="1903591" y="242433"/>
                        <a:pt x="1873111" y="245290"/>
                      </a:cubicBezTo>
                      <a:cubicBezTo>
                        <a:pt x="1842631" y="244338"/>
                        <a:pt x="1879778" y="263388"/>
                        <a:pt x="1866443" y="267198"/>
                      </a:cubicBezTo>
                      <a:cubicBezTo>
                        <a:pt x="1860728" y="271008"/>
                        <a:pt x="1855013" y="271960"/>
                        <a:pt x="1851203" y="270055"/>
                      </a:cubicBezTo>
                      <a:cubicBezTo>
                        <a:pt x="1860728" y="280533"/>
                        <a:pt x="1876921" y="291963"/>
                        <a:pt x="1866443" y="313870"/>
                      </a:cubicBezTo>
                      <a:cubicBezTo>
                        <a:pt x="1859776" y="319585"/>
                        <a:pt x="1852156" y="321490"/>
                        <a:pt x="1843583" y="319585"/>
                      </a:cubicBezTo>
                      <a:cubicBezTo>
                        <a:pt x="1833106" y="315775"/>
                        <a:pt x="1827391" y="307203"/>
                        <a:pt x="1819771" y="300535"/>
                      </a:cubicBezTo>
                      <a:cubicBezTo>
                        <a:pt x="1811198" y="310060"/>
                        <a:pt x="1800721" y="314823"/>
                        <a:pt x="1788338" y="313870"/>
                      </a:cubicBezTo>
                      <a:cubicBezTo>
                        <a:pt x="1791196" y="322443"/>
                        <a:pt x="1796911" y="313870"/>
                        <a:pt x="1800721" y="315775"/>
                      </a:cubicBezTo>
                      <a:cubicBezTo>
                        <a:pt x="1808341" y="314823"/>
                        <a:pt x="1815961" y="312918"/>
                        <a:pt x="1823581" y="314823"/>
                      </a:cubicBezTo>
                      <a:cubicBezTo>
                        <a:pt x="1826438" y="315775"/>
                        <a:pt x="1830248" y="316728"/>
                        <a:pt x="1833106" y="317680"/>
                      </a:cubicBezTo>
                      <a:cubicBezTo>
                        <a:pt x="1838821" y="322443"/>
                        <a:pt x="1842631" y="327205"/>
                        <a:pt x="1838821" y="334825"/>
                      </a:cubicBezTo>
                      <a:cubicBezTo>
                        <a:pt x="1800721" y="354828"/>
                        <a:pt x="1760716" y="371020"/>
                        <a:pt x="1715948" y="370068"/>
                      </a:cubicBezTo>
                      <a:cubicBezTo>
                        <a:pt x="1707376" y="370068"/>
                        <a:pt x="1695946" y="372925"/>
                        <a:pt x="1691183" y="379593"/>
                      </a:cubicBezTo>
                      <a:cubicBezTo>
                        <a:pt x="1662608" y="411025"/>
                        <a:pt x="1627366" y="425313"/>
                        <a:pt x="1586408" y="430075"/>
                      </a:cubicBezTo>
                      <a:cubicBezTo>
                        <a:pt x="1564501" y="432933"/>
                        <a:pt x="1554976" y="450078"/>
                        <a:pt x="1542593" y="468175"/>
                      </a:cubicBezTo>
                      <a:cubicBezTo>
                        <a:pt x="1522591" y="497703"/>
                        <a:pt x="1501636" y="527230"/>
                        <a:pt x="1480681" y="555805"/>
                      </a:cubicBezTo>
                      <a:cubicBezTo>
                        <a:pt x="1475918" y="562473"/>
                        <a:pt x="1469251" y="562473"/>
                        <a:pt x="1462583" y="562473"/>
                      </a:cubicBezTo>
                      <a:cubicBezTo>
                        <a:pt x="1419721" y="558663"/>
                        <a:pt x="1380668" y="507228"/>
                        <a:pt x="1385431" y="462460"/>
                      </a:cubicBezTo>
                      <a:cubicBezTo>
                        <a:pt x="1388288" y="441505"/>
                        <a:pt x="1374001" y="421503"/>
                        <a:pt x="1379716" y="398643"/>
                      </a:cubicBezTo>
                      <a:cubicBezTo>
                        <a:pt x="1387336" y="363400"/>
                        <a:pt x="1418768" y="354828"/>
                        <a:pt x="1441628" y="335778"/>
                      </a:cubicBezTo>
                      <a:cubicBezTo>
                        <a:pt x="1443533" y="331015"/>
                        <a:pt x="1445438" y="325300"/>
                        <a:pt x="1449248" y="321490"/>
                      </a:cubicBezTo>
                      <a:cubicBezTo>
                        <a:pt x="1454011" y="314823"/>
                        <a:pt x="1454963" y="306250"/>
                        <a:pt x="1461631" y="300535"/>
                      </a:cubicBezTo>
                      <a:cubicBezTo>
                        <a:pt x="1451153" y="280533"/>
                        <a:pt x="1439723" y="265293"/>
                        <a:pt x="1412101" y="280533"/>
                      </a:cubicBezTo>
                      <a:cubicBezTo>
                        <a:pt x="1425436" y="259578"/>
                        <a:pt x="1438771" y="241480"/>
                        <a:pt x="1434961" y="215763"/>
                      </a:cubicBezTo>
                      <a:cubicBezTo>
                        <a:pt x="1430198" y="178615"/>
                        <a:pt x="1409243" y="158613"/>
                        <a:pt x="1371143" y="160518"/>
                      </a:cubicBezTo>
                      <a:cubicBezTo>
                        <a:pt x="1357808" y="161470"/>
                        <a:pt x="1343521" y="159565"/>
                        <a:pt x="1331138" y="162423"/>
                      </a:cubicBezTo>
                      <a:cubicBezTo>
                        <a:pt x="1317803" y="165280"/>
                        <a:pt x="1310183" y="161470"/>
                        <a:pt x="1303516" y="150040"/>
                      </a:cubicBezTo>
                      <a:cubicBezTo>
                        <a:pt x="1296848" y="136705"/>
                        <a:pt x="1300658" y="131943"/>
                        <a:pt x="1313993" y="130038"/>
                      </a:cubicBezTo>
                      <a:cubicBezTo>
                        <a:pt x="1321613" y="129085"/>
                        <a:pt x="1316851" y="124323"/>
                        <a:pt x="1313041" y="121465"/>
                      </a:cubicBezTo>
                      <a:cubicBezTo>
                        <a:pt x="1283513" y="99558"/>
                        <a:pt x="1311136" y="99558"/>
                        <a:pt x="1323518" y="96700"/>
                      </a:cubicBezTo>
                      <a:cubicBezTo>
                        <a:pt x="1344473" y="92890"/>
                        <a:pt x="1365428" y="88128"/>
                        <a:pt x="1387336" y="88128"/>
                      </a:cubicBezTo>
                      <a:cubicBezTo>
                        <a:pt x="1399718" y="88128"/>
                        <a:pt x="1414006" y="81460"/>
                        <a:pt x="1394003" y="68125"/>
                      </a:cubicBezTo>
                      <a:cubicBezTo>
                        <a:pt x="1402576" y="42408"/>
                        <a:pt x="1427341" y="49075"/>
                        <a:pt x="1445438" y="41455"/>
                      </a:cubicBezTo>
                      <a:lnTo>
                        <a:pt x="1471104" y="35589"/>
                      </a:lnTo>
                      <a:lnTo>
                        <a:pt x="1469608" y="35026"/>
                      </a:lnTo>
                      <a:cubicBezTo>
                        <a:pt x="1465441" y="34550"/>
                        <a:pt x="1461155" y="34788"/>
                        <a:pt x="1456869" y="34788"/>
                      </a:cubicBezTo>
                      <a:cubicBezTo>
                        <a:pt x="1424484" y="38598"/>
                        <a:pt x="1396861" y="56695"/>
                        <a:pt x="1365429" y="60505"/>
                      </a:cubicBezTo>
                      <a:cubicBezTo>
                        <a:pt x="1307326" y="66220"/>
                        <a:pt x="1264464" y="112893"/>
                        <a:pt x="1208266" y="122418"/>
                      </a:cubicBezTo>
                      <a:cubicBezTo>
                        <a:pt x="1196836" y="130038"/>
                        <a:pt x="1186359" y="129085"/>
                        <a:pt x="1175881" y="122418"/>
                      </a:cubicBezTo>
                      <a:cubicBezTo>
                        <a:pt x="1178739" y="129085"/>
                        <a:pt x="1197789" y="127180"/>
                        <a:pt x="1187311" y="142420"/>
                      </a:cubicBezTo>
                      <a:cubicBezTo>
                        <a:pt x="1185406" y="144325"/>
                        <a:pt x="1182549" y="146230"/>
                        <a:pt x="1180644" y="149088"/>
                      </a:cubicBezTo>
                      <a:cubicBezTo>
                        <a:pt x="1173262" y="152183"/>
                        <a:pt x="1165939" y="153434"/>
                        <a:pt x="1158647" y="153642"/>
                      </a:cubicBezTo>
                      <a:lnTo>
                        <a:pt x="1143520" y="152466"/>
                      </a:lnTo>
                      <a:lnTo>
                        <a:pt x="1148259" y="153731"/>
                      </a:lnTo>
                      <a:cubicBezTo>
                        <a:pt x="1153498" y="157422"/>
                        <a:pt x="1155879" y="163851"/>
                        <a:pt x="1152069" y="175758"/>
                      </a:cubicBezTo>
                      <a:cubicBezTo>
                        <a:pt x="1112064" y="198618"/>
                        <a:pt x="1069201" y="175758"/>
                        <a:pt x="1029196" y="182425"/>
                      </a:cubicBezTo>
                      <a:cubicBezTo>
                        <a:pt x="1020624" y="171948"/>
                        <a:pt x="980619" y="182425"/>
                        <a:pt x="1006336" y="148135"/>
                      </a:cubicBezTo>
                      <a:cubicBezTo>
                        <a:pt x="1011099" y="141468"/>
                        <a:pt x="1003479" y="136705"/>
                        <a:pt x="995859" y="134800"/>
                      </a:cubicBezTo>
                      <a:cubicBezTo>
                        <a:pt x="984429" y="131943"/>
                        <a:pt x="981571" y="125275"/>
                        <a:pt x="987286" y="114798"/>
                      </a:cubicBezTo>
                      <a:cubicBezTo>
                        <a:pt x="1010146" y="115750"/>
                        <a:pt x="1027291" y="130990"/>
                        <a:pt x="1049199" y="134800"/>
                      </a:cubicBezTo>
                      <a:cubicBezTo>
                        <a:pt x="1053009" y="140515"/>
                        <a:pt x="1055866" y="147183"/>
                        <a:pt x="1064439" y="149088"/>
                      </a:cubicBezTo>
                      <a:cubicBezTo>
                        <a:pt x="1074916" y="150993"/>
                        <a:pt x="1085394" y="150278"/>
                        <a:pt x="1095871" y="149326"/>
                      </a:cubicBezTo>
                      <a:lnTo>
                        <a:pt x="1106484" y="148924"/>
                      </a:lnTo>
                      <a:lnTo>
                        <a:pt x="1093014" y="149088"/>
                      </a:lnTo>
                      <a:cubicBezTo>
                        <a:pt x="1081584" y="144325"/>
                        <a:pt x="1067296" y="146230"/>
                        <a:pt x="1062534" y="131943"/>
                      </a:cubicBezTo>
                      <a:cubicBezTo>
                        <a:pt x="1083489" y="115750"/>
                        <a:pt x="1102539" y="93843"/>
                        <a:pt x="1133971" y="110988"/>
                      </a:cubicBezTo>
                      <a:cubicBezTo>
                        <a:pt x="1150164" y="112893"/>
                        <a:pt x="1147306" y="91938"/>
                        <a:pt x="1158736" y="88128"/>
                      </a:cubicBezTo>
                      <a:cubicBezTo>
                        <a:pt x="1164451" y="84318"/>
                        <a:pt x="1172071" y="81460"/>
                        <a:pt x="1173024" y="73840"/>
                      </a:cubicBezTo>
                      <a:cubicBezTo>
                        <a:pt x="1176834" y="44313"/>
                        <a:pt x="1193979" y="46218"/>
                        <a:pt x="1214934" y="54790"/>
                      </a:cubicBezTo>
                      <a:cubicBezTo>
                        <a:pt x="1234936" y="51933"/>
                        <a:pt x="1254939" y="44313"/>
                        <a:pt x="1275894" y="44313"/>
                      </a:cubicBezTo>
                      <a:cubicBezTo>
                        <a:pt x="1253986" y="44313"/>
                        <a:pt x="1233031" y="51933"/>
                        <a:pt x="1211124" y="51933"/>
                      </a:cubicBezTo>
                      <a:cubicBezTo>
                        <a:pt x="1199694" y="46218"/>
                        <a:pt x="1184454" y="50028"/>
                        <a:pt x="1174929" y="39550"/>
                      </a:cubicBezTo>
                      <a:cubicBezTo>
                        <a:pt x="1174929" y="34788"/>
                        <a:pt x="1174929" y="30978"/>
                        <a:pt x="1174929" y="26215"/>
                      </a:cubicBezTo>
                      <a:cubicBezTo>
                        <a:pt x="1249938" y="9070"/>
                        <a:pt x="1324947" y="-1110"/>
                        <a:pt x="1400760" y="96"/>
                      </a:cubicBezTo>
                      <a:close/>
                    </a:path>
                  </a:pathLst>
                </a:custGeom>
                <a:solidFill>
                  <a:srgbClr val="2B547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en-US" dirty="0"/>
                </a:p>
              </p:txBody>
            </p:sp>
          </p:grpSp>
          <p:grpSp>
            <p:nvGrpSpPr>
              <p:cNvPr id="20" name="그룹 21">
                <a:extLst>
                  <a:ext uri="{FF2B5EF4-FFF2-40B4-BE49-F238E27FC236}">
                    <a16:creationId xmlns:a16="http://schemas.microsoft.com/office/drawing/2014/main" xmlns="" id="{903C6528-3957-5F9B-CA4C-626CFEF876BF}"/>
                  </a:ext>
                </a:extLst>
              </p:cNvPr>
              <p:cNvGrpSpPr/>
              <p:nvPr/>
            </p:nvGrpSpPr>
            <p:grpSpPr>
              <a:xfrm>
                <a:off x="6413935" y="2359446"/>
                <a:ext cx="2418019" cy="854435"/>
                <a:chOff x="7389382" y="1763600"/>
                <a:chExt cx="2943855" cy="1040245"/>
              </a:xfrm>
            </p:grpSpPr>
            <p:sp>
              <p:nvSpPr>
                <p:cNvPr id="21" name="자유형: 도형 8">
                  <a:extLst>
                    <a:ext uri="{FF2B5EF4-FFF2-40B4-BE49-F238E27FC236}">
                      <a16:creationId xmlns:a16="http://schemas.microsoft.com/office/drawing/2014/main" xmlns="" id="{B5B59F10-F32D-1D19-BBB7-CC614AD15C35}"/>
                    </a:ext>
                  </a:extLst>
                </p:cNvPr>
                <p:cNvSpPr/>
                <p:nvPr/>
              </p:nvSpPr>
              <p:spPr>
                <a:xfrm>
                  <a:off x="7389382" y="1763600"/>
                  <a:ext cx="2943855" cy="478089"/>
                </a:xfrm>
                <a:custGeom>
                  <a:avLst/>
                  <a:gdLst>
                    <a:gd name="connsiteX0" fmla="*/ 40989 w 4186687"/>
                    <a:gd name="connsiteY0" fmla="*/ 590150 h 679928"/>
                    <a:gd name="connsiteX1" fmla="*/ 89 w 4186687"/>
                    <a:gd name="connsiteY1" fmla="*/ 548754 h 679928"/>
                    <a:gd name="connsiteX2" fmla="*/ 12235 w 4186687"/>
                    <a:gd name="connsiteY2" fmla="*/ 41840 h 679928"/>
                    <a:gd name="connsiteX3" fmla="*/ 60984 w 4186687"/>
                    <a:gd name="connsiteY3" fmla="*/ 114 h 679928"/>
                    <a:gd name="connsiteX4" fmla="*/ 4125713 w 4186687"/>
                    <a:gd name="connsiteY4" fmla="*/ 87285 h 679928"/>
                    <a:gd name="connsiteX5" fmla="*/ 4186195 w 4186687"/>
                    <a:gd name="connsiteY5" fmla="*/ 151155 h 679928"/>
                    <a:gd name="connsiteX6" fmla="*/ 4174214 w 4186687"/>
                    <a:gd name="connsiteY6" fmla="*/ 641544 h 679928"/>
                    <a:gd name="connsiteX7" fmla="*/ 4134554 w 4186687"/>
                    <a:gd name="connsiteY7" fmla="*/ 679882 h 679928"/>
                    <a:gd name="connsiteX8" fmla="*/ 40989 w 4186687"/>
                    <a:gd name="connsiteY8" fmla="*/ 590150 h 6799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186687" h="679928">
                      <a:moveTo>
                        <a:pt x="40989" y="590150"/>
                      </a:moveTo>
                      <a:cubicBezTo>
                        <a:pt x="8930" y="589654"/>
                        <a:pt x="-1068" y="581805"/>
                        <a:pt x="89" y="548754"/>
                      </a:cubicBezTo>
                      <a:cubicBezTo>
                        <a:pt x="5872" y="379865"/>
                        <a:pt x="10830" y="210812"/>
                        <a:pt x="12235" y="41840"/>
                      </a:cubicBezTo>
                      <a:cubicBezTo>
                        <a:pt x="12565" y="1105"/>
                        <a:pt x="29338" y="-630"/>
                        <a:pt x="60984" y="114"/>
                      </a:cubicBezTo>
                      <a:cubicBezTo>
                        <a:pt x="458500" y="9451"/>
                        <a:pt x="3875354" y="81666"/>
                        <a:pt x="4125713" y="87285"/>
                      </a:cubicBezTo>
                      <a:cubicBezTo>
                        <a:pt x="4188509" y="88690"/>
                        <a:pt x="4187930" y="88937"/>
                        <a:pt x="4186195" y="151155"/>
                      </a:cubicBezTo>
                      <a:cubicBezTo>
                        <a:pt x="4181651" y="314590"/>
                        <a:pt x="4176776" y="478108"/>
                        <a:pt x="4174214" y="641544"/>
                      </a:cubicBezTo>
                      <a:cubicBezTo>
                        <a:pt x="4173719" y="672528"/>
                        <a:pt x="4165291" y="680626"/>
                        <a:pt x="4134554" y="679882"/>
                      </a:cubicBezTo>
                      <a:cubicBezTo>
                        <a:pt x="3877255" y="673190"/>
                        <a:pt x="301014" y="594364"/>
                        <a:pt x="40989" y="590150"/>
                      </a:cubicBezTo>
                      <a:close/>
                    </a:path>
                  </a:pathLst>
                </a:custGeom>
                <a:solidFill>
                  <a:srgbClr val="474343"/>
                </a:solidFill>
                <a:ln w="8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22" name="자유형: 도형 9">
                  <a:extLst>
                    <a:ext uri="{FF2B5EF4-FFF2-40B4-BE49-F238E27FC236}">
                      <a16:creationId xmlns:a16="http://schemas.microsoft.com/office/drawing/2014/main" xmlns="" id="{AFDF9C93-9D50-130F-8C1D-87F09E65F89E}"/>
                    </a:ext>
                  </a:extLst>
                </p:cNvPr>
                <p:cNvSpPr/>
                <p:nvPr/>
              </p:nvSpPr>
              <p:spPr>
                <a:xfrm>
                  <a:off x="7951352" y="2175695"/>
                  <a:ext cx="1832403" cy="628150"/>
                </a:xfrm>
                <a:custGeom>
                  <a:avLst/>
                  <a:gdLst>
                    <a:gd name="connsiteX0" fmla="*/ 61173 w 2606003"/>
                    <a:gd name="connsiteY0" fmla="*/ 2337 h 893342"/>
                    <a:gd name="connsiteX1" fmla="*/ 2563599 w 2606003"/>
                    <a:gd name="connsiteY1" fmla="*/ 51912 h 893342"/>
                    <a:gd name="connsiteX2" fmla="*/ 2548975 w 2606003"/>
                    <a:gd name="connsiteY2" fmla="*/ 676238 h 893342"/>
                    <a:gd name="connsiteX3" fmla="*/ 2564343 w 2606003"/>
                    <a:gd name="connsiteY3" fmla="*/ 722261 h 893342"/>
                    <a:gd name="connsiteX4" fmla="*/ 2581199 w 2606003"/>
                    <a:gd name="connsiteY4" fmla="*/ 833890 h 893342"/>
                    <a:gd name="connsiteX5" fmla="*/ 2351910 w 2606003"/>
                    <a:gd name="connsiteY5" fmla="*/ 876360 h 893342"/>
                    <a:gd name="connsiteX6" fmla="*/ 1700566 w 2606003"/>
                    <a:gd name="connsiteY6" fmla="*/ 893050 h 893342"/>
                    <a:gd name="connsiteX7" fmla="*/ 1264050 w 2606003"/>
                    <a:gd name="connsiteY7" fmla="*/ 885118 h 893342"/>
                    <a:gd name="connsiteX8" fmla="*/ 355571 w 2606003"/>
                    <a:gd name="connsiteY8" fmla="*/ 834633 h 893342"/>
                    <a:gd name="connsiteX9" fmla="*/ 70840 w 2606003"/>
                    <a:gd name="connsiteY9" fmla="*/ 799765 h 893342"/>
                    <a:gd name="connsiteX10" fmla="*/ 17050 w 2606003"/>
                    <a:gd name="connsiteY10" fmla="*/ 761261 h 893342"/>
                    <a:gd name="connsiteX11" fmla="*/ 33245 w 2606003"/>
                    <a:gd name="connsiteY11" fmla="*/ 662275 h 893342"/>
                    <a:gd name="connsiteX12" fmla="*/ 47374 w 2606003"/>
                    <a:gd name="connsiteY12" fmla="*/ 618152 h 893342"/>
                    <a:gd name="connsiteX13" fmla="*/ 61173 w 2606003"/>
                    <a:gd name="connsiteY13" fmla="*/ 2337 h 893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606003" h="893342">
                      <a:moveTo>
                        <a:pt x="61173" y="2337"/>
                      </a:moveTo>
                      <a:cubicBezTo>
                        <a:pt x="83647" y="-12701"/>
                        <a:pt x="2486757" y="49682"/>
                        <a:pt x="2563599" y="51912"/>
                      </a:cubicBezTo>
                      <a:cubicBezTo>
                        <a:pt x="2558642" y="260049"/>
                        <a:pt x="2553602" y="468102"/>
                        <a:pt x="2548975" y="676238"/>
                      </a:cubicBezTo>
                      <a:cubicBezTo>
                        <a:pt x="2548644" y="692599"/>
                        <a:pt x="2543191" y="708711"/>
                        <a:pt x="2564343" y="722261"/>
                      </a:cubicBezTo>
                      <a:cubicBezTo>
                        <a:pt x="2615076" y="754734"/>
                        <a:pt x="2617968" y="784810"/>
                        <a:pt x="2581199" y="833890"/>
                      </a:cubicBezTo>
                      <a:cubicBezTo>
                        <a:pt x="2508735" y="869419"/>
                        <a:pt x="2429497" y="870493"/>
                        <a:pt x="2351910" y="876360"/>
                      </a:cubicBezTo>
                      <a:cubicBezTo>
                        <a:pt x="2135098" y="892555"/>
                        <a:pt x="1917873" y="894207"/>
                        <a:pt x="1700566" y="893050"/>
                      </a:cubicBezTo>
                      <a:cubicBezTo>
                        <a:pt x="1690981" y="892968"/>
                        <a:pt x="1399970" y="888671"/>
                        <a:pt x="1264050" y="885118"/>
                      </a:cubicBezTo>
                      <a:cubicBezTo>
                        <a:pt x="960728" y="877269"/>
                        <a:pt x="657819" y="862065"/>
                        <a:pt x="355571" y="834633"/>
                      </a:cubicBezTo>
                      <a:cubicBezTo>
                        <a:pt x="331031" y="832403"/>
                        <a:pt x="129505" y="817612"/>
                        <a:pt x="70840" y="799765"/>
                      </a:cubicBezTo>
                      <a:cubicBezTo>
                        <a:pt x="49027" y="793155"/>
                        <a:pt x="25644" y="787123"/>
                        <a:pt x="17050" y="761261"/>
                      </a:cubicBezTo>
                      <a:cubicBezTo>
                        <a:pt x="-8564" y="714742"/>
                        <a:pt x="-6994" y="696234"/>
                        <a:pt x="33245" y="662275"/>
                      </a:cubicBezTo>
                      <a:cubicBezTo>
                        <a:pt x="49357" y="648724"/>
                        <a:pt x="46961" y="633603"/>
                        <a:pt x="47374" y="618152"/>
                      </a:cubicBezTo>
                      <a:cubicBezTo>
                        <a:pt x="52332" y="412825"/>
                        <a:pt x="56629" y="207581"/>
                        <a:pt x="61173" y="2337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826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pic>
          <p:nvPicPr>
            <p:cNvPr id="13" name="رسم 12" descr="كتب">
              <a:extLst>
                <a:ext uri="{FF2B5EF4-FFF2-40B4-BE49-F238E27FC236}">
                  <a16:creationId xmlns:a16="http://schemas.microsoft.com/office/drawing/2014/main" xmlns="" id="{D64F7AFA-C44B-9737-5ED4-437C87752C3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4"/>
                </a:ext>
              </a:extLst>
            </a:blip>
            <a:stretch>
              <a:fillRect/>
            </a:stretch>
          </p:blipFill>
          <p:spPr>
            <a:xfrm>
              <a:off x="4678524" y="2166975"/>
              <a:ext cx="614400" cy="614400"/>
            </a:xfrm>
            <a:prstGeom prst="rect">
              <a:avLst/>
            </a:prstGeom>
          </p:spPr>
        </p:pic>
        <p:pic>
          <p:nvPicPr>
            <p:cNvPr id="14" name="رسم 13" descr="قبعة التخرج">
              <a:extLst>
                <a:ext uri="{FF2B5EF4-FFF2-40B4-BE49-F238E27FC236}">
                  <a16:creationId xmlns:a16="http://schemas.microsoft.com/office/drawing/2014/main" xmlns="" id="{1704019C-CC11-D48A-E2A4-6FCF87719F9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6"/>
                </a:ext>
              </a:extLst>
            </a:blip>
            <a:stretch>
              <a:fillRect/>
            </a:stretch>
          </p:blipFill>
          <p:spPr>
            <a:xfrm>
              <a:off x="5520131" y="1173479"/>
              <a:ext cx="614400" cy="614400"/>
            </a:xfrm>
            <a:prstGeom prst="rect">
              <a:avLst/>
            </a:prstGeom>
          </p:spPr>
        </p:pic>
        <p:pic>
          <p:nvPicPr>
            <p:cNvPr id="15" name="رسم 14" descr="كتب على الرف">
              <a:extLst>
                <a:ext uri="{FF2B5EF4-FFF2-40B4-BE49-F238E27FC236}">
                  <a16:creationId xmlns:a16="http://schemas.microsoft.com/office/drawing/2014/main" xmlns="" id="{1FD0C87B-1618-F44D-1A5E-1DB74244CB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8"/>
                </a:ext>
              </a:extLst>
            </a:blip>
            <a:stretch>
              <a:fillRect/>
            </a:stretch>
          </p:blipFill>
          <p:spPr>
            <a:xfrm>
              <a:off x="5679200" y="2020992"/>
              <a:ext cx="438954" cy="438954"/>
            </a:xfrm>
            <a:prstGeom prst="rect">
              <a:avLst/>
            </a:prstGeom>
          </p:spPr>
        </p:pic>
        <p:pic>
          <p:nvPicPr>
            <p:cNvPr id="16" name="رسم 15" descr="كتاب مفتوح">
              <a:extLst>
                <a:ext uri="{FF2B5EF4-FFF2-40B4-BE49-F238E27FC236}">
                  <a16:creationId xmlns:a16="http://schemas.microsoft.com/office/drawing/2014/main" xmlns="" id="{04DFB02B-B08A-1BB3-E395-89915D5353B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0"/>
                </a:ext>
              </a:extLst>
            </a:blip>
            <a:stretch>
              <a:fillRect/>
            </a:stretch>
          </p:blipFill>
          <p:spPr>
            <a:xfrm>
              <a:off x="7297160" y="1751070"/>
              <a:ext cx="438954" cy="438954"/>
            </a:xfrm>
            <a:prstGeom prst="rect">
              <a:avLst/>
            </a:prstGeom>
          </p:spPr>
        </p:pic>
        <p:pic>
          <p:nvPicPr>
            <p:cNvPr id="17" name="رسم 16" descr="ساعة">
              <a:extLst>
                <a:ext uri="{FF2B5EF4-FFF2-40B4-BE49-F238E27FC236}">
                  <a16:creationId xmlns:a16="http://schemas.microsoft.com/office/drawing/2014/main" xmlns="" id="{3B9F28BC-761F-57DA-6C43-41C8265F81E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2"/>
                </a:ext>
              </a:extLst>
            </a:blip>
            <a:stretch>
              <a:fillRect/>
            </a:stretch>
          </p:blipFill>
          <p:spPr>
            <a:xfrm>
              <a:off x="5461219" y="2857038"/>
              <a:ext cx="614400" cy="614400"/>
            </a:xfrm>
            <a:prstGeom prst="rect">
              <a:avLst/>
            </a:prstGeom>
          </p:spPr>
        </p:pic>
        <p:pic>
          <p:nvPicPr>
            <p:cNvPr id="18" name="رسم 17" descr="حقيبة ظهر">
              <a:extLst>
                <a:ext uri="{FF2B5EF4-FFF2-40B4-BE49-F238E27FC236}">
                  <a16:creationId xmlns:a16="http://schemas.microsoft.com/office/drawing/2014/main" xmlns="" id="{92082CCE-571A-B549-8298-587659638DB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xmlns="" r:embed="rId14"/>
                </a:ext>
              </a:extLst>
            </a:blip>
            <a:stretch>
              <a:fillRect/>
            </a:stretch>
          </p:blipFill>
          <p:spPr>
            <a:xfrm>
              <a:off x="6414903" y="1493372"/>
              <a:ext cx="614400" cy="614400"/>
            </a:xfrm>
            <a:prstGeom prst="rect">
              <a:avLst/>
            </a:prstGeom>
          </p:spPr>
        </p:pic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2" name="صورة الشريحة 71">
                <a:extLst>
                  <a:ext uri="{FF2B5EF4-FFF2-40B4-BE49-F238E27FC236}">
                    <a16:creationId xmlns:a16="http://schemas.microsoft.com/office/drawing/2014/main" id="{A2AA6BF2-D129-7054-523A-C067503B4DB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068401939"/>
                  </p:ext>
                </p:extLst>
              </p:nvPr>
            </p:nvGraphicFramePr>
            <p:xfrm>
              <a:off x="1075817" y="840198"/>
              <a:ext cx="3442184" cy="2364540"/>
            </p:xfrm>
            <a:graphic>
              <a:graphicData uri="http://schemas.microsoft.com/office/powerpoint/2016/slidezoom">
                <pslz:sldZm>
                  <pslz:sldZmObj sldId="314" cId="2762221024">
                    <pslz:zmPr id="{0C528A6B-BCA5-4051-A7F9-9D1AC7E52F6E}" imageType="cover" transitionDur="1000">
                      <p166:blipFill xmlns:p166="http://schemas.microsoft.com/office/powerpoint/2016/6/main"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442184" cy="236454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2" name="صورة الشريحة 71">
                <a:hlinkClick r:id="rId1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A2AA6BF2-D129-7054-523A-C067503B4DB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5817" y="840198"/>
                <a:ext cx="3442184" cy="236454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74" name="صورة الشريحة 73">
                <a:extLst>
                  <a:ext uri="{FF2B5EF4-FFF2-40B4-BE49-F238E27FC236}">
                    <a16:creationId xmlns:a16="http://schemas.microsoft.com/office/drawing/2014/main" id="{DAEF7CC4-485D-59E0-2663-77AE091B3FC3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98036056"/>
                  </p:ext>
                </p:extLst>
              </p:nvPr>
            </p:nvGraphicFramePr>
            <p:xfrm>
              <a:off x="1075817" y="3790538"/>
              <a:ext cx="3442184" cy="2364540"/>
            </p:xfrm>
            <a:graphic>
              <a:graphicData uri="http://schemas.microsoft.com/office/powerpoint/2016/slidezoom">
                <pslz:sldZm>
                  <pslz:sldZmObj sldId="316" cId="1340785889">
                    <pslz:zmPr id="{EEEE7E44-3DD6-41DB-B0D9-85CFD1A63297}" returnToParent="0" imageType="cover" transitionDur="1000">
                      <p166:blipFill xmlns:p166="http://schemas.microsoft.com/office/powerpoint/2016/6/main">
                        <a:blip r:embed="rId1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442184" cy="2364540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74" name="صورة الشريحة 73">
                <a:hlinkClick r:id="rId19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DAEF7CC4-485D-59E0-2663-77AE091B3FC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75817" y="3790538"/>
                <a:ext cx="3442184" cy="2364540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7" name="TextBox 26"/>
          <p:cNvSpPr txBox="1"/>
          <p:nvPr/>
        </p:nvSpPr>
        <p:spPr>
          <a:xfrm>
            <a:off x="10676697" y="659476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21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33488949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إدارة الحشود "الجماهير"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مستطيل 8">
            <a:extLst>
              <a:ext uri="{FF2B5EF4-FFF2-40B4-BE49-F238E27FC236}">
                <a16:creationId xmlns:a16="http://schemas.microsoft.com/office/drawing/2014/main" xmlns="" id="{B1A9C790-C60E-650A-CCC3-5586E3CD4D57}"/>
              </a:ext>
            </a:extLst>
          </p:cNvPr>
          <p:cNvSpPr/>
          <p:nvPr/>
        </p:nvSpPr>
        <p:spPr>
          <a:xfrm>
            <a:off x="2362268" y="1588287"/>
            <a:ext cx="81296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Y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يرجى متابعة الفيديو الآتي:</a:t>
            </a:r>
            <a:endParaRPr lang="en-US" sz="3200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صورة 768778">
            <a:extLst>
              <a:ext uri="{FF2B5EF4-FFF2-40B4-BE49-F238E27FC236}">
                <a16:creationId xmlns:a16="http://schemas.microsoft.com/office/drawing/2014/main" xmlns="" id="{0174D03D-9F00-495D-7644-16695893B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61" y="2628856"/>
            <a:ext cx="2388436" cy="16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xmlns="" id="{07617571-9F79-F2FA-7D1D-7192FBB359D0}"/>
              </a:ext>
            </a:extLst>
          </p:cNvPr>
          <p:cNvSpPr/>
          <p:nvPr/>
        </p:nvSpPr>
        <p:spPr>
          <a:xfrm>
            <a:off x="2142936" y="4926928"/>
            <a:ext cx="8348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>
                <a:latin typeface="Sakkal Majalla" panose="02000000000000000000" pitchFamily="2" charset="-78"/>
                <a:cs typeface="Sakkal Majalla" panose="02000000000000000000" pitchFamily="2" charset="-78"/>
                <a:hlinkClick r:id="rId6"/>
              </a:rPr>
              <a:t>https://youtu.be/qBYvrSkCIK0</a:t>
            </a:r>
            <a:endParaRPr lang="en-US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7616920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تحليل ردود الفعل والتغذية الراجعة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24" name="مجموعة 23">
            <a:extLst>
              <a:ext uri="{FF2B5EF4-FFF2-40B4-BE49-F238E27FC236}">
                <a16:creationId xmlns:a16="http://schemas.microsoft.com/office/drawing/2014/main" xmlns="" id="{4B487607-154C-D057-D9D1-F50D119157C2}"/>
              </a:ext>
            </a:extLst>
          </p:cNvPr>
          <p:cNvGrpSpPr/>
          <p:nvPr/>
        </p:nvGrpSpPr>
        <p:grpSpPr>
          <a:xfrm>
            <a:off x="4736516" y="1657276"/>
            <a:ext cx="2576367" cy="2374821"/>
            <a:chOff x="4736516" y="1657276"/>
            <a:chExt cx="2576367" cy="2374821"/>
          </a:xfrm>
        </p:grpSpPr>
        <p:sp>
          <p:nvSpPr>
            <p:cNvPr id="13" name="Shape">
              <a:extLst>
                <a:ext uri="{FF2B5EF4-FFF2-40B4-BE49-F238E27FC236}">
                  <a16:creationId xmlns:a16="http://schemas.microsoft.com/office/drawing/2014/main" xmlns="" id="{BB2AEE4C-7EDC-9D09-74BA-DA46A4D6E6ED}"/>
                </a:ext>
              </a:extLst>
            </p:cNvPr>
            <p:cNvSpPr/>
            <p:nvPr/>
          </p:nvSpPr>
          <p:spPr>
            <a:xfrm>
              <a:off x="4736516" y="1657276"/>
              <a:ext cx="2576367" cy="23748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6" extrusionOk="0">
                  <a:moveTo>
                    <a:pt x="12600" y="21486"/>
                  </a:moveTo>
                  <a:cubicBezTo>
                    <a:pt x="12178" y="21486"/>
                    <a:pt x="11773" y="21367"/>
                    <a:pt x="11406" y="21149"/>
                  </a:cubicBezTo>
                  <a:lnTo>
                    <a:pt x="3729" y="16373"/>
                  </a:lnTo>
                  <a:lnTo>
                    <a:pt x="386" y="16373"/>
                  </a:lnTo>
                  <a:cubicBezTo>
                    <a:pt x="294" y="16373"/>
                    <a:pt x="220" y="16334"/>
                    <a:pt x="165" y="16274"/>
                  </a:cubicBezTo>
                  <a:cubicBezTo>
                    <a:pt x="110" y="16215"/>
                    <a:pt x="73" y="16136"/>
                    <a:pt x="73" y="16036"/>
                  </a:cubicBezTo>
                  <a:lnTo>
                    <a:pt x="73" y="14293"/>
                  </a:lnTo>
                  <a:cubicBezTo>
                    <a:pt x="73" y="14154"/>
                    <a:pt x="110" y="14035"/>
                    <a:pt x="202" y="13956"/>
                  </a:cubicBezTo>
                  <a:cubicBezTo>
                    <a:pt x="790" y="13381"/>
                    <a:pt x="1561" y="12529"/>
                    <a:pt x="2516" y="11439"/>
                  </a:cubicBezTo>
                  <a:lnTo>
                    <a:pt x="3398" y="10448"/>
                  </a:lnTo>
                  <a:cubicBezTo>
                    <a:pt x="4463" y="9259"/>
                    <a:pt x="4684" y="8685"/>
                    <a:pt x="4684" y="8407"/>
                  </a:cubicBezTo>
                  <a:cubicBezTo>
                    <a:pt x="4684" y="8149"/>
                    <a:pt x="4592" y="7932"/>
                    <a:pt x="4408" y="7773"/>
                  </a:cubicBezTo>
                  <a:cubicBezTo>
                    <a:pt x="4225" y="7595"/>
                    <a:pt x="3986" y="7515"/>
                    <a:pt x="3692" y="7515"/>
                  </a:cubicBezTo>
                  <a:cubicBezTo>
                    <a:pt x="3398" y="7515"/>
                    <a:pt x="3159" y="7595"/>
                    <a:pt x="2976" y="7773"/>
                  </a:cubicBezTo>
                  <a:cubicBezTo>
                    <a:pt x="2792" y="7951"/>
                    <a:pt x="2718" y="8169"/>
                    <a:pt x="2718" y="8447"/>
                  </a:cubicBezTo>
                  <a:lnTo>
                    <a:pt x="2718" y="8823"/>
                  </a:lnTo>
                  <a:cubicBezTo>
                    <a:pt x="2718" y="8922"/>
                    <a:pt x="2682" y="9002"/>
                    <a:pt x="2627" y="9061"/>
                  </a:cubicBezTo>
                  <a:cubicBezTo>
                    <a:pt x="2571" y="9120"/>
                    <a:pt x="2498" y="9160"/>
                    <a:pt x="2406" y="9160"/>
                  </a:cubicBezTo>
                  <a:lnTo>
                    <a:pt x="312" y="9160"/>
                  </a:lnTo>
                  <a:cubicBezTo>
                    <a:pt x="220" y="9160"/>
                    <a:pt x="147" y="9120"/>
                    <a:pt x="92" y="9061"/>
                  </a:cubicBezTo>
                  <a:cubicBezTo>
                    <a:pt x="37" y="9002"/>
                    <a:pt x="0" y="8922"/>
                    <a:pt x="0" y="8823"/>
                  </a:cubicBezTo>
                  <a:lnTo>
                    <a:pt x="0" y="8031"/>
                  </a:lnTo>
                  <a:cubicBezTo>
                    <a:pt x="37" y="7416"/>
                    <a:pt x="239" y="6861"/>
                    <a:pt x="569" y="6406"/>
                  </a:cubicBezTo>
                  <a:cubicBezTo>
                    <a:pt x="900" y="5950"/>
                    <a:pt x="1341" y="5593"/>
                    <a:pt x="1892" y="5355"/>
                  </a:cubicBezTo>
                  <a:cubicBezTo>
                    <a:pt x="2424" y="5118"/>
                    <a:pt x="3031" y="4999"/>
                    <a:pt x="3692" y="4999"/>
                  </a:cubicBezTo>
                  <a:cubicBezTo>
                    <a:pt x="4427" y="4999"/>
                    <a:pt x="5088" y="5157"/>
                    <a:pt x="5639" y="5454"/>
                  </a:cubicBezTo>
                  <a:cubicBezTo>
                    <a:pt x="6190" y="5752"/>
                    <a:pt x="6631" y="6168"/>
                    <a:pt x="6924" y="6683"/>
                  </a:cubicBezTo>
                  <a:cubicBezTo>
                    <a:pt x="7218" y="7198"/>
                    <a:pt x="7365" y="7773"/>
                    <a:pt x="7365" y="8387"/>
                  </a:cubicBezTo>
                  <a:cubicBezTo>
                    <a:pt x="7365" y="8843"/>
                    <a:pt x="7255" y="9299"/>
                    <a:pt x="7053" y="9755"/>
                  </a:cubicBezTo>
                  <a:cubicBezTo>
                    <a:pt x="6851" y="10210"/>
                    <a:pt x="6557" y="10686"/>
                    <a:pt x="6153" y="11181"/>
                  </a:cubicBezTo>
                  <a:cubicBezTo>
                    <a:pt x="5878" y="11538"/>
                    <a:pt x="5565" y="11915"/>
                    <a:pt x="5235" y="12271"/>
                  </a:cubicBezTo>
                  <a:cubicBezTo>
                    <a:pt x="4904" y="12628"/>
                    <a:pt x="4427" y="13123"/>
                    <a:pt x="3820" y="13758"/>
                  </a:cubicBezTo>
                  <a:lnTo>
                    <a:pt x="3692" y="13896"/>
                  </a:lnTo>
                  <a:lnTo>
                    <a:pt x="7200" y="13896"/>
                  </a:lnTo>
                  <a:cubicBezTo>
                    <a:pt x="7273" y="13896"/>
                    <a:pt x="7329" y="13956"/>
                    <a:pt x="7329" y="14035"/>
                  </a:cubicBezTo>
                  <a:cubicBezTo>
                    <a:pt x="7329" y="14114"/>
                    <a:pt x="7273" y="14174"/>
                    <a:pt x="7200" y="14174"/>
                  </a:cubicBezTo>
                  <a:lnTo>
                    <a:pt x="3490" y="14174"/>
                  </a:lnTo>
                  <a:cubicBezTo>
                    <a:pt x="3416" y="14174"/>
                    <a:pt x="3343" y="14134"/>
                    <a:pt x="3306" y="14055"/>
                  </a:cubicBezTo>
                  <a:cubicBezTo>
                    <a:pt x="3269" y="13976"/>
                    <a:pt x="3288" y="13896"/>
                    <a:pt x="3343" y="13817"/>
                  </a:cubicBezTo>
                  <a:lnTo>
                    <a:pt x="3637" y="13520"/>
                  </a:lnTo>
                  <a:cubicBezTo>
                    <a:pt x="4243" y="12886"/>
                    <a:pt x="4702" y="12410"/>
                    <a:pt x="5051" y="12053"/>
                  </a:cubicBezTo>
                  <a:cubicBezTo>
                    <a:pt x="5382" y="11697"/>
                    <a:pt x="5694" y="11340"/>
                    <a:pt x="5951" y="10983"/>
                  </a:cubicBezTo>
                  <a:cubicBezTo>
                    <a:pt x="6337" y="10508"/>
                    <a:pt x="6612" y="10052"/>
                    <a:pt x="6814" y="9616"/>
                  </a:cubicBezTo>
                  <a:cubicBezTo>
                    <a:pt x="6998" y="9200"/>
                    <a:pt x="7090" y="8784"/>
                    <a:pt x="7090" y="8387"/>
                  </a:cubicBezTo>
                  <a:cubicBezTo>
                    <a:pt x="7090" y="7832"/>
                    <a:pt x="6961" y="7297"/>
                    <a:pt x="6686" y="6842"/>
                  </a:cubicBezTo>
                  <a:cubicBezTo>
                    <a:pt x="6410" y="6386"/>
                    <a:pt x="6025" y="6009"/>
                    <a:pt x="5510" y="5732"/>
                  </a:cubicBezTo>
                  <a:cubicBezTo>
                    <a:pt x="4996" y="5454"/>
                    <a:pt x="4390" y="5316"/>
                    <a:pt x="3692" y="5316"/>
                  </a:cubicBezTo>
                  <a:cubicBezTo>
                    <a:pt x="3067" y="5316"/>
                    <a:pt x="2498" y="5435"/>
                    <a:pt x="2002" y="5653"/>
                  </a:cubicBezTo>
                  <a:cubicBezTo>
                    <a:pt x="1506" y="5871"/>
                    <a:pt x="1102" y="6207"/>
                    <a:pt x="790" y="6624"/>
                  </a:cubicBezTo>
                  <a:cubicBezTo>
                    <a:pt x="496" y="7040"/>
                    <a:pt x="312" y="7535"/>
                    <a:pt x="276" y="8070"/>
                  </a:cubicBezTo>
                  <a:lnTo>
                    <a:pt x="276" y="8843"/>
                  </a:lnTo>
                  <a:cubicBezTo>
                    <a:pt x="276" y="8863"/>
                    <a:pt x="276" y="8863"/>
                    <a:pt x="294" y="8863"/>
                  </a:cubicBezTo>
                  <a:cubicBezTo>
                    <a:pt x="294" y="8863"/>
                    <a:pt x="312" y="8883"/>
                    <a:pt x="312" y="8883"/>
                  </a:cubicBezTo>
                  <a:lnTo>
                    <a:pt x="2406" y="8883"/>
                  </a:lnTo>
                  <a:cubicBezTo>
                    <a:pt x="2425" y="8883"/>
                    <a:pt x="2425" y="8883"/>
                    <a:pt x="2425" y="8863"/>
                  </a:cubicBezTo>
                  <a:cubicBezTo>
                    <a:pt x="2425" y="8863"/>
                    <a:pt x="2443" y="8843"/>
                    <a:pt x="2443" y="8843"/>
                  </a:cubicBezTo>
                  <a:lnTo>
                    <a:pt x="2443" y="8467"/>
                  </a:lnTo>
                  <a:cubicBezTo>
                    <a:pt x="2443" y="8110"/>
                    <a:pt x="2553" y="7793"/>
                    <a:pt x="2792" y="7575"/>
                  </a:cubicBezTo>
                  <a:cubicBezTo>
                    <a:pt x="3012" y="7357"/>
                    <a:pt x="3325" y="7238"/>
                    <a:pt x="3692" y="7238"/>
                  </a:cubicBezTo>
                  <a:cubicBezTo>
                    <a:pt x="4059" y="7238"/>
                    <a:pt x="4353" y="7357"/>
                    <a:pt x="4592" y="7575"/>
                  </a:cubicBezTo>
                  <a:cubicBezTo>
                    <a:pt x="4831" y="7793"/>
                    <a:pt x="4959" y="8090"/>
                    <a:pt x="4959" y="8447"/>
                  </a:cubicBezTo>
                  <a:cubicBezTo>
                    <a:pt x="4959" y="8942"/>
                    <a:pt x="4518" y="9675"/>
                    <a:pt x="3600" y="10706"/>
                  </a:cubicBezTo>
                  <a:lnTo>
                    <a:pt x="2737" y="11697"/>
                  </a:lnTo>
                  <a:cubicBezTo>
                    <a:pt x="1782" y="12787"/>
                    <a:pt x="992" y="13639"/>
                    <a:pt x="422" y="14233"/>
                  </a:cubicBezTo>
                  <a:cubicBezTo>
                    <a:pt x="386" y="14273"/>
                    <a:pt x="386" y="14312"/>
                    <a:pt x="386" y="14352"/>
                  </a:cubicBezTo>
                  <a:lnTo>
                    <a:pt x="386" y="16096"/>
                  </a:lnTo>
                  <a:cubicBezTo>
                    <a:pt x="386" y="16116"/>
                    <a:pt x="386" y="16116"/>
                    <a:pt x="404" y="16116"/>
                  </a:cubicBezTo>
                  <a:cubicBezTo>
                    <a:pt x="404" y="16116"/>
                    <a:pt x="422" y="16136"/>
                    <a:pt x="422" y="16136"/>
                  </a:cubicBezTo>
                  <a:lnTo>
                    <a:pt x="3802" y="16136"/>
                  </a:lnTo>
                  <a:lnTo>
                    <a:pt x="3802" y="16136"/>
                  </a:lnTo>
                  <a:cubicBezTo>
                    <a:pt x="3820" y="16136"/>
                    <a:pt x="3857" y="16136"/>
                    <a:pt x="3876" y="16155"/>
                  </a:cubicBezTo>
                  <a:lnTo>
                    <a:pt x="11590" y="20951"/>
                  </a:lnTo>
                  <a:cubicBezTo>
                    <a:pt x="12251" y="21367"/>
                    <a:pt x="13059" y="21367"/>
                    <a:pt x="13720" y="20951"/>
                  </a:cubicBezTo>
                  <a:lnTo>
                    <a:pt x="20296" y="16849"/>
                  </a:lnTo>
                  <a:cubicBezTo>
                    <a:pt x="20957" y="16433"/>
                    <a:pt x="21361" y="15680"/>
                    <a:pt x="21361" y="14867"/>
                  </a:cubicBezTo>
                  <a:lnTo>
                    <a:pt x="21361" y="6663"/>
                  </a:lnTo>
                  <a:cubicBezTo>
                    <a:pt x="21361" y="5851"/>
                    <a:pt x="20957" y="5078"/>
                    <a:pt x="20296" y="4682"/>
                  </a:cubicBezTo>
                  <a:lnTo>
                    <a:pt x="13720" y="580"/>
                  </a:lnTo>
                  <a:cubicBezTo>
                    <a:pt x="13078" y="183"/>
                    <a:pt x="12269" y="163"/>
                    <a:pt x="11608" y="580"/>
                  </a:cubicBezTo>
                  <a:cubicBezTo>
                    <a:pt x="11608" y="580"/>
                    <a:pt x="11590" y="580"/>
                    <a:pt x="11590" y="599"/>
                  </a:cubicBezTo>
                  <a:lnTo>
                    <a:pt x="5786" y="3968"/>
                  </a:lnTo>
                  <a:cubicBezTo>
                    <a:pt x="5712" y="4008"/>
                    <a:pt x="5639" y="3988"/>
                    <a:pt x="5602" y="3909"/>
                  </a:cubicBezTo>
                  <a:cubicBezTo>
                    <a:pt x="5565" y="3829"/>
                    <a:pt x="5584" y="3750"/>
                    <a:pt x="5657" y="3711"/>
                  </a:cubicBezTo>
                  <a:lnTo>
                    <a:pt x="11443" y="342"/>
                  </a:lnTo>
                  <a:cubicBezTo>
                    <a:pt x="11443" y="342"/>
                    <a:pt x="11443" y="342"/>
                    <a:pt x="11443" y="342"/>
                  </a:cubicBezTo>
                  <a:cubicBezTo>
                    <a:pt x="12178" y="-114"/>
                    <a:pt x="13096" y="-114"/>
                    <a:pt x="13831" y="342"/>
                  </a:cubicBezTo>
                  <a:lnTo>
                    <a:pt x="20406" y="4444"/>
                  </a:lnTo>
                  <a:cubicBezTo>
                    <a:pt x="21141" y="4900"/>
                    <a:pt x="21600" y="5772"/>
                    <a:pt x="21600" y="6683"/>
                  </a:cubicBezTo>
                  <a:lnTo>
                    <a:pt x="21600" y="14887"/>
                  </a:lnTo>
                  <a:cubicBezTo>
                    <a:pt x="21600" y="15799"/>
                    <a:pt x="21141" y="16671"/>
                    <a:pt x="20406" y="17126"/>
                  </a:cubicBezTo>
                  <a:lnTo>
                    <a:pt x="13831" y="21228"/>
                  </a:lnTo>
                  <a:cubicBezTo>
                    <a:pt x="13427" y="21367"/>
                    <a:pt x="13004" y="21486"/>
                    <a:pt x="12600" y="21486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l" rtl="0"/>
              <a:endParaRPr lang="ar-SA" sz="320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8" name="TextBox 12">
              <a:extLst>
                <a:ext uri="{FF2B5EF4-FFF2-40B4-BE49-F238E27FC236}">
                  <a16:creationId xmlns:a16="http://schemas.microsoft.com/office/drawing/2014/main" xmlns="" id="{CCBA7994-2274-9603-431E-404CB00F1EFC}"/>
                </a:ext>
              </a:extLst>
            </p:cNvPr>
            <p:cNvSpPr txBox="1"/>
            <p:nvPr/>
          </p:nvSpPr>
          <p:spPr>
            <a:xfrm>
              <a:off x="5606073" y="2409977"/>
              <a:ext cx="1470792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0"/>
              <a:r>
                <a:rPr lang="ar-SY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العلاقات العامة</a:t>
              </a:r>
              <a:endParaRPr lang="en-US" sz="2000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xmlns="" id="{F239539A-7B26-CAAA-26FF-317AD435D5DA}"/>
              </a:ext>
            </a:extLst>
          </p:cNvPr>
          <p:cNvGrpSpPr/>
          <p:nvPr/>
        </p:nvGrpSpPr>
        <p:grpSpPr>
          <a:xfrm>
            <a:off x="1902220" y="1635375"/>
            <a:ext cx="2462440" cy="2383580"/>
            <a:chOff x="1902220" y="1635375"/>
            <a:chExt cx="2462440" cy="2383580"/>
          </a:xfrm>
        </p:grpSpPr>
        <p:sp>
          <p:nvSpPr>
            <p:cNvPr id="14" name="Shape">
              <a:extLst>
                <a:ext uri="{FF2B5EF4-FFF2-40B4-BE49-F238E27FC236}">
                  <a16:creationId xmlns:a16="http://schemas.microsoft.com/office/drawing/2014/main" xmlns="" id="{1C0F0C40-3895-5E02-DED7-696D45687339}"/>
                </a:ext>
              </a:extLst>
            </p:cNvPr>
            <p:cNvSpPr/>
            <p:nvPr/>
          </p:nvSpPr>
          <p:spPr>
            <a:xfrm>
              <a:off x="1902220" y="1635375"/>
              <a:ext cx="2462440" cy="2383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6" extrusionOk="0">
                  <a:moveTo>
                    <a:pt x="12203" y="21486"/>
                  </a:moveTo>
                  <a:cubicBezTo>
                    <a:pt x="11761" y="21486"/>
                    <a:pt x="11338" y="21368"/>
                    <a:pt x="10954" y="21150"/>
                  </a:cubicBezTo>
                  <a:lnTo>
                    <a:pt x="4401" y="17320"/>
                  </a:lnTo>
                  <a:cubicBezTo>
                    <a:pt x="4362" y="17300"/>
                    <a:pt x="4324" y="17241"/>
                    <a:pt x="4324" y="17202"/>
                  </a:cubicBezTo>
                  <a:lnTo>
                    <a:pt x="4324" y="5493"/>
                  </a:lnTo>
                  <a:cubicBezTo>
                    <a:pt x="4324" y="5474"/>
                    <a:pt x="4324" y="5474"/>
                    <a:pt x="4305" y="5474"/>
                  </a:cubicBezTo>
                  <a:cubicBezTo>
                    <a:pt x="4305" y="5474"/>
                    <a:pt x="4285" y="5454"/>
                    <a:pt x="4285" y="5454"/>
                  </a:cubicBezTo>
                  <a:lnTo>
                    <a:pt x="2056" y="5454"/>
                  </a:lnTo>
                  <a:cubicBezTo>
                    <a:pt x="1999" y="5454"/>
                    <a:pt x="1941" y="5474"/>
                    <a:pt x="1883" y="5493"/>
                  </a:cubicBezTo>
                  <a:lnTo>
                    <a:pt x="327" y="6184"/>
                  </a:lnTo>
                  <a:cubicBezTo>
                    <a:pt x="288" y="6204"/>
                    <a:pt x="269" y="6224"/>
                    <a:pt x="269" y="6263"/>
                  </a:cubicBezTo>
                  <a:lnTo>
                    <a:pt x="307" y="7902"/>
                  </a:lnTo>
                  <a:cubicBezTo>
                    <a:pt x="307" y="7902"/>
                    <a:pt x="307" y="7922"/>
                    <a:pt x="307" y="7922"/>
                  </a:cubicBezTo>
                  <a:lnTo>
                    <a:pt x="327" y="7922"/>
                  </a:lnTo>
                  <a:lnTo>
                    <a:pt x="1806" y="7566"/>
                  </a:lnTo>
                  <a:cubicBezTo>
                    <a:pt x="1883" y="7547"/>
                    <a:pt x="1960" y="7566"/>
                    <a:pt x="2018" y="7626"/>
                  </a:cubicBezTo>
                  <a:cubicBezTo>
                    <a:pt x="2075" y="7685"/>
                    <a:pt x="2095" y="7744"/>
                    <a:pt x="2095" y="7784"/>
                  </a:cubicBezTo>
                  <a:lnTo>
                    <a:pt x="2095" y="16056"/>
                  </a:lnTo>
                  <a:cubicBezTo>
                    <a:pt x="2095" y="16135"/>
                    <a:pt x="2037" y="16195"/>
                    <a:pt x="1960" y="16195"/>
                  </a:cubicBezTo>
                  <a:cubicBezTo>
                    <a:pt x="1883" y="16195"/>
                    <a:pt x="1826" y="16135"/>
                    <a:pt x="1826" y="16056"/>
                  </a:cubicBezTo>
                  <a:lnTo>
                    <a:pt x="1826" y="7863"/>
                  </a:lnTo>
                  <a:lnTo>
                    <a:pt x="365" y="8218"/>
                  </a:lnTo>
                  <a:cubicBezTo>
                    <a:pt x="346" y="8218"/>
                    <a:pt x="346" y="8218"/>
                    <a:pt x="327" y="8218"/>
                  </a:cubicBezTo>
                  <a:cubicBezTo>
                    <a:pt x="192" y="8218"/>
                    <a:pt x="38" y="8139"/>
                    <a:pt x="38" y="7902"/>
                  </a:cubicBezTo>
                  <a:lnTo>
                    <a:pt x="0" y="6263"/>
                  </a:lnTo>
                  <a:cubicBezTo>
                    <a:pt x="0" y="6105"/>
                    <a:pt x="77" y="5967"/>
                    <a:pt x="231" y="5908"/>
                  </a:cubicBezTo>
                  <a:lnTo>
                    <a:pt x="1806" y="5197"/>
                  </a:lnTo>
                  <a:cubicBezTo>
                    <a:pt x="1902" y="5158"/>
                    <a:pt x="1999" y="5138"/>
                    <a:pt x="2095" y="5138"/>
                  </a:cubicBezTo>
                  <a:lnTo>
                    <a:pt x="4324" y="5138"/>
                  </a:lnTo>
                  <a:cubicBezTo>
                    <a:pt x="4420" y="5138"/>
                    <a:pt x="4497" y="5177"/>
                    <a:pt x="4554" y="5237"/>
                  </a:cubicBezTo>
                  <a:cubicBezTo>
                    <a:pt x="4612" y="5296"/>
                    <a:pt x="4651" y="5375"/>
                    <a:pt x="4651" y="5474"/>
                  </a:cubicBezTo>
                  <a:lnTo>
                    <a:pt x="4651" y="17083"/>
                  </a:lnTo>
                  <a:lnTo>
                    <a:pt x="11107" y="20894"/>
                  </a:lnTo>
                  <a:cubicBezTo>
                    <a:pt x="11799" y="21308"/>
                    <a:pt x="12645" y="21308"/>
                    <a:pt x="13337" y="20894"/>
                  </a:cubicBezTo>
                  <a:lnTo>
                    <a:pt x="20216" y="16807"/>
                  </a:lnTo>
                  <a:cubicBezTo>
                    <a:pt x="20908" y="16392"/>
                    <a:pt x="21331" y="15642"/>
                    <a:pt x="21331" y="14832"/>
                  </a:cubicBezTo>
                  <a:lnTo>
                    <a:pt x="21331" y="6658"/>
                  </a:lnTo>
                  <a:cubicBezTo>
                    <a:pt x="21331" y="5849"/>
                    <a:pt x="20908" y="5079"/>
                    <a:pt x="20216" y="4684"/>
                  </a:cubicBezTo>
                  <a:lnTo>
                    <a:pt x="13337" y="597"/>
                  </a:lnTo>
                  <a:cubicBezTo>
                    <a:pt x="12645" y="182"/>
                    <a:pt x="11799" y="182"/>
                    <a:pt x="11107" y="597"/>
                  </a:cubicBezTo>
                  <a:lnTo>
                    <a:pt x="5035" y="3953"/>
                  </a:lnTo>
                  <a:cubicBezTo>
                    <a:pt x="4958" y="3993"/>
                    <a:pt x="4881" y="3973"/>
                    <a:pt x="4843" y="3894"/>
                  </a:cubicBezTo>
                  <a:cubicBezTo>
                    <a:pt x="4804" y="3815"/>
                    <a:pt x="4823" y="3736"/>
                    <a:pt x="4900" y="3697"/>
                  </a:cubicBezTo>
                  <a:lnTo>
                    <a:pt x="10973" y="340"/>
                  </a:lnTo>
                  <a:cubicBezTo>
                    <a:pt x="11742" y="-114"/>
                    <a:pt x="12702" y="-114"/>
                    <a:pt x="13471" y="340"/>
                  </a:cubicBezTo>
                  <a:lnTo>
                    <a:pt x="20351" y="4427"/>
                  </a:lnTo>
                  <a:cubicBezTo>
                    <a:pt x="21120" y="4881"/>
                    <a:pt x="21600" y="5750"/>
                    <a:pt x="21600" y="6658"/>
                  </a:cubicBezTo>
                  <a:lnTo>
                    <a:pt x="21600" y="14832"/>
                  </a:lnTo>
                  <a:cubicBezTo>
                    <a:pt x="21600" y="15740"/>
                    <a:pt x="21120" y="16609"/>
                    <a:pt x="20351" y="17063"/>
                  </a:cubicBezTo>
                  <a:lnTo>
                    <a:pt x="13471" y="21150"/>
                  </a:lnTo>
                  <a:cubicBezTo>
                    <a:pt x="13087" y="21368"/>
                    <a:pt x="12645" y="21486"/>
                    <a:pt x="12203" y="21486"/>
                  </a:cubicBezTo>
                  <a:close/>
                  <a:moveTo>
                    <a:pt x="1922" y="7843"/>
                  </a:moveTo>
                  <a:cubicBezTo>
                    <a:pt x="1922" y="7843"/>
                    <a:pt x="1922" y="7843"/>
                    <a:pt x="1922" y="7843"/>
                  </a:cubicBezTo>
                  <a:cubicBezTo>
                    <a:pt x="1922" y="7843"/>
                    <a:pt x="1922" y="7843"/>
                    <a:pt x="1922" y="7843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l" rtl="0"/>
              <a:endParaRPr lang="ar-SA" sz="320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19" name="TextBox 15">
              <a:extLst>
                <a:ext uri="{FF2B5EF4-FFF2-40B4-BE49-F238E27FC236}">
                  <a16:creationId xmlns:a16="http://schemas.microsoft.com/office/drawing/2014/main" xmlns="" id="{CA442944-4B90-119F-0F0F-0987879EDEBD}"/>
                </a:ext>
              </a:extLst>
            </p:cNvPr>
            <p:cNvSpPr txBox="1"/>
            <p:nvPr/>
          </p:nvSpPr>
          <p:spPr>
            <a:xfrm>
              <a:off x="2697442" y="2505388"/>
              <a:ext cx="1395897" cy="52322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0"/>
              <a:r>
                <a:rPr lang="ar-SY" sz="2800" b="1" kern="1200" dirty="0">
                  <a:solidFill>
                    <a:srgbClr val="31394C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الأداء</a:t>
              </a:r>
              <a:endParaRPr lang="en-US" sz="2000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3" name="مجموعة 22">
            <a:extLst>
              <a:ext uri="{FF2B5EF4-FFF2-40B4-BE49-F238E27FC236}">
                <a16:creationId xmlns:a16="http://schemas.microsoft.com/office/drawing/2014/main" xmlns="" id="{417FE774-0CD1-6BD0-E7E2-1FF50E667F55}"/>
              </a:ext>
            </a:extLst>
          </p:cNvPr>
          <p:cNvGrpSpPr/>
          <p:nvPr/>
        </p:nvGrpSpPr>
        <p:grpSpPr>
          <a:xfrm>
            <a:off x="7751614" y="1635375"/>
            <a:ext cx="2574170" cy="2383580"/>
            <a:chOff x="7751614" y="1635375"/>
            <a:chExt cx="2574170" cy="2383580"/>
          </a:xfrm>
        </p:grpSpPr>
        <p:sp>
          <p:nvSpPr>
            <p:cNvPr id="15" name="Shape">
              <a:extLst>
                <a:ext uri="{FF2B5EF4-FFF2-40B4-BE49-F238E27FC236}">
                  <a16:creationId xmlns:a16="http://schemas.microsoft.com/office/drawing/2014/main" xmlns="" id="{C9142581-2AB5-1699-8463-7FC9602993EF}"/>
                </a:ext>
              </a:extLst>
            </p:cNvPr>
            <p:cNvSpPr/>
            <p:nvPr/>
          </p:nvSpPr>
          <p:spPr>
            <a:xfrm>
              <a:off x="7751614" y="1635375"/>
              <a:ext cx="2574170" cy="23835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6" extrusionOk="0">
                  <a:moveTo>
                    <a:pt x="12611" y="21486"/>
                  </a:moveTo>
                  <a:cubicBezTo>
                    <a:pt x="12188" y="21486"/>
                    <a:pt x="11784" y="21368"/>
                    <a:pt x="11416" y="21150"/>
                  </a:cubicBezTo>
                  <a:lnTo>
                    <a:pt x="3989" y="16550"/>
                  </a:lnTo>
                  <a:cubicBezTo>
                    <a:pt x="3291" y="16550"/>
                    <a:pt x="2261" y="16333"/>
                    <a:pt x="1618" y="15898"/>
                  </a:cubicBezTo>
                  <a:cubicBezTo>
                    <a:pt x="1011" y="15484"/>
                    <a:pt x="570" y="14911"/>
                    <a:pt x="294" y="14200"/>
                  </a:cubicBezTo>
                  <a:cubicBezTo>
                    <a:pt x="129" y="13766"/>
                    <a:pt x="37" y="13292"/>
                    <a:pt x="0" y="12779"/>
                  </a:cubicBezTo>
                  <a:cubicBezTo>
                    <a:pt x="0" y="12562"/>
                    <a:pt x="110" y="12443"/>
                    <a:pt x="313" y="12443"/>
                  </a:cubicBezTo>
                  <a:lnTo>
                    <a:pt x="2408" y="12443"/>
                  </a:lnTo>
                  <a:cubicBezTo>
                    <a:pt x="2592" y="12443"/>
                    <a:pt x="2721" y="12562"/>
                    <a:pt x="2739" y="12759"/>
                  </a:cubicBezTo>
                  <a:cubicBezTo>
                    <a:pt x="2757" y="12996"/>
                    <a:pt x="2813" y="13233"/>
                    <a:pt x="2905" y="13470"/>
                  </a:cubicBezTo>
                  <a:cubicBezTo>
                    <a:pt x="2978" y="13648"/>
                    <a:pt x="3070" y="13786"/>
                    <a:pt x="3199" y="13885"/>
                  </a:cubicBezTo>
                  <a:cubicBezTo>
                    <a:pt x="3327" y="13983"/>
                    <a:pt x="3493" y="14023"/>
                    <a:pt x="3677" y="14023"/>
                  </a:cubicBezTo>
                  <a:cubicBezTo>
                    <a:pt x="4026" y="14023"/>
                    <a:pt x="4302" y="13845"/>
                    <a:pt x="4467" y="13509"/>
                  </a:cubicBezTo>
                  <a:cubicBezTo>
                    <a:pt x="4596" y="13272"/>
                    <a:pt x="4651" y="12957"/>
                    <a:pt x="4651" y="12542"/>
                  </a:cubicBezTo>
                  <a:cubicBezTo>
                    <a:pt x="4651" y="12147"/>
                    <a:pt x="4596" y="11811"/>
                    <a:pt x="4467" y="11515"/>
                  </a:cubicBezTo>
                  <a:cubicBezTo>
                    <a:pt x="4302" y="11180"/>
                    <a:pt x="4026" y="11022"/>
                    <a:pt x="3658" y="11022"/>
                  </a:cubicBezTo>
                  <a:cubicBezTo>
                    <a:pt x="3566" y="11022"/>
                    <a:pt x="3474" y="11061"/>
                    <a:pt x="3364" y="11120"/>
                  </a:cubicBezTo>
                  <a:cubicBezTo>
                    <a:pt x="3235" y="11199"/>
                    <a:pt x="3070" y="11318"/>
                    <a:pt x="2868" y="11456"/>
                  </a:cubicBezTo>
                  <a:cubicBezTo>
                    <a:pt x="2794" y="11515"/>
                    <a:pt x="2721" y="11535"/>
                    <a:pt x="2666" y="11535"/>
                  </a:cubicBezTo>
                  <a:cubicBezTo>
                    <a:pt x="2555" y="11535"/>
                    <a:pt x="2463" y="11476"/>
                    <a:pt x="2427" y="11377"/>
                  </a:cubicBezTo>
                  <a:lnTo>
                    <a:pt x="1397" y="9817"/>
                  </a:lnTo>
                  <a:cubicBezTo>
                    <a:pt x="1342" y="9738"/>
                    <a:pt x="1324" y="9659"/>
                    <a:pt x="1324" y="9600"/>
                  </a:cubicBezTo>
                  <a:cubicBezTo>
                    <a:pt x="1324" y="9482"/>
                    <a:pt x="1379" y="9403"/>
                    <a:pt x="1452" y="9343"/>
                  </a:cubicBezTo>
                  <a:lnTo>
                    <a:pt x="3474" y="7685"/>
                  </a:lnTo>
                  <a:lnTo>
                    <a:pt x="551" y="7685"/>
                  </a:lnTo>
                  <a:cubicBezTo>
                    <a:pt x="460" y="7685"/>
                    <a:pt x="386" y="7645"/>
                    <a:pt x="331" y="7586"/>
                  </a:cubicBezTo>
                  <a:cubicBezTo>
                    <a:pt x="276" y="7527"/>
                    <a:pt x="239" y="7448"/>
                    <a:pt x="239" y="7349"/>
                  </a:cubicBezTo>
                  <a:lnTo>
                    <a:pt x="239" y="5493"/>
                  </a:lnTo>
                  <a:cubicBezTo>
                    <a:pt x="239" y="5395"/>
                    <a:pt x="276" y="5316"/>
                    <a:pt x="331" y="5256"/>
                  </a:cubicBezTo>
                  <a:cubicBezTo>
                    <a:pt x="386" y="5197"/>
                    <a:pt x="460" y="5158"/>
                    <a:pt x="551" y="5158"/>
                  </a:cubicBezTo>
                  <a:lnTo>
                    <a:pt x="6894" y="5158"/>
                  </a:lnTo>
                  <a:cubicBezTo>
                    <a:pt x="6986" y="5158"/>
                    <a:pt x="7059" y="5197"/>
                    <a:pt x="7114" y="5256"/>
                  </a:cubicBezTo>
                  <a:cubicBezTo>
                    <a:pt x="7169" y="5316"/>
                    <a:pt x="7206" y="5395"/>
                    <a:pt x="7206" y="5493"/>
                  </a:cubicBezTo>
                  <a:lnTo>
                    <a:pt x="7206" y="7566"/>
                  </a:lnTo>
                  <a:cubicBezTo>
                    <a:pt x="7206" y="7705"/>
                    <a:pt x="7151" y="7823"/>
                    <a:pt x="7059" y="7922"/>
                  </a:cubicBezTo>
                  <a:lnTo>
                    <a:pt x="5294" y="9403"/>
                  </a:lnTo>
                  <a:cubicBezTo>
                    <a:pt x="5239" y="9462"/>
                    <a:pt x="5147" y="9442"/>
                    <a:pt x="5110" y="9383"/>
                  </a:cubicBezTo>
                  <a:cubicBezTo>
                    <a:pt x="5055" y="9324"/>
                    <a:pt x="5074" y="9225"/>
                    <a:pt x="5129" y="9185"/>
                  </a:cubicBezTo>
                  <a:lnTo>
                    <a:pt x="6894" y="7705"/>
                  </a:lnTo>
                  <a:cubicBezTo>
                    <a:pt x="6930" y="7665"/>
                    <a:pt x="6949" y="7645"/>
                    <a:pt x="6949" y="7586"/>
                  </a:cubicBezTo>
                  <a:lnTo>
                    <a:pt x="6949" y="5493"/>
                  </a:lnTo>
                  <a:cubicBezTo>
                    <a:pt x="6949" y="5474"/>
                    <a:pt x="6949" y="5474"/>
                    <a:pt x="6930" y="5474"/>
                  </a:cubicBezTo>
                  <a:cubicBezTo>
                    <a:pt x="6930" y="5474"/>
                    <a:pt x="6912" y="5454"/>
                    <a:pt x="6912" y="5454"/>
                  </a:cubicBezTo>
                  <a:lnTo>
                    <a:pt x="570" y="5454"/>
                  </a:lnTo>
                  <a:cubicBezTo>
                    <a:pt x="552" y="5454"/>
                    <a:pt x="552" y="5454"/>
                    <a:pt x="552" y="5474"/>
                  </a:cubicBezTo>
                  <a:cubicBezTo>
                    <a:pt x="552" y="5474"/>
                    <a:pt x="533" y="5493"/>
                    <a:pt x="533" y="5493"/>
                  </a:cubicBezTo>
                  <a:lnTo>
                    <a:pt x="533" y="7330"/>
                  </a:lnTo>
                  <a:cubicBezTo>
                    <a:pt x="533" y="7349"/>
                    <a:pt x="533" y="7349"/>
                    <a:pt x="552" y="7349"/>
                  </a:cubicBezTo>
                  <a:cubicBezTo>
                    <a:pt x="552" y="7349"/>
                    <a:pt x="570" y="7369"/>
                    <a:pt x="588" y="7369"/>
                  </a:cubicBezTo>
                  <a:lnTo>
                    <a:pt x="3769" y="7369"/>
                  </a:lnTo>
                  <a:cubicBezTo>
                    <a:pt x="3879" y="7369"/>
                    <a:pt x="3934" y="7448"/>
                    <a:pt x="3952" y="7507"/>
                  </a:cubicBezTo>
                  <a:cubicBezTo>
                    <a:pt x="3971" y="7586"/>
                    <a:pt x="3952" y="7645"/>
                    <a:pt x="3897" y="7705"/>
                  </a:cubicBezTo>
                  <a:cubicBezTo>
                    <a:pt x="3897" y="7705"/>
                    <a:pt x="3897" y="7705"/>
                    <a:pt x="3879" y="7724"/>
                  </a:cubicBezTo>
                  <a:lnTo>
                    <a:pt x="1636" y="9561"/>
                  </a:lnTo>
                  <a:cubicBezTo>
                    <a:pt x="1636" y="9561"/>
                    <a:pt x="1636" y="9561"/>
                    <a:pt x="1618" y="9561"/>
                  </a:cubicBezTo>
                  <a:lnTo>
                    <a:pt x="1618" y="9580"/>
                  </a:lnTo>
                  <a:cubicBezTo>
                    <a:pt x="1618" y="9580"/>
                    <a:pt x="1618" y="9600"/>
                    <a:pt x="1636" y="9640"/>
                  </a:cubicBezTo>
                  <a:lnTo>
                    <a:pt x="2666" y="11199"/>
                  </a:lnTo>
                  <a:cubicBezTo>
                    <a:pt x="2666" y="11199"/>
                    <a:pt x="2666" y="11219"/>
                    <a:pt x="2684" y="11219"/>
                  </a:cubicBezTo>
                  <a:cubicBezTo>
                    <a:pt x="2684" y="11219"/>
                    <a:pt x="2684" y="11239"/>
                    <a:pt x="2684" y="11239"/>
                  </a:cubicBezTo>
                  <a:cubicBezTo>
                    <a:pt x="2684" y="11239"/>
                    <a:pt x="2702" y="11239"/>
                    <a:pt x="2739" y="11219"/>
                  </a:cubicBezTo>
                  <a:cubicBezTo>
                    <a:pt x="2941" y="11061"/>
                    <a:pt x="3107" y="10943"/>
                    <a:pt x="3254" y="10864"/>
                  </a:cubicBezTo>
                  <a:cubicBezTo>
                    <a:pt x="3401" y="10765"/>
                    <a:pt x="3548" y="10725"/>
                    <a:pt x="3677" y="10725"/>
                  </a:cubicBezTo>
                  <a:cubicBezTo>
                    <a:pt x="4136" y="10725"/>
                    <a:pt x="4504" y="10943"/>
                    <a:pt x="4724" y="11377"/>
                  </a:cubicBezTo>
                  <a:cubicBezTo>
                    <a:pt x="4871" y="11713"/>
                    <a:pt x="4945" y="12108"/>
                    <a:pt x="4945" y="12542"/>
                  </a:cubicBezTo>
                  <a:cubicBezTo>
                    <a:pt x="4945" y="12996"/>
                    <a:pt x="4871" y="13371"/>
                    <a:pt x="4724" y="13648"/>
                  </a:cubicBezTo>
                  <a:cubicBezTo>
                    <a:pt x="4504" y="14082"/>
                    <a:pt x="4155" y="14319"/>
                    <a:pt x="3695" y="14319"/>
                  </a:cubicBezTo>
                  <a:cubicBezTo>
                    <a:pt x="3456" y="14319"/>
                    <a:pt x="3235" y="14260"/>
                    <a:pt x="3070" y="14121"/>
                  </a:cubicBezTo>
                  <a:cubicBezTo>
                    <a:pt x="2886" y="14003"/>
                    <a:pt x="2757" y="13806"/>
                    <a:pt x="2666" y="13569"/>
                  </a:cubicBezTo>
                  <a:cubicBezTo>
                    <a:pt x="2574" y="13312"/>
                    <a:pt x="2500" y="13055"/>
                    <a:pt x="2482" y="12779"/>
                  </a:cubicBezTo>
                  <a:cubicBezTo>
                    <a:pt x="2482" y="12739"/>
                    <a:pt x="2482" y="12720"/>
                    <a:pt x="2427" y="12720"/>
                  </a:cubicBezTo>
                  <a:lnTo>
                    <a:pt x="331" y="12720"/>
                  </a:lnTo>
                  <a:cubicBezTo>
                    <a:pt x="313" y="12720"/>
                    <a:pt x="294" y="12720"/>
                    <a:pt x="294" y="12720"/>
                  </a:cubicBezTo>
                  <a:cubicBezTo>
                    <a:pt x="294" y="12720"/>
                    <a:pt x="294" y="12720"/>
                    <a:pt x="294" y="12720"/>
                  </a:cubicBezTo>
                  <a:cubicBezTo>
                    <a:pt x="294" y="12720"/>
                    <a:pt x="294" y="12739"/>
                    <a:pt x="294" y="12759"/>
                  </a:cubicBezTo>
                  <a:cubicBezTo>
                    <a:pt x="331" y="13233"/>
                    <a:pt x="404" y="13687"/>
                    <a:pt x="570" y="14082"/>
                  </a:cubicBezTo>
                  <a:cubicBezTo>
                    <a:pt x="827" y="14734"/>
                    <a:pt x="1232" y="15267"/>
                    <a:pt x="1783" y="15642"/>
                  </a:cubicBezTo>
                  <a:cubicBezTo>
                    <a:pt x="2371" y="16037"/>
                    <a:pt x="3364" y="16254"/>
                    <a:pt x="4044" y="16254"/>
                  </a:cubicBezTo>
                  <a:cubicBezTo>
                    <a:pt x="4063" y="16254"/>
                    <a:pt x="4099" y="16254"/>
                    <a:pt x="4118" y="16274"/>
                  </a:cubicBezTo>
                  <a:lnTo>
                    <a:pt x="11563" y="20894"/>
                  </a:lnTo>
                  <a:cubicBezTo>
                    <a:pt x="12225" y="21308"/>
                    <a:pt x="13034" y="21308"/>
                    <a:pt x="13695" y="20894"/>
                  </a:cubicBezTo>
                  <a:lnTo>
                    <a:pt x="20276" y="16807"/>
                  </a:lnTo>
                  <a:cubicBezTo>
                    <a:pt x="20938" y="16392"/>
                    <a:pt x="21343" y="15642"/>
                    <a:pt x="21343" y="14832"/>
                  </a:cubicBezTo>
                  <a:lnTo>
                    <a:pt x="21343" y="6658"/>
                  </a:lnTo>
                  <a:cubicBezTo>
                    <a:pt x="21343" y="5849"/>
                    <a:pt x="20938" y="5079"/>
                    <a:pt x="20276" y="4684"/>
                  </a:cubicBezTo>
                  <a:lnTo>
                    <a:pt x="13695" y="597"/>
                  </a:lnTo>
                  <a:cubicBezTo>
                    <a:pt x="13034" y="182"/>
                    <a:pt x="12225" y="182"/>
                    <a:pt x="11563" y="597"/>
                  </a:cubicBezTo>
                  <a:lnTo>
                    <a:pt x="5846" y="3953"/>
                  </a:lnTo>
                  <a:cubicBezTo>
                    <a:pt x="5772" y="3993"/>
                    <a:pt x="5699" y="3973"/>
                    <a:pt x="5662" y="3894"/>
                  </a:cubicBezTo>
                  <a:cubicBezTo>
                    <a:pt x="5625" y="3815"/>
                    <a:pt x="5644" y="3736"/>
                    <a:pt x="5717" y="3697"/>
                  </a:cubicBezTo>
                  <a:lnTo>
                    <a:pt x="11434" y="340"/>
                  </a:lnTo>
                  <a:cubicBezTo>
                    <a:pt x="12170" y="-114"/>
                    <a:pt x="13089" y="-114"/>
                    <a:pt x="13824" y="340"/>
                  </a:cubicBezTo>
                  <a:lnTo>
                    <a:pt x="20405" y="4427"/>
                  </a:lnTo>
                  <a:cubicBezTo>
                    <a:pt x="21140" y="4881"/>
                    <a:pt x="21600" y="5750"/>
                    <a:pt x="21600" y="6658"/>
                  </a:cubicBezTo>
                  <a:lnTo>
                    <a:pt x="21600" y="14832"/>
                  </a:lnTo>
                  <a:cubicBezTo>
                    <a:pt x="21600" y="15740"/>
                    <a:pt x="21140" y="16609"/>
                    <a:pt x="20405" y="17063"/>
                  </a:cubicBezTo>
                  <a:lnTo>
                    <a:pt x="13806" y="21150"/>
                  </a:lnTo>
                  <a:cubicBezTo>
                    <a:pt x="13438" y="21368"/>
                    <a:pt x="13015" y="21486"/>
                    <a:pt x="12611" y="21486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l" rtl="0"/>
              <a:endParaRPr lang="ar-SA" sz="320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0" name="TextBox 18">
              <a:extLst>
                <a:ext uri="{FF2B5EF4-FFF2-40B4-BE49-F238E27FC236}">
                  <a16:creationId xmlns:a16="http://schemas.microsoft.com/office/drawing/2014/main" xmlns="" id="{E16A0E1E-0B3A-4EE4-C98B-655A04A2B4F6}"/>
                </a:ext>
              </a:extLst>
            </p:cNvPr>
            <p:cNvSpPr txBox="1"/>
            <p:nvPr/>
          </p:nvSpPr>
          <p:spPr>
            <a:xfrm>
              <a:off x="8746786" y="2286496"/>
              <a:ext cx="1234484" cy="95410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0"/>
              <a:r>
                <a:rPr lang="ar-SY" sz="28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تعزيز الشفافية</a:t>
              </a:r>
              <a:endParaRPr lang="en-US" sz="2000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6" name="مجموعة 25">
            <a:extLst>
              <a:ext uri="{FF2B5EF4-FFF2-40B4-BE49-F238E27FC236}">
                <a16:creationId xmlns:a16="http://schemas.microsoft.com/office/drawing/2014/main" xmlns="" id="{B9B0B0C8-F0AF-A76F-24F2-EA21202277F4}"/>
              </a:ext>
            </a:extLst>
          </p:cNvPr>
          <p:cNvGrpSpPr/>
          <p:nvPr/>
        </p:nvGrpSpPr>
        <p:grpSpPr>
          <a:xfrm>
            <a:off x="3178055" y="3775887"/>
            <a:ext cx="2694668" cy="2385714"/>
            <a:chOff x="3178055" y="3775887"/>
            <a:chExt cx="2694668" cy="2385714"/>
          </a:xfrm>
        </p:grpSpPr>
        <p:sp>
          <p:nvSpPr>
            <p:cNvPr id="16" name="Freeform: Shape 25">
              <a:extLst>
                <a:ext uri="{FF2B5EF4-FFF2-40B4-BE49-F238E27FC236}">
                  <a16:creationId xmlns:a16="http://schemas.microsoft.com/office/drawing/2014/main" xmlns="" id="{64128852-7176-5F9F-1BFA-F39255F0B0DD}"/>
                </a:ext>
              </a:extLst>
            </p:cNvPr>
            <p:cNvSpPr/>
            <p:nvPr/>
          </p:nvSpPr>
          <p:spPr>
            <a:xfrm>
              <a:off x="3178055" y="3775887"/>
              <a:ext cx="2694668" cy="2385714"/>
            </a:xfrm>
            <a:custGeom>
              <a:avLst/>
              <a:gdLst>
                <a:gd name="connsiteX0" fmla="*/ 406966 w 2927037"/>
                <a:gd name="connsiteY0" fmla="*/ 1076455 h 2592030"/>
                <a:gd name="connsiteX1" fmla="*/ 233244 w 2927037"/>
                <a:gd name="connsiteY1" fmla="*/ 1335840 h 2592030"/>
                <a:gd name="connsiteX2" fmla="*/ 406966 w 2927037"/>
                <a:gd name="connsiteY2" fmla="*/ 1335840 h 2592030"/>
                <a:gd name="connsiteX3" fmla="*/ 425992 w 2927037"/>
                <a:gd name="connsiteY3" fmla="*/ 1000314 h 2592030"/>
                <a:gd name="connsiteX4" fmla="*/ 437893 w 2927037"/>
                <a:gd name="connsiteY4" fmla="*/ 1016971 h 2592030"/>
                <a:gd name="connsiteX5" fmla="*/ 437893 w 2927037"/>
                <a:gd name="connsiteY5" fmla="*/ 1352497 h 2592030"/>
                <a:gd name="connsiteX6" fmla="*/ 423617 w 2927037"/>
                <a:gd name="connsiteY6" fmla="*/ 1371541 h 2592030"/>
                <a:gd name="connsiteX7" fmla="*/ 199930 w 2927037"/>
                <a:gd name="connsiteY7" fmla="*/ 1371541 h 2592030"/>
                <a:gd name="connsiteX8" fmla="*/ 183267 w 2927037"/>
                <a:gd name="connsiteY8" fmla="*/ 1362028 h 2592030"/>
                <a:gd name="connsiteX9" fmla="*/ 183267 w 2927037"/>
                <a:gd name="connsiteY9" fmla="*/ 1342984 h 2592030"/>
                <a:gd name="connsiteX10" fmla="*/ 406966 w 2927037"/>
                <a:gd name="connsiteY10" fmla="*/ 1007440 h 2592030"/>
                <a:gd name="connsiteX11" fmla="*/ 425992 w 2927037"/>
                <a:gd name="connsiteY11" fmla="*/ 1000314 h 2592030"/>
                <a:gd name="connsiteX12" fmla="*/ 1765725 w 2927037"/>
                <a:gd name="connsiteY12" fmla="*/ 0 h 2592030"/>
                <a:gd name="connsiteX13" fmla="*/ 1920462 w 2927037"/>
                <a:gd name="connsiteY13" fmla="*/ 41076 h 2592030"/>
                <a:gd name="connsiteX14" fmla="*/ 2772419 w 2927037"/>
                <a:gd name="connsiteY14" fmla="*/ 533630 h 2592030"/>
                <a:gd name="connsiteX15" fmla="*/ 2927037 w 2927037"/>
                <a:gd name="connsiteY15" fmla="*/ 802526 h 2592030"/>
                <a:gd name="connsiteX16" fmla="*/ 2927037 w 2927037"/>
                <a:gd name="connsiteY16" fmla="*/ 1787755 h 2592030"/>
                <a:gd name="connsiteX17" fmla="*/ 2772419 w 2927037"/>
                <a:gd name="connsiteY17" fmla="*/ 2056651 h 2592030"/>
                <a:gd name="connsiteX18" fmla="*/ 1920462 w 2927037"/>
                <a:gd name="connsiteY18" fmla="*/ 2549205 h 2592030"/>
                <a:gd name="connsiteX19" fmla="*/ 1768147 w 2927037"/>
                <a:gd name="connsiteY19" fmla="*/ 2592030 h 2592030"/>
                <a:gd name="connsiteX20" fmla="*/ 1613394 w 2927037"/>
                <a:gd name="connsiteY20" fmla="*/ 2551617 h 2592030"/>
                <a:gd name="connsiteX21" fmla="*/ 485400 w 2927037"/>
                <a:gd name="connsiteY21" fmla="*/ 1901876 h 2592030"/>
                <a:gd name="connsiteX22" fmla="*/ 468868 w 2927037"/>
                <a:gd name="connsiteY22" fmla="*/ 1885228 h 2592030"/>
                <a:gd name="connsiteX23" fmla="*/ 468868 w 2927037"/>
                <a:gd name="connsiteY23" fmla="*/ 1597392 h 2592030"/>
                <a:gd name="connsiteX24" fmla="*/ 16668 w 2927037"/>
                <a:gd name="connsiteY24" fmla="*/ 1597392 h 2592030"/>
                <a:gd name="connsiteX25" fmla="*/ 0 w 2927037"/>
                <a:gd name="connsiteY25" fmla="*/ 1580624 h 2592030"/>
                <a:gd name="connsiteX26" fmla="*/ 0 w 2927037"/>
                <a:gd name="connsiteY26" fmla="*/ 1335613 h 2592030"/>
                <a:gd name="connsiteX27" fmla="*/ 2439 w 2927037"/>
                <a:gd name="connsiteY27" fmla="*/ 1326083 h 2592030"/>
                <a:gd name="connsiteX28" fmla="*/ 473611 w 2927037"/>
                <a:gd name="connsiteY28" fmla="*/ 633516 h 2592030"/>
                <a:gd name="connsiteX29" fmla="*/ 487840 w 2927037"/>
                <a:gd name="connsiteY29" fmla="*/ 626398 h 2592030"/>
                <a:gd name="connsiteX30" fmla="*/ 811440 w 2927037"/>
                <a:gd name="connsiteY30" fmla="*/ 626398 h 2592030"/>
                <a:gd name="connsiteX31" fmla="*/ 828108 w 2927037"/>
                <a:gd name="connsiteY31" fmla="*/ 643046 h 2592030"/>
                <a:gd name="connsiteX32" fmla="*/ 828108 w 2927037"/>
                <a:gd name="connsiteY32" fmla="*/ 1335613 h 2592030"/>
                <a:gd name="connsiteX33" fmla="*/ 968497 w 2927037"/>
                <a:gd name="connsiteY33" fmla="*/ 1335613 h 2592030"/>
                <a:gd name="connsiteX34" fmla="*/ 985165 w 2927037"/>
                <a:gd name="connsiteY34" fmla="*/ 1352261 h 2592030"/>
                <a:gd name="connsiteX35" fmla="*/ 968497 w 2927037"/>
                <a:gd name="connsiteY35" fmla="*/ 1368909 h 2592030"/>
                <a:gd name="connsiteX36" fmla="*/ 809136 w 2927037"/>
                <a:gd name="connsiteY36" fmla="*/ 1368909 h 2592030"/>
                <a:gd name="connsiteX37" fmla="*/ 792468 w 2927037"/>
                <a:gd name="connsiteY37" fmla="*/ 1352261 h 2592030"/>
                <a:gd name="connsiteX38" fmla="*/ 792468 w 2927037"/>
                <a:gd name="connsiteY38" fmla="*/ 659694 h 2592030"/>
                <a:gd name="connsiteX39" fmla="*/ 497325 w 2927037"/>
                <a:gd name="connsiteY39" fmla="*/ 659694 h 2592030"/>
                <a:gd name="connsiteX40" fmla="*/ 33336 w 2927037"/>
                <a:gd name="connsiteY40" fmla="*/ 1337905 h 2592030"/>
                <a:gd name="connsiteX41" fmla="*/ 33336 w 2927037"/>
                <a:gd name="connsiteY41" fmla="*/ 1559271 h 2592030"/>
                <a:gd name="connsiteX42" fmla="*/ 485400 w 2927037"/>
                <a:gd name="connsiteY42" fmla="*/ 1559271 h 2592030"/>
                <a:gd name="connsiteX43" fmla="*/ 502068 w 2927037"/>
                <a:gd name="connsiteY43" fmla="*/ 1575919 h 2592030"/>
                <a:gd name="connsiteX44" fmla="*/ 502068 w 2927037"/>
                <a:gd name="connsiteY44" fmla="*/ 1868580 h 2592030"/>
                <a:gd name="connsiteX45" fmla="*/ 1630062 w 2927037"/>
                <a:gd name="connsiteY45" fmla="*/ 2518201 h 2592030"/>
                <a:gd name="connsiteX46" fmla="*/ 1906098 w 2927037"/>
                <a:gd name="connsiteY46" fmla="*/ 2518201 h 2592030"/>
                <a:gd name="connsiteX47" fmla="*/ 2758055 w 2927037"/>
                <a:gd name="connsiteY47" fmla="*/ 2025647 h 2592030"/>
                <a:gd name="connsiteX48" fmla="*/ 2896141 w 2927037"/>
                <a:gd name="connsiteY48" fmla="*/ 1787755 h 2592030"/>
                <a:gd name="connsiteX49" fmla="*/ 2896141 w 2927037"/>
                <a:gd name="connsiteY49" fmla="*/ 802526 h 2592030"/>
                <a:gd name="connsiteX50" fmla="*/ 2758055 w 2927037"/>
                <a:gd name="connsiteY50" fmla="*/ 564512 h 2592030"/>
                <a:gd name="connsiteX51" fmla="*/ 1906098 w 2927037"/>
                <a:gd name="connsiteY51" fmla="*/ 71958 h 2592030"/>
                <a:gd name="connsiteX52" fmla="*/ 1630062 w 2927037"/>
                <a:gd name="connsiteY52" fmla="*/ 71958 h 2592030"/>
                <a:gd name="connsiteX53" fmla="*/ 887597 w 2927037"/>
                <a:gd name="connsiteY53" fmla="*/ 476569 h 2592030"/>
                <a:gd name="connsiteX54" fmla="*/ 863883 w 2927037"/>
                <a:gd name="connsiteY54" fmla="*/ 469331 h 2592030"/>
                <a:gd name="connsiteX55" fmla="*/ 870929 w 2927037"/>
                <a:gd name="connsiteY55" fmla="*/ 445566 h 2592030"/>
                <a:gd name="connsiteX56" fmla="*/ 1611090 w 2927037"/>
                <a:gd name="connsiteY56" fmla="*/ 41076 h 2592030"/>
                <a:gd name="connsiteX57" fmla="*/ 1765725 w 2927037"/>
                <a:gd name="connsiteY57" fmla="*/ 0 h 2592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2927037" h="2592030">
                  <a:moveTo>
                    <a:pt x="406966" y="1076455"/>
                  </a:moveTo>
                  <a:lnTo>
                    <a:pt x="233244" y="1335840"/>
                  </a:lnTo>
                  <a:lnTo>
                    <a:pt x="406966" y="1335840"/>
                  </a:lnTo>
                  <a:close/>
                  <a:moveTo>
                    <a:pt x="425992" y="1000314"/>
                  </a:moveTo>
                  <a:cubicBezTo>
                    <a:pt x="433130" y="1002683"/>
                    <a:pt x="437893" y="1009827"/>
                    <a:pt x="437893" y="1016971"/>
                  </a:cubicBezTo>
                  <a:lnTo>
                    <a:pt x="437893" y="1352497"/>
                  </a:lnTo>
                  <a:cubicBezTo>
                    <a:pt x="442655" y="1364398"/>
                    <a:pt x="433142" y="1371541"/>
                    <a:pt x="423617" y="1371541"/>
                  </a:cubicBezTo>
                  <a:lnTo>
                    <a:pt x="199930" y="1371541"/>
                  </a:lnTo>
                  <a:cubicBezTo>
                    <a:pt x="192792" y="1371541"/>
                    <a:pt x="188029" y="1366785"/>
                    <a:pt x="183267" y="1362028"/>
                  </a:cubicBezTo>
                  <a:cubicBezTo>
                    <a:pt x="180891" y="1357271"/>
                    <a:pt x="180891" y="1350128"/>
                    <a:pt x="183267" y="1342984"/>
                  </a:cubicBezTo>
                  <a:lnTo>
                    <a:pt x="406966" y="1007440"/>
                  </a:lnTo>
                  <a:cubicBezTo>
                    <a:pt x="411716" y="1000314"/>
                    <a:pt x="418854" y="997927"/>
                    <a:pt x="425992" y="1000314"/>
                  </a:cubicBezTo>
                  <a:close/>
                  <a:moveTo>
                    <a:pt x="1765725" y="0"/>
                  </a:moveTo>
                  <a:cubicBezTo>
                    <a:pt x="1819269" y="0"/>
                    <a:pt x="1872830" y="13692"/>
                    <a:pt x="1920462" y="41076"/>
                  </a:cubicBezTo>
                  <a:lnTo>
                    <a:pt x="2772419" y="533630"/>
                  </a:lnTo>
                  <a:cubicBezTo>
                    <a:pt x="2867548" y="588398"/>
                    <a:pt x="2927037" y="693110"/>
                    <a:pt x="2927037" y="802526"/>
                  </a:cubicBezTo>
                  <a:lnTo>
                    <a:pt x="2927037" y="1787755"/>
                  </a:lnTo>
                  <a:cubicBezTo>
                    <a:pt x="2927037" y="1897171"/>
                    <a:pt x="2867548" y="2001882"/>
                    <a:pt x="2772419" y="2056651"/>
                  </a:cubicBezTo>
                  <a:lnTo>
                    <a:pt x="1920462" y="2549205"/>
                  </a:lnTo>
                  <a:cubicBezTo>
                    <a:pt x="1875201" y="2577795"/>
                    <a:pt x="1822894" y="2592030"/>
                    <a:pt x="1768147" y="2592030"/>
                  </a:cubicBezTo>
                  <a:cubicBezTo>
                    <a:pt x="1713401" y="2592030"/>
                    <a:pt x="1661094" y="2577795"/>
                    <a:pt x="1613394" y="2551617"/>
                  </a:cubicBezTo>
                  <a:lnTo>
                    <a:pt x="485400" y="1901876"/>
                  </a:lnTo>
                  <a:cubicBezTo>
                    <a:pt x="475915" y="1901876"/>
                    <a:pt x="468868" y="1894758"/>
                    <a:pt x="468868" y="1885228"/>
                  </a:cubicBezTo>
                  <a:lnTo>
                    <a:pt x="468868" y="1597392"/>
                  </a:lnTo>
                  <a:lnTo>
                    <a:pt x="16668" y="1597392"/>
                  </a:lnTo>
                  <a:cubicBezTo>
                    <a:pt x="7182" y="1597392"/>
                    <a:pt x="0" y="1590154"/>
                    <a:pt x="0" y="1580624"/>
                  </a:cubicBezTo>
                  <a:lnTo>
                    <a:pt x="0" y="1335613"/>
                  </a:lnTo>
                  <a:cubicBezTo>
                    <a:pt x="0" y="1333201"/>
                    <a:pt x="0" y="1328375"/>
                    <a:pt x="2439" y="1326083"/>
                  </a:cubicBezTo>
                  <a:lnTo>
                    <a:pt x="473611" y="633516"/>
                  </a:lnTo>
                  <a:cubicBezTo>
                    <a:pt x="475915" y="628811"/>
                    <a:pt x="483097" y="626398"/>
                    <a:pt x="487840" y="626398"/>
                  </a:cubicBezTo>
                  <a:lnTo>
                    <a:pt x="811440" y="626398"/>
                  </a:lnTo>
                  <a:cubicBezTo>
                    <a:pt x="821061" y="626398"/>
                    <a:pt x="828108" y="633516"/>
                    <a:pt x="828108" y="643046"/>
                  </a:cubicBezTo>
                  <a:lnTo>
                    <a:pt x="828108" y="1335613"/>
                  </a:lnTo>
                  <a:lnTo>
                    <a:pt x="968497" y="1335613"/>
                  </a:lnTo>
                  <a:cubicBezTo>
                    <a:pt x="978118" y="1335613"/>
                    <a:pt x="985165" y="1342731"/>
                    <a:pt x="985165" y="1352261"/>
                  </a:cubicBezTo>
                  <a:cubicBezTo>
                    <a:pt x="985165" y="1361791"/>
                    <a:pt x="978118" y="1368909"/>
                    <a:pt x="968497" y="1368909"/>
                  </a:cubicBezTo>
                  <a:lnTo>
                    <a:pt x="809136" y="1368909"/>
                  </a:lnTo>
                  <a:cubicBezTo>
                    <a:pt x="799515" y="1368909"/>
                    <a:pt x="792468" y="1361791"/>
                    <a:pt x="792468" y="1352261"/>
                  </a:cubicBezTo>
                  <a:lnTo>
                    <a:pt x="792468" y="659694"/>
                  </a:lnTo>
                  <a:lnTo>
                    <a:pt x="497325" y="659694"/>
                  </a:lnTo>
                  <a:lnTo>
                    <a:pt x="33336" y="1337905"/>
                  </a:lnTo>
                  <a:lnTo>
                    <a:pt x="33336" y="1559271"/>
                  </a:lnTo>
                  <a:lnTo>
                    <a:pt x="485400" y="1559271"/>
                  </a:lnTo>
                  <a:cubicBezTo>
                    <a:pt x="495022" y="1559271"/>
                    <a:pt x="502068" y="1566389"/>
                    <a:pt x="502068" y="1575919"/>
                  </a:cubicBezTo>
                  <a:lnTo>
                    <a:pt x="502068" y="1868580"/>
                  </a:lnTo>
                  <a:lnTo>
                    <a:pt x="1630062" y="2518201"/>
                  </a:lnTo>
                  <a:cubicBezTo>
                    <a:pt x="1715705" y="2568265"/>
                    <a:pt x="1820455" y="2568265"/>
                    <a:pt x="1906098" y="2518201"/>
                  </a:cubicBezTo>
                  <a:lnTo>
                    <a:pt x="2758055" y="2025647"/>
                  </a:lnTo>
                  <a:cubicBezTo>
                    <a:pt x="2843698" y="1975704"/>
                    <a:pt x="2896141" y="1885228"/>
                    <a:pt x="2896141" y="1787755"/>
                  </a:cubicBezTo>
                  <a:lnTo>
                    <a:pt x="2896141" y="802526"/>
                  </a:lnTo>
                  <a:cubicBezTo>
                    <a:pt x="2896141" y="704932"/>
                    <a:pt x="2843698" y="612163"/>
                    <a:pt x="2758055" y="564512"/>
                  </a:cubicBezTo>
                  <a:lnTo>
                    <a:pt x="1906098" y="71958"/>
                  </a:lnTo>
                  <a:cubicBezTo>
                    <a:pt x="1820455" y="22015"/>
                    <a:pt x="1715705" y="22015"/>
                    <a:pt x="1630062" y="71958"/>
                  </a:cubicBezTo>
                  <a:lnTo>
                    <a:pt x="887597" y="476569"/>
                  </a:lnTo>
                  <a:cubicBezTo>
                    <a:pt x="878111" y="481274"/>
                    <a:pt x="868625" y="478861"/>
                    <a:pt x="863883" y="469331"/>
                  </a:cubicBezTo>
                  <a:cubicBezTo>
                    <a:pt x="859140" y="459801"/>
                    <a:pt x="861443" y="450391"/>
                    <a:pt x="870929" y="445566"/>
                  </a:cubicBezTo>
                  <a:lnTo>
                    <a:pt x="1611090" y="41076"/>
                  </a:lnTo>
                  <a:cubicBezTo>
                    <a:pt x="1658655" y="13692"/>
                    <a:pt x="1712181" y="0"/>
                    <a:pt x="1765725" y="0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wrap="square" lIns="38100" tIns="38100" rIns="38100" bIns="38100" anchor="ctr">
              <a:noAutofit/>
            </a:bodyPr>
            <a:lstStyle/>
            <a:p>
              <a:pPr algn="l" rtl="0"/>
              <a:endParaRPr lang="ar-SA" sz="320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1" name="TextBox 21">
              <a:extLst>
                <a:ext uri="{FF2B5EF4-FFF2-40B4-BE49-F238E27FC236}">
                  <a16:creationId xmlns:a16="http://schemas.microsoft.com/office/drawing/2014/main" xmlns="" id="{D43C5DA9-A917-0EAD-7D58-0FB7DF95F217}"/>
                </a:ext>
              </a:extLst>
            </p:cNvPr>
            <p:cNvSpPr txBox="1"/>
            <p:nvPr/>
          </p:nvSpPr>
          <p:spPr>
            <a:xfrm>
              <a:off x="4060176" y="4685629"/>
              <a:ext cx="1660614" cy="523220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0"/>
              <a:r>
                <a:rPr lang="ar-SY" sz="2800" b="1" kern="1200" dirty="0">
                  <a:solidFill>
                    <a:srgbClr val="31394C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التواصل</a:t>
              </a:r>
              <a:endParaRPr lang="en-US" sz="2000" dirty="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7" name="مجموعة 26">
            <a:extLst>
              <a:ext uri="{FF2B5EF4-FFF2-40B4-BE49-F238E27FC236}">
                <a16:creationId xmlns:a16="http://schemas.microsoft.com/office/drawing/2014/main" xmlns="" id="{CDEAC6B5-343B-A6DA-D542-42EE598E4815}"/>
              </a:ext>
            </a:extLst>
          </p:cNvPr>
          <p:cNvGrpSpPr/>
          <p:nvPr/>
        </p:nvGrpSpPr>
        <p:grpSpPr>
          <a:xfrm>
            <a:off x="6376472" y="3699427"/>
            <a:ext cx="2563223" cy="2390427"/>
            <a:chOff x="6376472" y="3699427"/>
            <a:chExt cx="2563223" cy="2390427"/>
          </a:xfrm>
        </p:grpSpPr>
        <p:sp>
          <p:nvSpPr>
            <p:cNvPr id="17" name="Shape">
              <a:extLst>
                <a:ext uri="{FF2B5EF4-FFF2-40B4-BE49-F238E27FC236}">
                  <a16:creationId xmlns:a16="http://schemas.microsoft.com/office/drawing/2014/main" xmlns="" id="{DBA05F5D-5987-28A0-3E3E-4A45F6EED8FB}"/>
                </a:ext>
              </a:extLst>
            </p:cNvPr>
            <p:cNvSpPr/>
            <p:nvPr/>
          </p:nvSpPr>
          <p:spPr>
            <a:xfrm>
              <a:off x="6376472" y="3699427"/>
              <a:ext cx="2563223" cy="23904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9" extrusionOk="0">
                  <a:moveTo>
                    <a:pt x="12498" y="21489"/>
                  </a:moveTo>
                  <a:cubicBezTo>
                    <a:pt x="12074" y="21489"/>
                    <a:pt x="11668" y="21371"/>
                    <a:pt x="11298" y="21154"/>
                  </a:cubicBezTo>
                  <a:lnTo>
                    <a:pt x="3822" y="16547"/>
                  </a:lnTo>
                  <a:cubicBezTo>
                    <a:pt x="3046" y="16547"/>
                    <a:pt x="2160" y="16291"/>
                    <a:pt x="1569" y="15897"/>
                  </a:cubicBezTo>
                  <a:cubicBezTo>
                    <a:pt x="960" y="15503"/>
                    <a:pt x="517" y="14952"/>
                    <a:pt x="240" y="14282"/>
                  </a:cubicBezTo>
                  <a:cubicBezTo>
                    <a:pt x="129" y="13987"/>
                    <a:pt x="55" y="13652"/>
                    <a:pt x="0" y="13318"/>
                  </a:cubicBezTo>
                  <a:cubicBezTo>
                    <a:pt x="0" y="13318"/>
                    <a:pt x="0" y="13298"/>
                    <a:pt x="0" y="13298"/>
                  </a:cubicBezTo>
                  <a:lnTo>
                    <a:pt x="0" y="13259"/>
                  </a:lnTo>
                  <a:cubicBezTo>
                    <a:pt x="0" y="13062"/>
                    <a:pt x="111" y="12944"/>
                    <a:pt x="314" y="12944"/>
                  </a:cubicBezTo>
                  <a:lnTo>
                    <a:pt x="2455" y="12944"/>
                  </a:lnTo>
                  <a:cubicBezTo>
                    <a:pt x="2529" y="12944"/>
                    <a:pt x="2677" y="12983"/>
                    <a:pt x="2788" y="13180"/>
                  </a:cubicBezTo>
                  <a:cubicBezTo>
                    <a:pt x="2788" y="13199"/>
                    <a:pt x="2806" y="13199"/>
                    <a:pt x="2806" y="13219"/>
                  </a:cubicBezTo>
                  <a:cubicBezTo>
                    <a:pt x="2806" y="13239"/>
                    <a:pt x="2825" y="13298"/>
                    <a:pt x="2898" y="13416"/>
                  </a:cubicBezTo>
                  <a:cubicBezTo>
                    <a:pt x="2898" y="13416"/>
                    <a:pt x="2898" y="13416"/>
                    <a:pt x="2898" y="13436"/>
                  </a:cubicBezTo>
                  <a:cubicBezTo>
                    <a:pt x="3065" y="13810"/>
                    <a:pt x="3305" y="13987"/>
                    <a:pt x="3674" y="13987"/>
                  </a:cubicBezTo>
                  <a:cubicBezTo>
                    <a:pt x="3858" y="13987"/>
                    <a:pt x="4006" y="13948"/>
                    <a:pt x="4154" y="13849"/>
                  </a:cubicBezTo>
                  <a:cubicBezTo>
                    <a:pt x="4302" y="13751"/>
                    <a:pt x="4412" y="13613"/>
                    <a:pt x="4505" y="13436"/>
                  </a:cubicBezTo>
                  <a:cubicBezTo>
                    <a:pt x="4597" y="13239"/>
                    <a:pt x="4652" y="13003"/>
                    <a:pt x="4652" y="12727"/>
                  </a:cubicBezTo>
                  <a:cubicBezTo>
                    <a:pt x="4652" y="12451"/>
                    <a:pt x="4615" y="12235"/>
                    <a:pt x="4523" y="12038"/>
                  </a:cubicBezTo>
                  <a:cubicBezTo>
                    <a:pt x="4468" y="11861"/>
                    <a:pt x="4357" y="11742"/>
                    <a:pt x="4228" y="11644"/>
                  </a:cubicBezTo>
                  <a:cubicBezTo>
                    <a:pt x="4080" y="11546"/>
                    <a:pt x="3932" y="11506"/>
                    <a:pt x="3748" y="11506"/>
                  </a:cubicBezTo>
                  <a:cubicBezTo>
                    <a:pt x="3545" y="11506"/>
                    <a:pt x="3360" y="11565"/>
                    <a:pt x="3194" y="11664"/>
                  </a:cubicBezTo>
                  <a:cubicBezTo>
                    <a:pt x="3028" y="11762"/>
                    <a:pt x="2917" y="11880"/>
                    <a:pt x="2862" y="12018"/>
                  </a:cubicBezTo>
                  <a:cubicBezTo>
                    <a:pt x="2825" y="12176"/>
                    <a:pt x="2695" y="12274"/>
                    <a:pt x="2548" y="12274"/>
                  </a:cubicBezTo>
                  <a:lnTo>
                    <a:pt x="369" y="12274"/>
                  </a:lnTo>
                  <a:cubicBezTo>
                    <a:pt x="277" y="12274"/>
                    <a:pt x="203" y="12235"/>
                    <a:pt x="148" y="12176"/>
                  </a:cubicBezTo>
                  <a:cubicBezTo>
                    <a:pt x="92" y="12117"/>
                    <a:pt x="55" y="12038"/>
                    <a:pt x="55" y="11939"/>
                  </a:cubicBezTo>
                  <a:lnTo>
                    <a:pt x="55" y="5540"/>
                  </a:lnTo>
                  <a:cubicBezTo>
                    <a:pt x="55" y="5442"/>
                    <a:pt x="92" y="5363"/>
                    <a:pt x="148" y="5304"/>
                  </a:cubicBezTo>
                  <a:cubicBezTo>
                    <a:pt x="203" y="5245"/>
                    <a:pt x="277" y="5205"/>
                    <a:pt x="369" y="5205"/>
                  </a:cubicBezTo>
                  <a:lnTo>
                    <a:pt x="6775" y="5205"/>
                  </a:lnTo>
                  <a:cubicBezTo>
                    <a:pt x="6868" y="5205"/>
                    <a:pt x="6942" y="5245"/>
                    <a:pt x="6997" y="5304"/>
                  </a:cubicBezTo>
                  <a:cubicBezTo>
                    <a:pt x="7052" y="5363"/>
                    <a:pt x="7089" y="5442"/>
                    <a:pt x="7089" y="5540"/>
                  </a:cubicBezTo>
                  <a:lnTo>
                    <a:pt x="7089" y="7371"/>
                  </a:lnTo>
                  <a:cubicBezTo>
                    <a:pt x="7089" y="7470"/>
                    <a:pt x="7052" y="7548"/>
                    <a:pt x="6997" y="7607"/>
                  </a:cubicBezTo>
                  <a:cubicBezTo>
                    <a:pt x="6942" y="7667"/>
                    <a:pt x="6868" y="7706"/>
                    <a:pt x="6775" y="7706"/>
                  </a:cubicBezTo>
                  <a:lnTo>
                    <a:pt x="2769" y="7706"/>
                  </a:lnTo>
                  <a:lnTo>
                    <a:pt x="2769" y="9321"/>
                  </a:lnTo>
                  <a:cubicBezTo>
                    <a:pt x="3157" y="9104"/>
                    <a:pt x="3600" y="9005"/>
                    <a:pt x="4080" y="9005"/>
                  </a:cubicBezTo>
                  <a:cubicBezTo>
                    <a:pt x="4800" y="9005"/>
                    <a:pt x="5428" y="9202"/>
                    <a:pt x="5982" y="9596"/>
                  </a:cubicBezTo>
                  <a:cubicBezTo>
                    <a:pt x="6535" y="9990"/>
                    <a:pt x="6923" y="10522"/>
                    <a:pt x="7182" y="11191"/>
                  </a:cubicBezTo>
                  <a:cubicBezTo>
                    <a:pt x="7200" y="11270"/>
                    <a:pt x="7182" y="11349"/>
                    <a:pt x="7108" y="11388"/>
                  </a:cubicBezTo>
                  <a:cubicBezTo>
                    <a:pt x="7034" y="11408"/>
                    <a:pt x="6960" y="11388"/>
                    <a:pt x="6923" y="11309"/>
                  </a:cubicBezTo>
                  <a:cubicBezTo>
                    <a:pt x="6702" y="10699"/>
                    <a:pt x="6332" y="10207"/>
                    <a:pt x="5834" y="9852"/>
                  </a:cubicBezTo>
                  <a:cubicBezTo>
                    <a:pt x="5335" y="9498"/>
                    <a:pt x="4745" y="9321"/>
                    <a:pt x="4080" y="9321"/>
                  </a:cubicBezTo>
                  <a:cubicBezTo>
                    <a:pt x="3600" y="9321"/>
                    <a:pt x="3175" y="9439"/>
                    <a:pt x="2806" y="9675"/>
                  </a:cubicBezTo>
                  <a:cubicBezTo>
                    <a:pt x="2751" y="9734"/>
                    <a:pt x="2677" y="9734"/>
                    <a:pt x="2603" y="9695"/>
                  </a:cubicBezTo>
                  <a:cubicBezTo>
                    <a:pt x="2529" y="9655"/>
                    <a:pt x="2492" y="9596"/>
                    <a:pt x="2492" y="9498"/>
                  </a:cubicBezTo>
                  <a:lnTo>
                    <a:pt x="2492" y="7667"/>
                  </a:lnTo>
                  <a:cubicBezTo>
                    <a:pt x="2492" y="7529"/>
                    <a:pt x="2585" y="7450"/>
                    <a:pt x="2695" y="7450"/>
                  </a:cubicBezTo>
                  <a:lnTo>
                    <a:pt x="6775" y="7450"/>
                  </a:lnTo>
                  <a:cubicBezTo>
                    <a:pt x="6794" y="7450"/>
                    <a:pt x="6794" y="7450"/>
                    <a:pt x="6794" y="7430"/>
                  </a:cubicBezTo>
                  <a:cubicBezTo>
                    <a:pt x="6794" y="7430"/>
                    <a:pt x="6812" y="7411"/>
                    <a:pt x="6812" y="7411"/>
                  </a:cubicBezTo>
                  <a:lnTo>
                    <a:pt x="6812" y="5540"/>
                  </a:lnTo>
                  <a:cubicBezTo>
                    <a:pt x="6812" y="5520"/>
                    <a:pt x="6812" y="5520"/>
                    <a:pt x="6794" y="5520"/>
                  </a:cubicBezTo>
                  <a:cubicBezTo>
                    <a:pt x="6794" y="5520"/>
                    <a:pt x="6775" y="5501"/>
                    <a:pt x="6775" y="5501"/>
                  </a:cubicBezTo>
                  <a:lnTo>
                    <a:pt x="369" y="5501"/>
                  </a:lnTo>
                  <a:cubicBezTo>
                    <a:pt x="351" y="5501"/>
                    <a:pt x="351" y="5501"/>
                    <a:pt x="351" y="5520"/>
                  </a:cubicBezTo>
                  <a:cubicBezTo>
                    <a:pt x="351" y="5520"/>
                    <a:pt x="332" y="5540"/>
                    <a:pt x="332" y="5540"/>
                  </a:cubicBezTo>
                  <a:lnTo>
                    <a:pt x="332" y="11939"/>
                  </a:lnTo>
                  <a:cubicBezTo>
                    <a:pt x="332" y="11959"/>
                    <a:pt x="332" y="11959"/>
                    <a:pt x="351" y="11959"/>
                  </a:cubicBezTo>
                  <a:cubicBezTo>
                    <a:pt x="351" y="11959"/>
                    <a:pt x="369" y="11979"/>
                    <a:pt x="369" y="11979"/>
                  </a:cubicBezTo>
                  <a:lnTo>
                    <a:pt x="2548" y="11979"/>
                  </a:lnTo>
                  <a:cubicBezTo>
                    <a:pt x="2585" y="11979"/>
                    <a:pt x="2585" y="11979"/>
                    <a:pt x="2603" y="11920"/>
                  </a:cubicBezTo>
                  <a:cubicBezTo>
                    <a:pt x="2695" y="11703"/>
                    <a:pt x="2843" y="11526"/>
                    <a:pt x="3065" y="11388"/>
                  </a:cubicBezTo>
                  <a:cubicBezTo>
                    <a:pt x="3286" y="11270"/>
                    <a:pt x="3508" y="11191"/>
                    <a:pt x="3766" y="11191"/>
                  </a:cubicBezTo>
                  <a:cubicBezTo>
                    <a:pt x="3988" y="11191"/>
                    <a:pt x="4209" y="11250"/>
                    <a:pt x="4394" y="11368"/>
                  </a:cubicBezTo>
                  <a:cubicBezTo>
                    <a:pt x="4578" y="11486"/>
                    <a:pt x="4708" y="11664"/>
                    <a:pt x="4800" y="11880"/>
                  </a:cubicBezTo>
                  <a:cubicBezTo>
                    <a:pt x="4892" y="12097"/>
                    <a:pt x="4948" y="12372"/>
                    <a:pt x="4948" y="12688"/>
                  </a:cubicBezTo>
                  <a:cubicBezTo>
                    <a:pt x="4948" y="13022"/>
                    <a:pt x="4892" y="13318"/>
                    <a:pt x="4763" y="13534"/>
                  </a:cubicBezTo>
                  <a:cubicBezTo>
                    <a:pt x="4652" y="13751"/>
                    <a:pt x="4505" y="13948"/>
                    <a:pt x="4320" y="14066"/>
                  </a:cubicBezTo>
                  <a:cubicBezTo>
                    <a:pt x="4135" y="14184"/>
                    <a:pt x="3914" y="14243"/>
                    <a:pt x="3692" y="14243"/>
                  </a:cubicBezTo>
                  <a:cubicBezTo>
                    <a:pt x="3231" y="14243"/>
                    <a:pt x="2880" y="14007"/>
                    <a:pt x="2677" y="13534"/>
                  </a:cubicBezTo>
                  <a:cubicBezTo>
                    <a:pt x="2622" y="13436"/>
                    <a:pt x="2585" y="13337"/>
                    <a:pt x="2566" y="13259"/>
                  </a:cubicBezTo>
                  <a:cubicBezTo>
                    <a:pt x="2529" y="13199"/>
                    <a:pt x="2511" y="13199"/>
                    <a:pt x="2492" y="13199"/>
                  </a:cubicBezTo>
                  <a:lnTo>
                    <a:pt x="351" y="13199"/>
                  </a:lnTo>
                  <a:cubicBezTo>
                    <a:pt x="332" y="13199"/>
                    <a:pt x="314" y="13199"/>
                    <a:pt x="314" y="13199"/>
                  </a:cubicBezTo>
                  <a:cubicBezTo>
                    <a:pt x="314" y="13199"/>
                    <a:pt x="314" y="13199"/>
                    <a:pt x="314" y="13219"/>
                  </a:cubicBezTo>
                  <a:lnTo>
                    <a:pt x="314" y="13239"/>
                  </a:lnTo>
                  <a:cubicBezTo>
                    <a:pt x="369" y="13554"/>
                    <a:pt x="443" y="13849"/>
                    <a:pt x="535" y="14125"/>
                  </a:cubicBezTo>
                  <a:cubicBezTo>
                    <a:pt x="775" y="14735"/>
                    <a:pt x="1200" y="15247"/>
                    <a:pt x="1754" y="15602"/>
                  </a:cubicBezTo>
                  <a:cubicBezTo>
                    <a:pt x="2308" y="15956"/>
                    <a:pt x="3157" y="16192"/>
                    <a:pt x="3914" y="16192"/>
                  </a:cubicBezTo>
                  <a:cubicBezTo>
                    <a:pt x="3932" y="16192"/>
                    <a:pt x="3969" y="16192"/>
                    <a:pt x="3988" y="16212"/>
                  </a:cubicBezTo>
                  <a:lnTo>
                    <a:pt x="11502" y="20839"/>
                  </a:lnTo>
                  <a:cubicBezTo>
                    <a:pt x="12166" y="21253"/>
                    <a:pt x="12978" y="21253"/>
                    <a:pt x="13643" y="20839"/>
                  </a:cubicBezTo>
                  <a:lnTo>
                    <a:pt x="20252" y="16763"/>
                  </a:lnTo>
                  <a:cubicBezTo>
                    <a:pt x="20917" y="16350"/>
                    <a:pt x="21323" y="15602"/>
                    <a:pt x="21323" y="14794"/>
                  </a:cubicBezTo>
                  <a:lnTo>
                    <a:pt x="21323" y="6643"/>
                  </a:lnTo>
                  <a:cubicBezTo>
                    <a:pt x="21323" y="5835"/>
                    <a:pt x="20917" y="5067"/>
                    <a:pt x="20252" y="4674"/>
                  </a:cubicBezTo>
                  <a:lnTo>
                    <a:pt x="13643" y="598"/>
                  </a:lnTo>
                  <a:cubicBezTo>
                    <a:pt x="12978" y="184"/>
                    <a:pt x="12166" y="184"/>
                    <a:pt x="11502" y="598"/>
                  </a:cubicBezTo>
                  <a:cubicBezTo>
                    <a:pt x="11483" y="618"/>
                    <a:pt x="11465" y="618"/>
                    <a:pt x="11446" y="618"/>
                  </a:cubicBezTo>
                  <a:lnTo>
                    <a:pt x="5649" y="3945"/>
                  </a:lnTo>
                  <a:cubicBezTo>
                    <a:pt x="5575" y="3985"/>
                    <a:pt x="5502" y="3965"/>
                    <a:pt x="5465" y="3886"/>
                  </a:cubicBezTo>
                  <a:cubicBezTo>
                    <a:pt x="5428" y="3807"/>
                    <a:pt x="5446" y="3729"/>
                    <a:pt x="5520" y="3689"/>
                  </a:cubicBezTo>
                  <a:lnTo>
                    <a:pt x="11354" y="342"/>
                  </a:lnTo>
                  <a:cubicBezTo>
                    <a:pt x="11372" y="342"/>
                    <a:pt x="11391" y="322"/>
                    <a:pt x="11409" y="322"/>
                  </a:cubicBezTo>
                  <a:cubicBezTo>
                    <a:pt x="12148" y="-111"/>
                    <a:pt x="13052" y="-111"/>
                    <a:pt x="13791" y="342"/>
                  </a:cubicBezTo>
                  <a:lnTo>
                    <a:pt x="20400" y="4418"/>
                  </a:lnTo>
                  <a:cubicBezTo>
                    <a:pt x="21138" y="4871"/>
                    <a:pt x="21600" y="5737"/>
                    <a:pt x="21600" y="6643"/>
                  </a:cubicBezTo>
                  <a:lnTo>
                    <a:pt x="21600" y="14794"/>
                  </a:lnTo>
                  <a:cubicBezTo>
                    <a:pt x="21600" y="15700"/>
                    <a:pt x="21138" y="16566"/>
                    <a:pt x="20400" y="17019"/>
                  </a:cubicBezTo>
                  <a:lnTo>
                    <a:pt x="13791" y="21095"/>
                  </a:lnTo>
                  <a:cubicBezTo>
                    <a:pt x="13329" y="21371"/>
                    <a:pt x="12923" y="21489"/>
                    <a:pt x="12498" y="21489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l" rtl="0"/>
              <a:endParaRPr lang="ar-SA" sz="3200"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22" name="TextBox 24">
              <a:extLst>
                <a:ext uri="{FF2B5EF4-FFF2-40B4-BE49-F238E27FC236}">
                  <a16:creationId xmlns:a16="http://schemas.microsoft.com/office/drawing/2014/main" xmlns="" id="{1127E35B-6263-E820-EB03-EB07F0622DDD}"/>
                </a:ext>
              </a:extLst>
            </p:cNvPr>
            <p:cNvSpPr txBox="1"/>
            <p:nvPr/>
          </p:nvSpPr>
          <p:spPr>
            <a:xfrm>
              <a:off x="7275212" y="4149664"/>
              <a:ext cx="1441092" cy="1384995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 rtl="0"/>
              <a:r>
                <a:rPr lang="ar-SY" sz="2800" b="1" kern="120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تحسين الخدمات والمنتجات</a:t>
              </a:r>
              <a:endParaRPr lang="en-US" sz="2000"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sp>
        <p:nvSpPr>
          <p:cNvPr id="28" name="TextBox 27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69504526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تقييم مدى تحقيق الأهداف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10" name="مجموعة 9">
            <a:extLst>
              <a:ext uri="{FF2B5EF4-FFF2-40B4-BE49-F238E27FC236}">
                <a16:creationId xmlns:a16="http://schemas.microsoft.com/office/drawing/2014/main" xmlns="" id="{6ACC424A-30A2-331A-9FB8-DDF4FA87F629}"/>
              </a:ext>
            </a:extLst>
          </p:cNvPr>
          <p:cNvGrpSpPr/>
          <p:nvPr/>
        </p:nvGrpSpPr>
        <p:grpSpPr>
          <a:xfrm>
            <a:off x="8686485" y="3016759"/>
            <a:ext cx="1827881" cy="1828929"/>
            <a:chOff x="8785077" y="2997201"/>
            <a:chExt cx="1884746" cy="1885827"/>
          </a:xfrm>
        </p:grpSpPr>
        <p:grpSp>
          <p:nvGrpSpPr>
            <p:cNvPr id="12" name="Group 35">
              <a:extLst>
                <a:ext uri="{FF2B5EF4-FFF2-40B4-BE49-F238E27FC236}">
                  <a16:creationId xmlns:a16="http://schemas.microsoft.com/office/drawing/2014/main" xmlns="" id="{375C58EE-BA48-F1EB-1435-520F9A743A08}"/>
                </a:ext>
              </a:extLst>
            </p:cNvPr>
            <p:cNvGrpSpPr/>
            <p:nvPr/>
          </p:nvGrpSpPr>
          <p:grpSpPr>
            <a:xfrm>
              <a:off x="8785077" y="2997201"/>
              <a:ext cx="1884746" cy="1885827"/>
              <a:chOff x="8767075" y="3306142"/>
              <a:chExt cx="1884746" cy="1885827"/>
            </a:xfrm>
          </p:grpSpPr>
          <p:sp>
            <p:nvSpPr>
              <p:cNvPr id="29" name="Oval 6">
                <a:extLst>
                  <a:ext uri="{FF2B5EF4-FFF2-40B4-BE49-F238E27FC236}">
                    <a16:creationId xmlns:a16="http://schemas.microsoft.com/office/drawing/2014/main" xmlns="" id="{37DD1CC9-CDC5-5032-ECA6-35DDC27AFD28}"/>
                  </a:ext>
                </a:extLst>
              </p:cNvPr>
              <p:cNvSpPr/>
              <p:nvPr/>
            </p:nvSpPr>
            <p:spPr>
              <a:xfrm>
                <a:off x="8767075" y="3307223"/>
                <a:ext cx="1884746" cy="1884746"/>
              </a:xfrm>
              <a:prstGeom prst="ellipse">
                <a:avLst/>
              </a:prstGeom>
              <a:noFill/>
              <a:ln w="38100">
                <a:solidFill>
                  <a:srgbClr val="2B54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0" name="Chord 12">
                <a:extLst>
                  <a:ext uri="{FF2B5EF4-FFF2-40B4-BE49-F238E27FC236}">
                    <a16:creationId xmlns:a16="http://schemas.microsoft.com/office/drawing/2014/main" xmlns="" id="{4210057C-8128-844B-E4BB-C1FD83A13D31}"/>
                  </a:ext>
                </a:extLst>
              </p:cNvPr>
              <p:cNvSpPr/>
              <p:nvPr/>
            </p:nvSpPr>
            <p:spPr>
              <a:xfrm>
                <a:off x="8768157" y="3306142"/>
                <a:ext cx="1883664" cy="1883664"/>
              </a:xfrm>
              <a:prstGeom prst="chord">
                <a:avLst>
                  <a:gd name="adj1" fmla="val 11842081"/>
                  <a:gd name="adj2" fmla="val 20554687"/>
                </a:avLst>
              </a:prstGeom>
              <a:solidFill>
                <a:srgbClr val="2B5474"/>
              </a:solidFill>
              <a:ln w="19050">
                <a:solidFill>
                  <a:srgbClr val="2B54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8" name="TextBox 37">
              <a:extLst>
                <a:ext uri="{FF2B5EF4-FFF2-40B4-BE49-F238E27FC236}">
                  <a16:creationId xmlns:a16="http://schemas.microsoft.com/office/drawing/2014/main" xmlns="" id="{8AB5F81D-C493-786F-C465-62A1788704DB}"/>
                </a:ext>
              </a:extLst>
            </p:cNvPr>
            <p:cNvSpPr txBox="1"/>
            <p:nvPr/>
          </p:nvSpPr>
          <p:spPr>
            <a:xfrm>
              <a:off x="8872191" y="3912841"/>
              <a:ext cx="1728702" cy="539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ar-SA" sz="28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تحديد الأهداف</a:t>
              </a:r>
              <a:endParaRPr lang="en-US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2" name="مجموعة 31">
            <a:extLst>
              <a:ext uri="{FF2B5EF4-FFF2-40B4-BE49-F238E27FC236}">
                <a16:creationId xmlns:a16="http://schemas.microsoft.com/office/drawing/2014/main" xmlns="" id="{B2C73E27-52C5-9B36-49A4-5838A468B183}"/>
              </a:ext>
            </a:extLst>
          </p:cNvPr>
          <p:cNvGrpSpPr/>
          <p:nvPr/>
        </p:nvGrpSpPr>
        <p:grpSpPr>
          <a:xfrm>
            <a:off x="5182059" y="3016759"/>
            <a:ext cx="1827881" cy="1828929"/>
            <a:chOff x="5171629" y="2997201"/>
            <a:chExt cx="1884746" cy="1885827"/>
          </a:xfrm>
        </p:grpSpPr>
        <p:grpSp>
          <p:nvGrpSpPr>
            <p:cNvPr id="34" name="Group 33">
              <a:extLst>
                <a:ext uri="{FF2B5EF4-FFF2-40B4-BE49-F238E27FC236}">
                  <a16:creationId xmlns:a16="http://schemas.microsoft.com/office/drawing/2014/main" xmlns="" id="{4ED5536B-4FA5-D2FE-DE96-6BF9F4D5A55E}"/>
                </a:ext>
              </a:extLst>
            </p:cNvPr>
            <p:cNvGrpSpPr/>
            <p:nvPr/>
          </p:nvGrpSpPr>
          <p:grpSpPr>
            <a:xfrm>
              <a:off x="5171629" y="2997201"/>
              <a:ext cx="1884746" cy="1885827"/>
              <a:chOff x="5153627" y="3306142"/>
              <a:chExt cx="1884746" cy="1885827"/>
            </a:xfrm>
          </p:grpSpPr>
          <p:sp>
            <p:nvSpPr>
              <p:cNvPr id="36" name="Oval 4">
                <a:extLst>
                  <a:ext uri="{FF2B5EF4-FFF2-40B4-BE49-F238E27FC236}">
                    <a16:creationId xmlns:a16="http://schemas.microsoft.com/office/drawing/2014/main" xmlns="" id="{727ADA2D-EA80-7F5E-BB7B-3E4E74A05789}"/>
                  </a:ext>
                </a:extLst>
              </p:cNvPr>
              <p:cNvSpPr/>
              <p:nvPr/>
            </p:nvSpPr>
            <p:spPr>
              <a:xfrm>
                <a:off x="5153627" y="3307223"/>
                <a:ext cx="1884746" cy="1884746"/>
              </a:xfrm>
              <a:prstGeom prst="ellipse">
                <a:avLst/>
              </a:prstGeom>
              <a:noFill/>
              <a:ln w="38100">
                <a:solidFill>
                  <a:srgbClr val="579D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579DA5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7" name="Chord 10">
                <a:extLst>
                  <a:ext uri="{FF2B5EF4-FFF2-40B4-BE49-F238E27FC236}">
                    <a16:creationId xmlns:a16="http://schemas.microsoft.com/office/drawing/2014/main" xmlns="" id="{AA6C96B8-2A7A-A4AD-5E6E-431522E854B1}"/>
                  </a:ext>
                </a:extLst>
              </p:cNvPr>
              <p:cNvSpPr/>
              <p:nvPr/>
            </p:nvSpPr>
            <p:spPr>
              <a:xfrm>
                <a:off x="5154709" y="3306142"/>
                <a:ext cx="1883664" cy="1883664"/>
              </a:xfrm>
              <a:prstGeom prst="chord">
                <a:avLst>
                  <a:gd name="adj1" fmla="val 11842081"/>
                  <a:gd name="adj2" fmla="val 20554687"/>
                </a:avLst>
              </a:prstGeom>
              <a:solidFill>
                <a:srgbClr val="579DA5"/>
              </a:solidFill>
              <a:ln w="19050">
                <a:solidFill>
                  <a:srgbClr val="579DA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579DA5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5" name="TextBox 39">
              <a:extLst>
                <a:ext uri="{FF2B5EF4-FFF2-40B4-BE49-F238E27FC236}">
                  <a16:creationId xmlns:a16="http://schemas.microsoft.com/office/drawing/2014/main" xmlns="" id="{F0C00D7A-BB25-365B-240C-20CAE8FB84FB}"/>
                </a:ext>
              </a:extLst>
            </p:cNvPr>
            <p:cNvSpPr txBox="1"/>
            <p:nvPr/>
          </p:nvSpPr>
          <p:spPr>
            <a:xfrm>
              <a:off x="5320957" y="3906363"/>
              <a:ext cx="1586090" cy="539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تحليل البيانات</a:t>
              </a:r>
              <a:endParaRPr lang="en-US" sz="4000" b="1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39" name="مجموعة 38">
            <a:extLst>
              <a:ext uri="{FF2B5EF4-FFF2-40B4-BE49-F238E27FC236}">
                <a16:creationId xmlns:a16="http://schemas.microsoft.com/office/drawing/2014/main" xmlns="" id="{4931E962-B2FA-D739-59DF-B711398FAFF0}"/>
              </a:ext>
            </a:extLst>
          </p:cNvPr>
          <p:cNvGrpSpPr/>
          <p:nvPr/>
        </p:nvGrpSpPr>
        <p:grpSpPr>
          <a:xfrm>
            <a:off x="1677634" y="3016759"/>
            <a:ext cx="1827881" cy="1828929"/>
            <a:chOff x="8785077" y="2997201"/>
            <a:chExt cx="1884746" cy="1885827"/>
          </a:xfrm>
        </p:grpSpPr>
        <p:grpSp>
          <p:nvGrpSpPr>
            <p:cNvPr id="41" name="Group 35">
              <a:extLst>
                <a:ext uri="{FF2B5EF4-FFF2-40B4-BE49-F238E27FC236}">
                  <a16:creationId xmlns:a16="http://schemas.microsoft.com/office/drawing/2014/main" xmlns="" id="{5DA599A8-D818-7880-0F32-B032219EAA6C}"/>
                </a:ext>
              </a:extLst>
            </p:cNvPr>
            <p:cNvGrpSpPr/>
            <p:nvPr/>
          </p:nvGrpSpPr>
          <p:grpSpPr>
            <a:xfrm>
              <a:off x="8785077" y="2997201"/>
              <a:ext cx="1884746" cy="1885827"/>
              <a:chOff x="8767075" y="3306142"/>
              <a:chExt cx="1884746" cy="1885827"/>
            </a:xfrm>
          </p:grpSpPr>
          <p:sp>
            <p:nvSpPr>
              <p:cNvPr id="43" name="Oval 6">
                <a:extLst>
                  <a:ext uri="{FF2B5EF4-FFF2-40B4-BE49-F238E27FC236}">
                    <a16:creationId xmlns:a16="http://schemas.microsoft.com/office/drawing/2014/main" xmlns="" id="{E44255AB-7B01-DCE0-F19D-DBEEBBD64642}"/>
                  </a:ext>
                </a:extLst>
              </p:cNvPr>
              <p:cNvSpPr/>
              <p:nvPr/>
            </p:nvSpPr>
            <p:spPr>
              <a:xfrm>
                <a:off x="8767075" y="3307223"/>
                <a:ext cx="1884746" cy="1884746"/>
              </a:xfrm>
              <a:prstGeom prst="ellipse">
                <a:avLst/>
              </a:prstGeom>
              <a:noFill/>
              <a:ln w="38100">
                <a:solidFill>
                  <a:srgbClr val="2B54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4" name="Chord 12">
                <a:extLst>
                  <a:ext uri="{FF2B5EF4-FFF2-40B4-BE49-F238E27FC236}">
                    <a16:creationId xmlns:a16="http://schemas.microsoft.com/office/drawing/2014/main" xmlns="" id="{3EAC108B-AAC8-2B8E-246F-5FA5E55E9BB1}"/>
                  </a:ext>
                </a:extLst>
              </p:cNvPr>
              <p:cNvSpPr/>
              <p:nvPr/>
            </p:nvSpPr>
            <p:spPr>
              <a:xfrm>
                <a:off x="8768157" y="3306142"/>
                <a:ext cx="1883664" cy="1883664"/>
              </a:xfrm>
              <a:prstGeom prst="chord">
                <a:avLst>
                  <a:gd name="adj1" fmla="val 11842081"/>
                  <a:gd name="adj2" fmla="val 20554687"/>
                </a:avLst>
              </a:prstGeom>
              <a:solidFill>
                <a:srgbClr val="2B5474"/>
              </a:solidFill>
              <a:ln w="19050">
                <a:solidFill>
                  <a:srgbClr val="2B54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2B5474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42" name="TextBox 37">
              <a:extLst>
                <a:ext uri="{FF2B5EF4-FFF2-40B4-BE49-F238E27FC236}">
                  <a16:creationId xmlns:a16="http://schemas.microsoft.com/office/drawing/2014/main" xmlns="" id="{5A41EA2D-37B2-50BE-22A5-15F0D13AFEF1}"/>
                </a:ext>
              </a:extLst>
            </p:cNvPr>
            <p:cNvSpPr txBox="1"/>
            <p:nvPr/>
          </p:nvSpPr>
          <p:spPr>
            <a:xfrm>
              <a:off x="8863100" y="3987261"/>
              <a:ext cx="1728702" cy="539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اتخاذ الإجراءات</a:t>
              </a:r>
              <a:endParaRPr lang="en-US" sz="4000" b="1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46" name="مجموعة 45">
            <a:extLst>
              <a:ext uri="{FF2B5EF4-FFF2-40B4-BE49-F238E27FC236}">
                <a16:creationId xmlns:a16="http://schemas.microsoft.com/office/drawing/2014/main" xmlns="" id="{DA640C5B-6447-9F4F-8DF9-3CB683D85C95}"/>
              </a:ext>
            </a:extLst>
          </p:cNvPr>
          <p:cNvGrpSpPr/>
          <p:nvPr/>
        </p:nvGrpSpPr>
        <p:grpSpPr>
          <a:xfrm>
            <a:off x="3429847" y="2451796"/>
            <a:ext cx="1827881" cy="1827881"/>
            <a:chOff x="3364905" y="2414662"/>
            <a:chExt cx="1884746" cy="1884746"/>
          </a:xfrm>
        </p:grpSpPr>
        <p:grpSp>
          <p:nvGrpSpPr>
            <p:cNvPr id="48" name="Group 32">
              <a:extLst>
                <a:ext uri="{FF2B5EF4-FFF2-40B4-BE49-F238E27FC236}">
                  <a16:creationId xmlns:a16="http://schemas.microsoft.com/office/drawing/2014/main" xmlns="" id="{64752422-EC68-3E9F-27A0-20725A29F968}"/>
                </a:ext>
              </a:extLst>
            </p:cNvPr>
            <p:cNvGrpSpPr/>
            <p:nvPr/>
          </p:nvGrpSpPr>
          <p:grpSpPr>
            <a:xfrm>
              <a:off x="3364905" y="2414662"/>
              <a:ext cx="1884746" cy="1884746"/>
              <a:chOff x="3346903" y="2723603"/>
              <a:chExt cx="1884746" cy="1884746"/>
            </a:xfrm>
          </p:grpSpPr>
          <p:sp>
            <p:nvSpPr>
              <p:cNvPr id="50" name="Oval 3">
                <a:extLst>
                  <a:ext uri="{FF2B5EF4-FFF2-40B4-BE49-F238E27FC236}">
                    <a16:creationId xmlns:a16="http://schemas.microsoft.com/office/drawing/2014/main" xmlns="" id="{D1AA005C-C763-E9CA-9D23-C2DF32217099}"/>
                  </a:ext>
                </a:extLst>
              </p:cNvPr>
              <p:cNvSpPr/>
              <p:nvPr/>
            </p:nvSpPr>
            <p:spPr>
              <a:xfrm>
                <a:off x="3346903" y="2723603"/>
                <a:ext cx="1884746" cy="1884746"/>
              </a:xfrm>
              <a:prstGeom prst="ellipse">
                <a:avLst/>
              </a:prstGeom>
              <a:noFill/>
              <a:ln w="38100">
                <a:solidFill>
                  <a:srgbClr val="3139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1" name="Chord 9">
                <a:extLst>
                  <a:ext uri="{FF2B5EF4-FFF2-40B4-BE49-F238E27FC236}">
                    <a16:creationId xmlns:a16="http://schemas.microsoft.com/office/drawing/2014/main" xmlns="" id="{A79C36E7-FC65-ADA3-57DB-AE13F7206902}"/>
                  </a:ext>
                </a:extLst>
              </p:cNvPr>
              <p:cNvSpPr/>
              <p:nvPr/>
            </p:nvSpPr>
            <p:spPr>
              <a:xfrm rot="10800000">
                <a:off x="3347985" y="2724684"/>
                <a:ext cx="1883664" cy="1883664"/>
              </a:xfrm>
              <a:prstGeom prst="chord">
                <a:avLst>
                  <a:gd name="adj1" fmla="val 11842081"/>
                  <a:gd name="adj2" fmla="val 20554687"/>
                </a:avLst>
              </a:prstGeom>
              <a:solidFill>
                <a:srgbClr val="31394C"/>
              </a:solidFill>
              <a:ln w="19050">
                <a:solidFill>
                  <a:srgbClr val="3139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xmlns="" id="{B612333E-CF80-7FEA-31F7-55116BFFF1AA}"/>
                </a:ext>
              </a:extLst>
            </p:cNvPr>
            <p:cNvSpPr txBox="1"/>
            <p:nvPr/>
          </p:nvSpPr>
          <p:spPr>
            <a:xfrm>
              <a:off x="3482722" y="2908267"/>
              <a:ext cx="1583924" cy="539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تقييم النتائج </a:t>
              </a:r>
              <a:endParaRPr lang="en-US" sz="5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53" name="مجموعة 52">
            <a:extLst>
              <a:ext uri="{FF2B5EF4-FFF2-40B4-BE49-F238E27FC236}">
                <a16:creationId xmlns:a16="http://schemas.microsoft.com/office/drawing/2014/main" xmlns="" id="{70D71983-0E4E-FF0D-CC75-A3598C5C533A}"/>
              </a:ext>
            </a:extLst>
          </p:cNvPr>
          <p:cNvGrpSpPr/>
          <p:nvPr/>
        </p:nvGrpSpPr>
        <p:grpSpPr>
          <a:xfrm>
            <a:off x="6934273" y="2451796"/>
            <a:ext cx="1827881" cy="1827881"/>
            <a:chOff x="6978353" y="2414662"/>
            <a:chExt cx="1884746" cy="1884746"/>
          </a:xfrm>
        </p:grpSpPr>
        <p:grpSp>
          <p:nvGrpSpPr>
            <p:cNvPr id="55" name="Group 34">
              <a:extLst>
                <a:ext uri="{FF2B5EF4-FFF2-40B4-BE49-F238E27FC236}">
                  <a16:creationId xmlns:a16="http://schemas.microsoft.com/office/drawing/2014/main" xmlns="" id="{2AF3BD25-DA5A-DB45-19F6-79135FB1EDE5}"/>
                </a:ext>
              </a:extLst>
            </p:cNvPr>
            <p:cNvGrpSpPr/>
            <p:nvPr/>
          </p:nvGrpSpPr>
          <p:grpSpPr>
            <a:xfrm>
              <a:off x="6978353" y="2414662"/>
              <a:ext cx="1884746" cy="1884746"/>
              <a:chOff x="6960351" y="2723603"/>
              <a:chExt cx="1884746" cy="1884746"/>
            </a:xfrm>
          </p:grpSpPr>
          <p:sp>
            <p:nvSpPr>
              <p:cNvPr id="57" name="Oval 5">
                <a:extLst>
                  <a:ext uri="{FF2B5EF4-FFF2-40B4-BE49-F238E27FC236}">
                    <a16:creationId xmlns:a16="http://schemas.microsoft.com/office/drawing/2014/main" xmlns="" id="{DA96BBE6-C8E7-7513-D368-031A0B22C212}"/>
                  </a:ext>
                </a:extLst>
              </p:cNvPr>
              <p:cNvSpPr/>
              <p:nvPr/>
            </p:nvSpPr>
            <p:spPr>
              <a:xfrm>
                <a:off x="6960351" y="2723603"/>
                <a:ext cx="1884746" cy="1884746"/>
              </a:xfrm>
              <a:prstGeom prst="ellipse">
                <a:avLst/>
              </a:prstGeom>
              <a:noFill/>
              <a:ln w="38100">
                <a:solidFill>
                  <a:srgbClr val="3139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58" name="Chord 11">
                <a:extLst>
                  <a:ext uri="{FF2B5EF4-FFF2-40B4-BE49-F238E27FC236}">
                    <a16:creationId xmlns:a16="http://schemas.microsoft.com/office/drawing/2014/main" xmlns="" id="{DC827F55-19FB-2195-3AAD-6953FC1EFFCE}"/>
                  </a:ext>
                </a:extLst>
              </p:cNvPr>
              <p:cNvSpPr/>
              <p:nvPr/>
            </p:nvSpPr>
            <p:spPr>
              <a:xfrm rot="10800000">
                <a:off x="6961433" y="2723603"/>
                <a:ext cx="1883664" cy="1883664"/>
              </a:xfrm>
              <a:prstGeom prst="chord">
                <a:avLst>
                  <a:gd name="adj1" fmla="val 11842081"/>
                  <a:gd name="adj2" fmla="val 20554687"/>
                </a:avLst>
              </a:prstGeom>
              <a:solidFill>
                <a:srgbClr val="31394C"/>
              </a:solidFill>
              <a:ln w="19050">
                <a:solidFill>
                  <a:srgbClr val="31394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5400" b="1" dirty="0">
                  <a:solidFill>
                    <a:srgbClr val="343C4F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56" name="TextBox 41">
              <a:extLst>
                <a:ext uri="{FF2B5EF4-FFF2-40B4-BE49-F238E27FC236}">
                  <a16:creationId xmlns:a16="http://schemas.microsoft.com/office/drawing/2014/main" xmlns="" id="{B83CF04D-8E87-AA77-A150-265995CF7000}"/>
                </a:ext>
              </a:extLst>
            </p:cNvPr>
            <p:cNvSpPr txBox="1"/>
            <p:nvPr/>
          </p:nvSpPr>
          <p:spPr>
            <a:xfrm>
              <a:off x="7058491" y="2833140"/>
              <a:ext cx="1671286" cy="53949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 rtl="1"/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جمع البيانات</a:t>
              </a:r>
              <a:endParaRPr lang="en-US" sz="4000" b="1" dirty="0">
                <a:solidFill>
                  <a:srgbClr val="343C4F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61" name="صورة الشريحة 60">
                <a:extLst>
                  <a:ext uri="{FF2B5EF4-FFF2-40B4-BE49-F238E27FC236}">
                    <a16:creationId xmlns:a16="http://schemas.microsoft.com/office/drawing/2014/main" id="{16312323-2DF0-8695-FBEF-8A92DF7B31E2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421605549"/>
                  </p:ext>
                </p:extLst>
              </p:nvPr>
            </p:nvGraphicFramePr>
            <p:xfrm>
              <a:off x="11142703" y="168515"/>
              <a:ext cx="449302" cy="449302"/>
            </p:xfrm>
            <a:graphic>
              <a:graphicData uri="http://schemas.microsoft.com/office/powerpoint/2016/slidezoom">
                <pslz:sldZm>
                  <pslz:sldZmObj sldId="304" cId="988440393">
                    <pslz:zmPr id="{146CD594-DD4F-47D9-B03A-1FA8C0F744BD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9302" cy="44930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61" name="صورة الشريحة 60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16312323-2DF0-8695-FBEF-8A92DF7B31E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2703" y="168515"/>
                <a:ext cx="449302" cy="44930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8" name="TextBox 37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56870866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وسائل وأدوات تقييم مدى تحقيق الأهداف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Rectangle 62">
            <a:extLst>
              <a:ext uri="{FF2B5EF4-FFF2-40B4-BE49-F238E27FC236}">
                <a16:creationId xmlns:a16="http://schemas.microsoft.com/office/drawing/2014/main" xmlns="" id="{F09DC9BD-2B56-ED10-772C-8FFDAE70F42C}"/>
              </a:ext>
            </a:extLst>
          </p:cNvPr>
          <p:cNvSpPr/>
          <p:nvPr/>
        </p:nvSpPr>
        <p:spPr>
          <a:xfrm>
            <a:off x="5120866" y="3112376"/>
            <a:ext cx="218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الاستبيانات</a:t>
            </a:r>
            <a:endParaRPr lang="en-US" sz="2800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1" name="Rectangle 78">
            <a:extLst>
              <a:ext uri="{FF2B5EF4-FFF2-40B4-BE49-F238E27FC236}">
                <a16:creationId xmlns:a16="http://schemas.microsoft.com/office/drawing/2014/main" xmlns="" id="{72C6C0DE-A4A9-E1CA-16E5-3E6993FBF599}"/>
              </a:ext>
            </a:extLst>
          </p:cNvPr>
          <p:cNvSpPr/>
          <p:nvPr/>
        </p:nvSpPr>
        <p:spPr>
          <a:xfrm>
            <a:off x="5120866" y="5424508"/>
            <a:ext cx="218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المراجعة الخارجية</a:t>
            </a:r>
            <a:endParaRPr lang="en-US" sz="2800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3" name="Rectangle 66">
            <a:extLst>
              <a:ext uri="{FF2B5EF4-FFF2-40B4-BE49-F238E27FC236}">
                <a16:creationId xmlns:a16="http://schemas.microsoft.com/office/drawing/2014/main" xmlns="" id="{84D2F6B3-E6E2-E45E-B625-281A2839E932}"/>
              </a:ext>
            </a:extLst>
          </p:cNvPr>
          <p:cNvSpPr/>
          <p:nvPr/>
        </p:nvSpPr>
        <p:spPr>
          <a:xfrm>
            <a:off x="7953510" y="3112376"/>
            <a:ext cx="218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المقابلات</a:t>
            </a:r>
            <a:endParaRPr lang="en-US" sz="2800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4" name="Rectangle 82">
            <a:extLst>
              <a:ext uri="{FF2B5EF4-FFF2-40B4-BE49-F238E27FC236}">
                <a16:creationId xmlns:a16="http://schemas.microsoft.com/office/drawing/2014/main" xmlns="" id="{94509ABD-F812-BA92-A9D6-90749E5B1409}"/>
              </a:ext>
            </a:extLst>
          </p:cNvPr>
          <p:cNvSpPr/>
          <p:nvPr/>
        </p:nvSpPr>
        <p:spPr>
          <a:xfrm>
            <a:off x="7953510" y="5444683"/>
            <a:ext cx="218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مقاييس الأداء</a:t>
            </a:r>
            <a:endParaRPr lang="en-US" sz="2800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5" name="Rectangle 58">
            <a:extLst>
              <a:ext uri="{FF2B5EF4-FFF2-40B4-BE49-F238E27FC236}">
                <a16:creationId xmlns:a16="http://schemas.microsoft.com/office/drawing/2014/main" xmlns="" id="{6A58ED6B-CE40-1A12-08DD-91E96B4E4A38}"/>
              </a:ext>
            </a:extLst>
          </p:cNvPr>
          <p:cNvSpPr/>
          <p:nvPr/>
        </p:nvSpPr>
        <p:spPr>
          <a:xfrm>
            <a:off x="2288220" y="3139778"/>
            <a:ext cx="21834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المراجعة الداخلية</a:t>
            </a:r>
            <a:endParaRPr lang="en-US" sz="2800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6" name="Rectangle 74">
            <a:extLst>
              <a:ext uri="{FF2B5EF4-FFF2-40B4-BE49-F238E27FC236}">
                <a16:creationId xmlns:a16="http://schemas.microsoft.com/office/drawing/2014/main" xmlns="" id="{2D983617-9512-6512-F5AA-8E3FF562B563}"/>
              </a:ext>
            </a:extLst>
          </p:cNvPr>
          <p:cNvSpPr/>
          <p:nvPr/>
        </p:nvSpPr>
        <p:spPr>
          <a:xfrm>
            <a:off x="2288220" y="5444683"/>
            <a:ext cx="21834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ar-SY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المقارنة بالمعايير العالمية</a:t>
            </a:r>
            <a:endParaRPr lang="en-US" sz="2800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18" name="Oval 73">
            <a:extLst>
              <a:ext uri="{FF2B5EF4-FFF2-40B4-BE49-F238E27FC236}">
                <a16:creationId xmlns:a16="http://schemas.microsoft.com/office/drawing/2014/main" xmlns="" id="{07C84012-7D58-92CD-8A0E-9B693CD582BC}"/>
              </a:ext>
            </a:extLst>
          </p:cNvPr>
          <p:cNvSpPr/>
          <p:nvPr/>
        </p:nvSpPr>
        <p:spPr>
          <a:xfrm>
            <a:off x="2875888" y="4025996"/>
            <a:ext cx="1008112" cy="1008112"/>
          </a:xfrm>
          <a:prstGeom prst="ellipse">
            <a:avLst/>
          </a:prstGeom>
          <a:solidFill>
            <a:srgbClr val="579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21" name="Oval 61">
            <a:extLst>
              <a:ext uri="{FF2B5EF4-FFF2-40B4-BE49-F238E27FC236}">
                <a16:creationId xmlns:a16="http://schemas.microsoft.com/office/drawing/2014/main" xmlns="" id="{4834F748-55B8-5EC0-8F5B-B7E9B1876A81}"/>
              </a:ext>
            </a:extLst>
          </p:cNvPr>
          <p:cNvSpPr/>
          <p:nvPr/>
        </p:nvSpPr>
        <p:spPr>
          <a:xfrm>
            <a:off x="5708534" y="1807037"/>
            <a:ext cx="1008112" cy="1008112"/>
          </a:xfrm>
          <a:prstGeom prst="ellipse">
            <a:avLst/>
          </a:prstGeom>
          <a:solidFill>
            <a:srgbClr val="579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24" name="Oval 81">
            <a:extLst>
              <a:ext uri="{FF2B5EF4-FFF2-40B4-BE49-F238E27FC236}">
                <a16:creationId xmlns:a16="http://schemas.microsoft.com/office/drawing/2014/main" xmlns="" id="{725D87EB-6612-4843-7730-792ED8990F58}"/>
              </a:ext>
            </a:extLst>
          </p:cNvPr>
          <p:cNvSpPr/>
          <p:nvPr/>
        </p:nvSpPr>
        <p:spPr>
          <a:xfrm>
            <a:off x="8541179" y="4025996"/>
            <a:ext cx="1008112" cy="1008112"/>
          </a:xfrm>
          <a:prstGeom prst="ellipse">
            <a:avLst/>
          </a:prstGeom>
          <a:solidFill>
            <a:srgbClr val="579D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27" name="Oval 65">
            <a:extLst>
              <a:ext uri="{FF2B5EF4-FFF2-40B4-BE49-F238E27FC236}">
                <a16:creationId xmlns:a16="http://schemas.microsoft.com/office/drawing/2014/main" xmlns="" id="{9A2FFF95-FA60-26E2-4744-B645083FEB38}"/>
              </a:ext>
            </a:extLst>
          </p:cNvPr>
          <p:cNvSpPr/>
          <p:nvPr/>
        </p:nvSpPr>
        <p:spPr>
          <a:xfrm>
            <a:off x="8541179" y="1807037"/>
            <a:ext cx="1008112" cy="1008112"/>
          </a:xfrm>
          <a:prstGeom prst="ellipse">
            <a:avLst/>
          </a:prstGeom>
          <a:solidFill>
            <a:srgbClr val="343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38" name="Oval 77">
            <a:extLst>
              <a:ext uri="{FF2B5EF4-FFF2-40B4-BE49-F238E27FC236}">
                <a16:creationId xmlns:a16="http://schemas.microsoft.com/office/drawing/2014/main" xmlns="" id="{C5E003D4-B310-C124-2ED4-09CE9D96C6DB}"/>
              </a:ext>
            </a:extLst>
          </p:cNvPr>
          <p:cNvSpPr/>
          <p:nvPr/>
        </p:nvSpPr>
        <p:spPr>
          <a:xfrm>
            <a:off x="5708534" y="4025996"/>
            <a:ext cx="1008112" cy="1008112"/>
          </a:xfrm>
          <a:prstGeom prst="ellipse">
            <a:avLst/>
          </a:prstGeom>
          <a:solidFill>
            <a:srgbClr val="343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47" name="Oval 57">
            <a:extLst>
              <a:ext uri="{FF2B5EF4-FFF2-40B4-BE49-F238E27FC236}">
                <a16:creationId xmlns:a16="http://schemas.microsoft.com/office/drawing/2014/main" xmlns="" id="{D4BD7DA9-8DFE-6CD0-8F38-ED10CC7DB405}"/>
              </a:ext>
            </a:extLst>
          </p:cNvPr>
          <p:cNvSpPr/>
          <p:nvPr/>
        </p:nvSpPr>
        <p:spPr>
          <a:xfrm>
            <a:off x="2875888" y="1807037"/>
            <a:ext cx="1008112" cy="1008112"/>
          </a:xfrm>
          <a:prstGeom prst="ellipse">
            <a:avLst/>
          </a:prstGeom>
          <a:solidFill>
            <a:srgbClr val="343C4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98844039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4" grpId="0"/>
      <p:bldP spid="15" grpId="0"/>
      <p:bldP spid="16" grpId="0"/>
      <p:bldP spid="18" grpId="0" animBg="1"/>
      <p:bldP spid="21" grpId="0" animBg="1"/>
      <p:bldP spid="24" grpId="0" animBg="1"/>
      <p:bldP spid="27" grpId="0" animBg="1"/>
      <p:bldP spid="38" grpId="0" animBg="1"/>
      <p:bldP spid="47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تحديد نقاط القوة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2" name="صورة الشريحة 11">
                <a:extLst>
                  <a:ext uri="{FF2B5EF4-FFF2-40B4-BE49-F238E27FC236}">
                    <a16:creationId xmlns:a16="http://schemas.microsoft.com/office/drawing/2014/main" id="{1A7F1DC5-51FC-CF9E-BA09-144002F1E3E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404849420"/>
                  </p:ext>
                </p:extLst>
              </p:nvPr>
            </p:nvGraphicFramePr>
            <p:xfrm>
              <a:off x="11145373" y="194866"/>
              <a:ext cx="446631" cy="446631"/>
            </p:xfrm>
            <a:graphic>
              <a:graphicData uri="http://schemas.microsoft.com/office/powerpoint/2016/slidezoom">
                <pslz:sldZm>
                  <pslz:sldZmObj sldId="306" cId="463756461">
                    <pslz:zmPr id="{E1A47B5D-510D-4E5B-A256-4628F7AFB10B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46631" cy="446631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2" name="صورة الشريحة 11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1A7F1DC5-51FC-CF9E-BA09-144002F1E3E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145373" y="194866"/>
                <a:ext cx="446631" cy="446631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grpSp>
        <p:nvGrpSpPr>
          <p:cNvPr id="17" name="مجموعة 16">
            <a:extLst>
              <a:ext uri="{FF2B5EF4-FFF2-40B4-BE49-F238E27FC236}">
                <a16:creationId xmlns:a16="http://schemas.microsoft.com/office/drawing/2014/main" xmlns="" id="{E58BB4A9-C55A-E70D-081B-1EADC04E8F53}"/>
              </a:ext>
            </a:extLst>
          </p:cNvPr>
          <p:cNvGrpSpPr/>
          <p:nvPr/>
        </p:nvGrpSpPr>
        <p:grpSpPr>
          <a:xfrm>
            <a:off x="9084906" y="2591182"/>
            <a:ext cx="2142670" cy="2492472"/>
            <a:chOff x="9353399" y="2138942"/>
            <a:chExt cx="1698172" cy="2433058"/>
          </a:xfrm>
        </p:grpSpPr>
        <p:grpSp>
          <p:nvGrpSpPr>
            <p:cNvPr id="19" name="مجموعة 18">
              <a:extLst>
                <a:ext uri="{FF2B5EF4-FFF2-40B4-BE49-F238E27FC236}">
                  <a16:creationId xmlns:a16="http://schemas.microsoft.com/office/drawing/2014/main" xmlns="" id="{48BB1B8E-D4A3-5715-9DA0-0CB121171C35}"/>
                </a:ext>
              </a:extLst>
            </p:cNvPr>
            <p:cNvGrpSpPr/>
            <p:nvPr/>
          </p:nvGrpSpPr>
          <p:grpSpPr>
            <a:xfrm>
              <a:off x="9353399" y="2138942"/>
              <a:ext cx="1698172" cy="2433058"/>
              <a:chOff x="901337" y="1836096"/>
              <a:chExt cx="2351314" cy="3368848"/>
            </a:xfrm>
          </p:grpSpPr>
          <p:sp>
            <p:nvSpPr>
              <p:cNvPr id="22" name="مستطيل 21">
                <a:extLst>
                  <a:ext uri="{FF2B5EF4-FFF2-40B4-BE49-F238E27FC236}">
                    <a16:creationId xmlns:a16="http://schemas.microsoft.com/office/drawing/2014/main" xmlns="" id="{5863A385-A989-821F-F875-0F25D3F45CC4}"/>
                  </a:ext>
                </a:extLst>
              </p:cNvPr>
              <p:cNvSpPr/>
              <p:nvPr/>
            </p:nvSpPr>
            <p:spPr>
              <a:xfrm>
                <a:off x="901337" y="1867989"/>
                <a:ext cx="2351314" cy="3336955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endParaRPr lang="ar-SY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23" name="Block Arc 14">
                <a:extLst>
                  <a:ext uri="{FF2B5EF4-FFF2-40B4-BE49-F238E27FC236}">
                    <a16:creationId xmlns:a16="http://schemas.microsoft.com/office/drawing/2014/main" xmlns="" id="{08F93244-A5FF-5830-D8A5-65527EB857AE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>
                <a:off x="1926406" y="1561916"/>
                <a:ext cx="287972" cy="836332"/>
              </a:xfrm>
              <a:custGeom>
                <a:avLst/>
                <a:gdLst/>
                <a:ahLst/>
                <a:cxnLst/>
                <a:rect l="l" t="t" r="r" b="b"/>
                <a:pathLst>
                  <a:path w="287972" h="836332">
                    <a:moveTo>
                      <a:pt x="30729" y="55075"/>
                    </a:moveTo>
                    <a:cubicBezTo>
                      <a:pt x="42478" y="40106"/>
                      <a:pt x="57261" y="27376"/>
                      <a:pt x="74493" y="17880"/>
                    </a:cubicBezTo>
                    <a:cubicBezTo>
                      <a:pt x="97470" y="5219"/>
                      <a:pt x="122980" y="-693"/>
                      <a:pt x="148292" y="64"/>
                    </a:cubicBezTo>
                    <a:cubicBezTo>
                      <a:pt x="173603" y="822"/>
                      <a:pt x="198714" y="8247"/>
                      <a:pt x="220893" y="22259"/>
                    </a:cubicBezTo>
                    <a:cubicBezTo>
                      <a:pt x="261840" y="48130"/>
                      <a:pt x="286805" y="92672"/>
                      <a:pt x="287621" y="140576"/>
                    </a:cubicBezTo>
                    <a:lnTo>
                      <a:pt x="287972" y="140576"/>
                    </a:lnTo>
                    <a:lnTo>
                      <a:pt x="287972" y="752171"/>
                    </a:lnTo>
                    <a:lnTo>
                      <a:pt x="287091" y="752171"/>
                    </a:lnTo>
                    <a:cubicBezTo>
                      <a:pt x="287327" y="779980"/>
                      <a:pt x="272899" y="806109"/>
                      <a:pt x="248733" y="821844"/>
                    </a:cubicBezTo>
                    <a:cubicBezTo>
                      <a:pt x="221789" y="839389"/>
                      <a:pt x="187151" y="841125"/>
                      <a:pt x="158504" y="826368"/>
                    </a:cubicBezTo>
                    <a:cubicBezTo>
                      <a:pt x="134819" y="814168"/>
                      <a:pt x="118430" y="792350"/>
                      <a:pt x="116163" y="766892"/>
                    </a:cubicBezTo>
                    <a:lnTo>
                      <a:pt x="111480" y="734732"/>
                    </a:lnTo>
                    <a:lnTo>
                      <a:pt x="111480" y="300602"/>
                    </a:lnTo>
                    <a:cubicBezTo>
                      <a:pt x="111480" y="292074"/>
                      <a:pt x="114937" y="284352"/>
                      <a:pt x="120526" y="278763"/>
                    </a:cubicBezTo>
                    <a:cubicBezTo>
                      <a:pt x="126115" y="273174"/>
                      <a:pt x="133837" y="269717"/>
                      <a:pt x="142365" y="269717"/>
                    </a:cubicBezTo>
                    <a:cubicBezTo>
                      <a:pt x="159423" y="269717"/>
                      <a:pt x="173251" y="283545"/>
                      <a:pt x="173251" y="300602"/>
                    </a:cubicBezTo>
                    <a:lnTo>
                      <a:pt x="173251" y="751930"/>
                    </a:lnTo>
                    <a:cubicBezTo>
                      <a:pt x="173648" y="760601"/>
                      <a:pt x="179233" y="768379"/>
                      <a:pt x="187804" y="772291"/>
                    </a:cubicBezTo>
                    <a:cubicBezTo>
                      <a:pt x="196159" y="776105"/>
                      <a:pt x="206075" y="775650"/>
                      <a:pt x="213975" y="771093"/>
                    </a:cubicBezTo>
                    <a:cubicBezTo>
                      <a:pt x="221241" y="766901"/>
                      <a:pt x="225775" y="759840"/>
                      <a:pt x="226208" y="752171"/>
                    </a:cubicBezTo>
                    <a:lnTo>
                      <a:pt x="226201" y="752171"/>
                    </a:lnTo>
                    <a:lnTo>
                      <a:pt x="226201" y="148909"/>
                    </a:lnTo>
                    <a:lnTo>
                      <a:pt x="225816" y="148886"/>
                    </a:lnTo>
                    <a:cubicBezTo>
                      <a:pt x="227602" y="119067"/>
                      <a:pt x="213026" y="90638"/>
                      <a:pt x="187772" y="74682"/>
                    </a:cubicBezTo>
                    <a:cubicBezTo>
                      <a:pt x="162518" y="58727"/>
                      <a:pt x="130584" y="57771"/>
                      <a:pt x="104421" y="72189"/>
                    </a:cubicBezTo>
                    <a:cubicBezTo>
                      <a:pt x="78258" y="86606"/>
                      <a:pt x="62009" y="114114"/>
                      <a:pt x="62009" y="143986"/>
                    </a:cubicBezTo>
                    <a:lnTo>
                      <a:pt x="61771" y="143986"/>
                    </a:lnTo>
                    <a:lnTo>
                      <a:pt x="61771" y="393381"/>
                    </a:lnTo>
                    <a:lnTo>
                      <a:pt x="58623" y="371761"/>
                    </a:lnTo>
                    <a:lnTo>
                      <a:pt x="0" y="450367"/>
                    </a:lnTo>
                    <a:lnTo>
                      <a:pt x="0" y="132171"/>
                    </a:lnTo>
                    <a:lnTo>
                      <a:pt x="999" y="132171"/>
                    </a:lnTo>
                    <a:cubicBezTo>
                      <a:pt x="2830" y="103721"/>
                      <a:pt x="13525" y="76996"/>
                      <a:pt x="30729" y="5507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0" name="مستطيل 19">
              <a:extLst>
                <a:ext uri="{FF2B5EF4-FFF2-40B4-BE49-F238E27FC236}">
                  <a16:creationId xmlns:a16="http://schemas.microsoft.com/office/drawing/2014/main" xmlns="" id="{1B32B4C3-4BC6-2359-2E86-B45FC41B5BEC}"/>
                </a:ext>
              </a:extLst>
            </p:cNvPr>
            <p:cNvSpPr/>
            <p:nvPr/>
          </p:nvSpPr>
          <p:spPr>
            <a:xfrm>
              <a:off x="9452685" y="3010438"/>
              <a:ext cx="1535232" cy="931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القدرة على إدارة التخطيط</a:t>
              </a:r>
              <a:endParaRPr lang="en-US" sz="6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xmlns="" id="{D60B29DE-2274-D8B1-886E-D93ABEFD3846}"/>
              </a:ext>
            </a:extLst>
          </p:cNvPr>
          <p:cNvGrpSpPr/>
          <p:nvPr/>
        </p:nvGrpSpPr>
        <p:grpSpPr>
          <a:xfrm>
            <a:off x="6452345" y="2591182"/>
            <a:ext cx="2142670" cy="2492472"/>
            <a:chOff x="7254651" y="2138942"/>
            <a:chExt cx="1698172" cy="2433058"/>
          </a:xfrm>
        </p:grpSpPr>
        <p:grpSp>
          <p:nvGrpSpPr>
            <p:cNvPr id="26" name="مجموعة 25">
              <a:extLst>
                <a:ext uri="{FF2B5EF4-FFF2-40B4-BE49-F238E27FC236}">
                  <a16:creationId xmlns:a16="http://schemas.microsoft.com/office/drawing/2014/main" xmlns="" id="{7EC3D7DD-0320-9046-3560-AF916636694B}"/>
                </a:ext>
              </a:extLst>
            </p:cNvPr>
            <p:cNvGrpSpPr/>
            <p:nvPr/>
          </p:nvGrpSpPr>
          <p:grpSpPr>
            <a:xfrm>
              <a:off x="7254651" y="2138942"/>
              <a:ext cx="1698172" cy="2433058"/>
              <a:chOff x="901337" y="1836096"/>
              <a:chExt cx="2351314" cy="3368848"/>
            </a:xfrm>
          </p:grpSpPr>
          <p:sp>
            <p:nvSpPr>
              <p:cNvPr id="29" name="مستطيل 28">
                <a:extLst>
                  <a:ext uri="{FF2B5EF4-FFF2-40B4-BE49-F238E27FC236}">
                    <a16:creationId xmlns:a16="http://schemas.microsoft.com/office/drawing/2014/main" xmlns="" id="{149010C0-1088-97C8-25A2-8206A6846ABE}"/>
                  </a:ext>
                </a:extLst>
              </p:cNvPr>
              <p:cNvSpPr/>
              <p:nvPr/>
            </p:nvSpPr>
            <p:spPr>
              <a:xfrm>
                <a:off x="901337" y="1867989"/>
                <a:ext cx="2351314" cy="3336955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endParaRPr lang="ar-SY" sz="6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0" name="Block Arc 14">
                <a:extLst>
                  <a:ext uri="{FF2B5EF4-FFF2-40B4-BE49-F238E27FC236}">
                    <a16:creationId xmlns:a16="http://schemas.microsoft.com/office/drawing/2014/main" xmlns="" id="{47741E56-7CC8-0237-8196-FEDFE1C1D2F4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>
                <a:off x="1926406" y="1561916"/>
                <a:ext cx="287972" cy="836332"/>
              </a:xfrm>
              <a:custGeom>
                <a:avLst/>
                <a:gdLst/>
                <a:ahLst/>
                <a:cxnLst/>
                <a:rect l="l" t="t" r="r" b="b"/>
                <a:pathLst>
                  <a:path w="287972" h="836332">
                    <a:moveTo>
                      <a:pt x="30729" y="55075"/>
                    </a:moveTo>
                    <a:cubicBezTo>
                      <a:pt x="42478" y="40106"/>
                      <a:pt x="57261" y="27376"/>
                      <a:pt x="74493" y="17880"/>
                    </a:cubicBezTo>
                    <a:cubicBezTo>
                      <a:pt x="97470" y="5219"/>
                      <a:pt x="122980" y="-693"/>
                      <a:pt x="148292" y="64"/>
                    </a:cubicBezTo>
                    <a:cubicBezTo>
                      <a:pt x="173603" y="822"/>
                      <a:pt x="198714" y="8247"/>
                      <a:pt x="220893" y="22259"/>
                    </a:cubicBezTo>
                    <a:cubicBezTo>
                      <a:pt x="261840" y="48130"/>
                      <a:pt x="286805" y="92672"/>
                      <a:pt x="287621" y="140576"/>
                    </a:cubicBezTo>
                    <a:lnTo>
                      <a:pt x="287972" y="140576"/>
                    </a:lnTo>
                    <a:lnTo>
                      <a:pt x="287972" y="752171"/>
                    </a:lnTo>
                    <a:lnTo>
                      <a:pt x="287091" y="752171"/>
                    </a:lnTo>
                    <a:cubicBezTo>
                      <a:pt x="287327" y="779980"/>
                      <a:pt x="272899" y="806109"/>
                      <a:pt x="248733" y="821844"/>
                    </a:cubicBezTo>
                    <a:cubicBezTo>
                      <a:pt x="221789" y="839389"/>
                      <a:pt x="187151" y="841125"/>
                      <a:pt x="158504" y="826368"/>
                    </a:cubicBezTo>
                    <a:cubicBezTo>
                      <a:pt x="134819" y="814168"/>
                      <a:pt x="118430" y="792350"/>
                      <a:pt x="116163" y="766892"/>
                    </a:cubicBezTo>
                    <a:lnTo>
                      <a:pt x="111480" y="734732"/>
                    </a:lnTo>
                    <a:lnTo>
                      <a:pt x="111480" y="300602"/>
                    </a:lnTo>
                    <a:cubicBezTo>
                      <a:pt x="111480" y="292074"/>
                      <a:pt x="114937" y="284352"/>
                      <a:pt x="120526" y="278763"/>
                    </a:cubicBezTo>
                    <a:cubicBezTo>
                      <a:pt x="126115" y="273174"/>
                      <a:pt x="133837" y="269717"/>
                      <a:pt x="142365" y="269717"/>
                    </a:cubicBezTo>
                    <a:cubicBezTo>
                      <a:pt x="159423" y="269717"/>
                      <a:pt x="173251" y="283545"/>
                      <a:pt x="173251" y="300602"/>
                    </a:cubicBezTo>
                    <a:lnTo>
                      <a:pt x="173251" y="751930"/>
                    </a:lnTo>
                    <a:cubicBezTo>
                      <a:pt x="173648" y="760601"/>
                      <a:pt x="179233" y="768379"/>
                      <a:pt x="187804" y="772291"/>
                    </a:cubicBezTo>
                    <a:cubicBezTo>
                      <a:pt x="196159" y="776105"/>
                      <a:pt x="206075" y="775650"/>
                      <a:pt x="213975" y="771093"/>
                    </a:cubicBezTo>
                    <a:cubicBezTo>
                      <a:pt x="221241" y="766901"/>
                      <a:pt x="225775" y="759840"/>
                      <a:pt x="226208" y="752171"/>
                    </a:cubicBezTo>
                    <a:lnTo>
                      <a:pt x="226201" y="752171"/>
                    </a:lnTo>
                    <a:lnTo>
                      <a:pt x="226201" y="148909"/>
                    </a:lnTo>
                    <a:lnTo>
                      <a:pt x="225816" y="148886"/>
                    </a:lnTo>
                    <a:cubicBezTo>
                      <a:pt x="227602" y="119067"/>
                      <a:pt x="213026" y="90638"/>
                      <a:pt x="187772" y="74682"/>
                    </a:cubicBezTo>
                    <a:cubicBezTo>
                      <a:pt x="162518" y="58727"/>
                      <a:pt x="130584" y="57771"/>
                      <a:pt x="104421" y="72189"/>
                    </a:cubicBezTo>
                    <a:cubicBezTo>
                      <a:pt x="78258" y="86606"/>
                      <a:pt x="62009" y="114114"/>
                      <a:pt x="62009" y="143986"/>
                    </a:cubicBezTo>
                    <a:lnTo>
                      <a:pt x="61771" y="143986"/>
                    </a:lnTo>
                    <a:lnTo>
                      <a:pt x="61771" y="393381"/>
                    </a:lnTo>
                    <a:lnTo>
                      <a:pt x="58623" y="371761"/>
                    </a:lnTo>
                    <a:lnTo>
                      <a:pt x="0" y="450367"/>
                    </a:lnTo>
                    <a:lnTo>
                      <a:pt x="0" y="132171"/>
                    </a:lnTo>
                    <a:lnTo>
                      <a:pt x="999" y="132171"/>
                    </a:lnTo>
                    <a:cubicBezTo>
                      <a:pt x="2830" y="103721"/>
                      <a:pt x="13525" y="76996"/>
                      <a:pt x="30729" y="5507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28" name="مستطيل 27">
              <a:extLst>
                <a:ext uri="{FF2B5EF4-FFF2-40B4-BE49-F238E27FC236}">
                  <a16:creationId xmlns:a16="http://schemas.microsoft.com/office/drawing/2014/main" xmlns="" id="{2CE3D721-5ABA-417D-FF9B-44F0066D0090}"/>
                </a:ext>
              </a:extLst>
            </p:cNvPr>
            <p:cNvSpPr/>
            <p:nvPr/>
          </p:nvSpPr>
          <p:spPr>
            <a:xfrm>
              <a:off x="7331353" y="3145573"/>
              <a:ext cx="1535232" cy="5107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A" sz="2800" b="1" dirty="0">
                  <a:solidFill>
                    <a:schemeClr val="bg1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العمل الجماعي</a:t>
              </a:r>
              <a:endParaRPr lang="en-US" sz="60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1" name="مجموعة 30">
            <a:extLst>
              <a:ext uri="{FF2B5EF4-FFF2-40B4-BE49-F238E27FC236}">
                <a16:creationId xmlns:a16="http://schemas.microsoft.com/office/drawing/2014/main" xmlns="" id="{CDF76B7B-842E-3EBC-8525-B3CEADE3EE72}"/>
              </a:ext>
            </a:extLst>
          </p:cNvPr>
          <p:cNvGrpSpPr/>
          <p:nvPr/>
        </p:nvGrpSpPr>
        <p:grpSpPr>
          <a:xfrm>
            <a:off x="3768618" y="2591182"/>
            <a:ext cx="2142670" cy="2492472"/>
            <a:chOff x="5146367" y="2138942"/>
            <a:chExt cx="1698172" cy="2433058"/>
          </a:xfrm>
        </p:grpSpPr>
        <p:grpSp>
          <p:nvGrpSpPr>
            <p:cNvPr id="32" name="مجموعة 31">
              <a:extLst>
                <a:ext uri="{FF2B5EF4-FFF2-40B4-BE49-F238E27FC236}">
                  <a16:creationId xmlns:a16="http://schemas.microsoft.com/office/drawing/2014/main" xmlns="" id="{86CF596D-7AB8-4CF4-A31B-CA89165C53AC}"/>
                </a:ext>
              </a:extLst>
            </p:cNvPr>
            <p:cNvGrpSpPr/>
            <p:nvPr/>
          </p:nvGrpSpPr>
          <p:grpSpPr>
            <a:xfrm>
              <a:off x="5146367" y="2138942"/>
              <a:ext cx="1698172" cy="2433058"/>
              <a:chOff x="901337" y="1836096"/>
              <a:chExt cx="2351314" cy="3368848"/>
            </a:xfrm>
          </p:grpSpPr>
          <p:sp>
            <p:nvSpPr>
              <p:cNvPr id="34" name="مستطيل 33">
                <a:extLst>
                  <a:ext uri="{FF2B5EF4-FFF2-40B4-BE49-F238E27FC236}">
                    <a16:creationId xmlns:a16="http://schemas.microsoft.com/office/drawing/2014/main" xmlns="" id="{07A18040-BF83-D930-827C-FF7D098D14B1}"/>
                  </a:ext>
                </a:extLst>
              </p:cNvPr>
              <p:cNvSpPr/>
              <p:nvPr/>
            </p:nvSpPr>
            <p:spPr>
              <a:xfrm>
                <a:off x="901337" y="1867989"/>
                <a:ext cx="2351314" cy="3336955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endParaRPr lang="ar-SY" sz="60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35" name="Block Arc 14">
                <a:extLst>
                  <a:ext uri="{FF2B5EF4-FFF2-40B4-BE49-F238E27FC236}">
                    <a16:creationId xmlns:a16="http://schemas.microsoft.com/office/drawing/2014/main" xmlns="" id="{D827DD5E-8A0E-76BF-160A-9E038C0912C2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>
                <a:off x="1926406" y="1561916"/>
                <a:ext cx="287972" cy="836332"/>
              </a:xfrm>
              <a:custGeom>
                <a:avLst/>
                <a:gdLst/>
                <a:ahLst/>
                <a:cxnLst/>
                <a:rect l="l" t="t" r="r" b="b"/>
                <a:pathLst>
                  <a:path w="287972" h="836332">
                    <a:moveTo>
                      <a:pt x="30729" y="55075"/>
                    </a:moveTo>
                    <a:cubicBezTo>
                      <a:pt x="42478" y="40106"/>
                      <a:pt x="57261" y="27376"/>
                      <a:pt x="74493" y="17880"/>
                    </a:cubicBezTo>
                    <a:cubicBezTo>
                      <a:pt x="97470" y="5219"/>
                      <a:pt x="122980" y="-693"/>
                      <a:pt x="148292" y="64"/>
                    </a:cubicBezTo>
                    <a:cubicBezTo>
                      <a:pt x="173603" y="822"/>
                      <a:pt x="198714" y="8247"/>
                      <a:pt x="220893" y="22259"/>
                    </a:cubicBezTo>
                    <a:cubicBezTo>
                      <a:pt x="261840" y="48130"/>
                      <a:pt x="286805" y="92672"/>
                      <a:pt x="287621" y="140576"/>
                    </a:cubicBezTo>
                    <a:lnTo>
                      <a:pt x="287972" y="140576"/>
                    </a:lnTo>
                    <a:lnTo>
                      <a:pt x="287972" y="752171"/>
                    </a:lnTo>
                    <a:lnTo>
                      <a:pt x="287091" y="752171"/>
                    </a:lnTo>
                    <a:cubicBezTo>
                      <a:pt x="287327" y="779980"/>
                      <a:pt x="272899" y="806109"/>
                      <a:pt x="248733" y="821844"/>
                    </a:cubicBezTo>
                    <a:cubicBezTo>
                      <a:pt x="221789" y="839389"/>
                      <a:pt x="187151" y="841125"/>
                      <a:pt x="158504" y="826368"/>
                    </a:cubicBezTo>
                    <a:cubicBezTo>
                      <a:pt x="134819" y="814168"/>
                      <a:pt x="118430" y="792350"/>
                      <a:pt x="116163" y="766892"/>
                    </a:cubicBezTo>
                    <a:lnTo>
                      <a:pt x="111480" y="734732"/>
                    </a:lnTo>
                    <a:lnTo>
                      <a:pt x="111480" y="300602"/>
                    </a:lnTo>
                    <a:cubicBezTo>
                      <a:pt x="111480" y="292074"/>
                      <a:pt x="114937" y="284352"/>
                      <a:pt x="120526" y="278763"/>
                    </a:cubicBezTo>
                    <a:cubicBezTo>
                      <a:pt x="126115" y="273174"/>
                      <a:pt x="133837" y="269717"/>
                      <a:pt x="142365" y="269717"/>
                    </a:cubicBezTo>
                    <a:cubicBezTo>
                      <a:pt x="159423" y="269717"/>
                      <a:pt x="173251" y="283545"/>
                      <a:pt x="173251" y="300602"/>
                    </a:cubicBezTo>
                    <a:lnTo>
                      <a:pt x="173251" y="751930"/>
                    </a:lnTo>
                    <a:cubicBezTo>
                      <a:pt x="173648" y="760601"/>
                      <a:pt x="179233" y="768379"/>
                      <a:pt x="187804" y="772291"/>
                    </a:cubicBezTo>
                    <a:cubicBezTo>
                      <a:pt x="196159" y="776105"/>
                      <a:pt x="206075" y="775650"/>
                      <a:pt x="213975" y="771093"/>
                    </a:cubicBezTo>
                    <a:cubicBezTo>
                      <a:pt x="221241" y="766901"/>
                      <a:pt x="225775" y="759840"/>
                      <a:pt x="226208" y="752171"/>
                    </a:cubicBezTo>
                    <a:lnTo>
                      <a:pt x="226201" y="752171"/>
                    </a:lnTo>
                    <a:lnTo>
                      <a:pt x="226201" y="148909"/>
                    </a:lnTo>
                    <a:lnTo>
                      <a:pt x="225816" y="148886"/>
                    </a:lnTo>
                    <a:cubicBezTo>
                      <a:pt x="227602" y="119067"/>
                      <a:pt x="213026" y="90638"/>
                      <a:pt x="187772" y="74682"/>
                    </a:cubicBezTo>
                    <a:cubicBezTo>
                      <a:pt x="162518" y="58727"/>
                      <a:pt x="130584" y="57771"/>
                      <a:pt x="104421" y="72189"/>
                    </a:cubicBezTo>
                    <a:cubicBezTo>
                      <a:pt x="78258" y="86606"/>
                      <a:pt x="62009" y="114114"/>
                      <a:pt x="62009" y="143986"/>
                    </a:cubicBezTo>
                    <a:lnTo>
                      <a:pt x="61771" y="143986"/>
                    </a:lnTo>
                    <a:lnTo>
                      <a:pt x="61771" y="393381"/>
                    </a:lnTo>
                    <a:lnTo>
                      <a:pt x="58623" y="371761"/>
                    </a:lnTo>
                    <a:lnTo>
                      <a:pt x="0" y="450367"/>
                    </a:lnTo>
                    <a:lnTo>
                      <a:pt x="0" y="132171"/>
                    </a:lnTo>
                    <a:lnTo>
                      <a:pt x="999" y="132171"/>
                    </a:lnTo>
                    <a:cubicBezTo>
                      <a:pt x="2830" y="103721"/>
                      <a:pt x="13525" y="76996"/>
                      <a:pt x="30729" y="5507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3" name="مستطيل 32">
              <a:extLst>
                <a:ext uri="{FF2B5EF4-FFF2-40B4-BE49-F238E27FC236}">
                  <a16:creationId xmlns:a16="http://schemas.microsoft.com/office/drawing/2014/main" xmlns="" id="{D8DAE58B-A224-948D-F16D-0781A19A2F3B}"/>
                </a:ext>
              </a:extLst>
            </p:cNvPr>
            <p:cNvSpPr/>
            <p:nvPr/>
          </p:nvSpPr>
          <p:spPr>
            <a:xfrm>
              <a:off x="5150364" y="3035231"/>
              <a:ext cx="1680642" cy="931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ar-SY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القدرة على التعامل مع المواقف </a:t>
              </a:r>
              <a:r>
                <a:rPr lang="ar-SA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الطارئة</a:t>
              </a:r>
              <a:endParaRPr 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6" name="مجموعة 35">
            <a:extLst>
              <a:ext uri="{FF2B5EF4-FFF2-40B4-BE49-F238E27FC236}">
                <a16:creationId xmlns:a16="http://schemas.microsoft.com/office/drawing/2014/main" xmlns="" id="{EAF0CE38-ECBC-024B-39C5-51D0C4C93B17}"/>
              </a:ext>
            </a:extLst>
          </p:cNvPr>
          <p:cNvGrpSpPr/>
          <p:nvPr/>
        </p:nvGrpSpPr>
        <p:grpSpPr>
          <a:xfrm>
            <a:off x="1120385" y="2591182"/>
            <a:ext cx="2142670" cy="2492472"/>
            <a:chOff x="3049805" y="2138942"/>
            <a:chExt cx="1698172" cy="2433058"/>
          </a:xfrm>
        </p:grpSpPr>
        <p:grpSp>
          <p:nvGrpSpPr>
            <p:cNvPr id="37" name="مجموعة 36">
              <a:extLst>
                <a:ext uri="{FF2B5EF4-FFF2-40B4-BE49-F238E27FC236}">
                  <a16:creationId xmlns:a16="http://schemas.microsoft.com/office/drawing/2014/main" xmlns="" id="{A36CCC3F-E58E-D222-5BBF-D29499FCBE30}"/>
                </a:ext>
              </a:extLst>
            </p:cNvPr>
            <p:cNvGrpSpPr/>
            <p:nvPr/>
          </p:nvGrpSpPr>
          <p:grpSpPr>
            <a:xfrm>
              <a:off x="3049805" y="2138942"/>
              <a:ext cx="1698172" cy="2433058"/>
              <a:chOff x="901337" y="1836096"/>
              <a:chExt cx="2351314" cy="3368848"/>
            </a:xfrm>
          </p:grpSpPr>
          <p:sp>
            <p:nvSpPr>
              <p:cNvPr id="40" name="مستطيل 39">
                <a:extLst>
                  <a:ext uri="{FF2B5EF4-FFF2-40B4-BE49-F238E27FC236}">
                    <a16:creationId xmlns:a16="http://schemas.microsoft.com/office/drawing/2014/main" xmlns="" id="{FA191218-1EBC-036A-6B9C-375F6B7666E1}"/>
                  </a:ext>
                </a:extLst>
              </p:cNvPr>
              <p:cNvSpPr/>
              <p:nvPr/>
            </p:nvSpPr>
            <p:spPr>
              <a:xfrm>
                <a:off x="901337" y="1867989"/>
                <a:ext cx="2351314" cy="3336955"/>
              </a:xfrm>
              <a:prstGeom prst="rect">
                <a:avLst/>
              </a:prstGeom>
              <a:solidFill>
                <a:srgbClr val="579D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 rtl="0"/>
                <a:endParaRPr lang="ar-SY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  <p:sp>
            <p:nvSpPr>
              <p:cNvPr id="41" name="Block Arc 14">
                <a:extLst>
                  <a:ext uri="{FF2B5EF4-FFF2-40B4-BE49-F238E27FC236}">
                    <a16:creationId xmlns:a16="http://schemas.microsoft.com/office/drawing/2014/main" xmlns="" id="{2B36D909-C532-3426-24AA-16047E94691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2700000">
                <a:off x="1926406" y="1561916"/>
                <a:ext cx="287972" cy="836332"/>
              </a:xfrm>
              <a:custGeom>
                <a:avLst/>
                <a:gdLst/>
                <a:ahLst/>
                <a:cxnLst/>
                <a:rect l="l" t="t" r="r" b="b"/>
                <a:pathLst>
                  <a:path w="287972" h="836332">
                    <a:moveTo>
                      <a:pt x="30729" y="55075"/>
                    </a:moveTo>
                    <a:cubicBezTo>
                      <a:pt x="42478" y="40106"/>
                      <a:pt x="57261" y="27376"/>
                      <a:pt x="74493" y="17880"/>
                    </a:cubicBezTo>
                    <a:cubicBezTo>
                      <a:pt x="97470" y="5219"/>
                      <a:pt x="122980" y="-693"/>
                      <a:pt x="148292" y="64"/>
                    </a:cubicBezTo>
                    <a:cubicBezTo>
                      <a:pt x="173603" y="822"/>
                      <a:pt x="198714" y="8247"/>
                      <a:pt x="220893" y="22259"/>
                    </a:cubicBezTo>
                    <a:cubicBezTo>
                      <a:pt x="261840" y="48130"/>
                      <a:pt x="286805" y="92672"/>
                      <a:pt x="287621" y="140576"/>
                    </a:cubicBezTo>
                    <a:lnTo>
                      <a:pt x="287972" y="140576"/>
                    </a:lnTo>
                    <a:lnTo>
                      <a:pt x="287972" y="752171"/>
                    </a:lnTo>
                    <a:lnTo>
                      <a:pt x="287091" y="752171"/>
                    </a:lnTo>
                    <a:cubicBezTo>
                      <a:pt x="287327" y="779980"/>
                      <a:pt x="272899" y="806109"/>
                      <a:pt x="248733" y="821844"/>
                    </a:cubicBezTo>
                    <a:cubicBezTo>
                      <a:pt x="221789" y="839389"/>
                      <a:pt x="187151" y="841125"/>
                      <a:pt x="158504" y="826368"/>
                    </a:cubicBezTo>
                    <a:cubicBezTo>
                      <a:pt x="134819" y="814168"/>
                      <a:pt x="118430" y="792350"/>
                      <a:pt x="116163" y="766892"/>
                    </a:cubicBezTo>
                    <a:lnTo>
                      <a:pt x="111480" y="734732"/>
                    </a:lnTo>
                    <a:lnTo>
                      <a:pt x="111480" y="300602"/>
                    </a:lnTo>
                    <a:cubicBezTo>
                      <a:pt x="111480" y="292074"/>
                      <a:pt x="114937" y="284352"/>
                      <a:pt x="120526" y="278763"/>
                    </a:cubicBezTo>
                    <a:cubicBezTo>
                      <a:pt x="126115" y="273174"/>
                      <a:pt x="133837" y="269717"/>
                      <a:pt x="142365" y="269717"/>
                    </a:cubicBezTo>
                    <a:cubicBezTo>
                      <a:pt x="159423" y="269717"/>
                      <a:pt x="173251" y="283545"/>
                      <a:pt x="173251" y="300602"/>
                    </a:cubicBezTo>
                    <a:lnTo>
                      <a:pt x="173251" y="751930"/>
                    </a:lnTo>
                    <a:cubicBezTo>
                      <a:pt x="173648" y="760601"/>
                      <a:pt x="179233" y="768379"/>
                      <a:pt x="187804" y="772291"/>
                    </a:cubicBezTo>
                    <a:cubicBezTo>
                      <a:pt x="196159" y="776105"/>
                      <a:pt x="206075" y="775650"/>
                      <a:pt x="213975" y="771093"/>
                    </a:cubicBezTo>
                    <a:cubicBezTo>
                      <a:pt x="221241" y="766901"/>
                      <a:pt x="225775" y="759840"/>
                      <a:pt x="226208" y="752171"/>
                    </a:cubicBezTo>
                    <a:lnTo>
                      <a:pt x="226201" y="752171"/>
                    </a:lnTo>
                    <a:lnTo>
                      <a:pt x="226201" y="148909"/>
                    </a:lnTo>
                    <a:lnTo>
                      <a:pt x="225816" y="148886"/>
                    </a:lnTo>
                    <a:cubicBezTo>
                      <a:pt x="227602" y="119067"/>
                      <a:pt x="213026" y="90638"/>
                      <a:pt x="187772" y="74682"/>
                    </a:cubicBezTo>
                    <a:cubicBezTo>
                      <a:pt x="162518" y="58727"/>
                      <a:pt x="130584" y="57771"/>
                      <a:pt x="104421" y="72189"/>
                    </a:cubicBezTo>
                    <a:cubicBezTo>
                      <a:pt x="78258" y="86606"/>
                      <a:pt x="62009" y="114114"/>
                      <a:pt x="62009" y="143986"/>
                    </a:cubicBezTo>
                    <a:lnTo>
                      <a:pt x="61771" y="143986"/>
                    </a:lnTo>
                    <a:lnTo>
                      <a:pt x="61771" y="393381"/>
                    </a:lnTo>
                    <a:lnTo>
                      <a:pt x="58623" y="371761"/>
                    </a:lnTo>
                    <a:lnTo>
                      <a:pt x="0" y="450367"/>
                    </a:lnTo>
                    <a:lnTo>
                      <a:pt x="0" y="132171"/>
                    </a:lnTo>
                    <a:lnTo>
                      <a:pt x="999" y="132171"/>
                    </a:lnTo>
                    <a:cubicBezTo>
                      <a:pt x="2830" y="103721"/>
                      <a:pt x="13525" y="76996"/>
                      <a:pt x="30729" y="55075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rtl="0"/>
                <a:endParaRPr lang="ko-KR" altLang="en-US" sz="60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endParaRPr>
              </a:p>
            </p:txBody>
          </p:sp>
        </p:grpSp>
        <p:sp>
          <p:nvSpPr>
            <p:cNvPr id="39" name="مستطيل 38">
              <a:extLst>
                <a:ext uri="{FF2B5EF4-FFF2-40B4-BE49-F238E27FC236}">
                  <a16:creationId xmlns:a16="http://schemas.microsoft.com/office/drawing/2014/main" xmlns="" id="{2169E8C3-35AB-0CDA-9C73-CA89A8E6C2F6}"/>
                </a:ext>
              </a:extLst>
            </p:cNvPr>
            <p:cNvSpPr/>
            <p:nvPr/>
          </p:nvSpPr>
          <p:spPr>
            <a:xfrm>
              <a:off x="3091634" y="3010437"/>
              <a:ext cx="1535232" cy="9313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rtl="1"/>
              <a:r>
                <a:rPr lang="ar-SY" sz="2800" b="1" dirty="0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rPr>
                <a:t>القدرة على التحليل والتقييم</a:t>
              </a:r>
              <a:endParaRPr lang="en-US" sz="2800" b="1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60013667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تحديد نقاط الضعف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grpSp>
        <p:nvGrpSpPr>
          <p:cNvPr id="9" name="Group 38">
            <a:extLst>
              <a:ext uri="{FF2B5EF4-FFF2-40B4-BE49-F238E27FC236}">
                <a16:creationId xmlns:a16="http://schemas.microsoft.com/office/drawing/2014/main" xmlns="" id="{37357F34-0AFF-CB9E-4E09-F6E20B0A146B}"/>
              </a:ext>
            </a:extLst>
          </p:cNvPr>
          <p:cNvGrpSpPr/>
          <p:nvPr/>
        </p:nvGrpSpPr>
        <p:grpSpPr>
          <a:xfrm>
            <a:off x="5360768" y="1887358"/>
            <a:ext cx="1746775" cy="4026574"/>
            <a:chOff x="8649968" y="1338733"/>
            <a:chExt cx="1813563" cy="4180534"/>
          </a:xfrm>
        </p:grpSpPr>
        <p:sp>
          <p:nvSpPr>
            <p:cNvPr id="10" name="Shape">
              <a:extLst>
                <a:ext uri="{FF2B5EF4-FFF2-40B4-BE49-F238E27FC236}">
                  <a16:creationId xmlns:a16="http://schemas.microsoft.com/office/drawing/2014/main" xmlns="" id="{16937135-70AE-3F29-849D-E199F3AC2E66}"/>
                </a:ext>
              </a:extLst>
            </p:cNvPr>
            <p:cNvSpPr/>
            <p:nvPr/>
          </p:nvSpPr>
          <p:spPr>
            <a:xfrm>
              <a:off x="8776969" y="1338733"/>
              <a:ext cx="1686562" cy="31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3" extrusionOk="0">
                  <a:moveTo>
                    <a:pt x="17908" y="20639"/>
                  </a:moveTo>
                  <a:lnTo>
                    <a:pt x="878" y="13765"/>
                  </a:lnTo>
                  <a:cubicBezTo>
                    <a:pt x="325" y="13538"/>
                    <a:pt x="0" y="13192"/>
                    <a:pt x="0" y="12830"/>
                  </a:cubicBezTo>
                  <a:lnTo>
                    <a:pt x="0" y="1188"/>
                  </a:lnTo>
                  <a:cubicBezTo>
                    <a:pt x="0" y="202"/>
                    <a:pt x="2196" y="-354"/>
                    <a:pt x="3692" y="253"/>
                  </a:cubicBezTo>
                  <a:lnTo>
                    <a:pt x="20722" y="7127"/>
                  </a:lnTo>
                  <a:cubicBezTo>
                    <a:pt x="21275" y="7354"/>
                    <a:pt x="21600" y="7700"/>
                    <a:pt x="21600" y="8062"/>
                  </a:cubicBezTo>
                  <a:lnTo>
                    <a:pt x="21600" y="19704"/>
                  </a:lnTo>
                  <a:cubicBezTo>
                    <a:pt x="21600" y="20698"/>
                    <a:pt x="19404" y="21246"/>
                    <a:pt x="17908" y="20639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Shape">
              <a:extLst>
                <a:ext uri="{FF2B5EF4-FFF2-40B4-BE49-F238E27FC236}">
                  <a16:creationId xmlns:a16="http://schemas.microsoft.com/office/drawing/2014/main" xmlns="" id="{987D4BAB-B8ED-C05E-C553-A6F89F141E89}"/>
                </a:ext>
              </a:extLst>
            </p:cNvPr>
            <p:cNvSpPr/>
            <p:nvPr/>
          </p:nvSpPr>
          <p:spPr>
            <a:xfrm>
              <a:off x="8649968" y="2392833"/>
              <a:ext cx="1687831" cy="312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36" extrusionOk="0">
                  <a:moveTo>
                    <a:pt x="3706" y="20577"/>
                  </a:moveTo>
                  <a:lnTo>
                    <a:pt x="20722" y="13671"/>
                  </a:lnTo>
                  <a:cubicBezTo>
                    <a:pt x="21275" y="13442"/>
                    <a:pt x="21600" y="13095"/>
                    <a:pt x="21600" y="12731"/>
                  </a:cubicBezTo>
                  <a:lnTo>
                    <a:pt x="21600" y="1347"/>
                  </a:lnTo>
                  <a:cubicBezTo>
                    <a:pt x="21600" y="230"/>
                    <a:pt x="19130" y="-405"/>
                    <a:pt x="17423" y="289"/>
                  </a:cubicBezTo>
                  <a:lnTo>
                    <a:pt x="878" y="7009"/>
                  </a:lnTo>
                  <a:cubicBezTo>
                    <a:pt x="325" y="7238"/>
                    <a:pt x="0" y="7585"/>
                    <a:pt x="0" y="7949"/>
                  </a:cubicBezTo>
                  <a:lnTo>
                    <a:pt x="0" y="19646"/>
                  </a:lnTo>
                  <a:cubicBezTo>
                    <a:pt x="16" y="20636"/>
                    <a:pt x="2194" y="21195"/>
                    <a:pt x="3706" y="20577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12" name="TextBox 14">
              <a:extLst>
                <a:ext uri="{FF2B5EF4-FFF2-40B4-BE49-F238E27FC236}">
                  <a16:creationId xmlns:a16="http://schemas.microsoft.com/office/drawing/2014/main" xmlns="" id="{229B8ADF-C5E3-9E00-CBF2-430528D4F269}"/>
                </a:ext>
              </a:extLst>
            </p:cNvPr>
            <p:cNvSpPr txBox="1"/>
            <p:nvPr/>
          </p:nvSpPr>
          <p:spPr>
            <a:xfrm>
              <a:off x="9022290" y="1926178"/>
              <a:ext cx="482590" cy="7688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3</a:t>
              </a:r>
            </a:p>
          </p:txBody>
        </p:sp>
        <p:sp>
          <p:nvSpPr>
            <p:cNvPr id="13" name="TextBox 18">
              <a:extLst>
                <a:ext uri="{FF2B5EF4-FFF2-40B4-BE49-F238E27FC236}">
                  <a16:creationId xmlns:a16="http://schemas.microsoft.com/office/drawing/2014/main" xmlns="" id="{FDAA6D66-996E-B6F8-9AFD-F5EEF17FCDA9}"/>
                </a:ext>
              </a:extLst>
            </p:cNvPr>
            <p:cNvSpPr txBox="1"/>
            <p:nvPr/>
          </p:nvSpPr>
          <p:spPr>
            <a:xfrm>
              <a:off x="8757344" y="3588559"/>
              <a:ext cx="1454205" cy="5096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>
              <a:defPPr>
                <a:defRPr lang="ar-SY"/>
              </a:defPPr>
              <a:lvl1pPr algn="ctr" rtl="0">
                <a:defRPr sz="28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  <a:lvl2pPr algn="l" rtl="0"/>
              <a:lvl3pPr algn="l" rtl="0"/>
              <a:lvl4pPr algn="l" rtl="0"/>
              <a:lvl5pPr algn="l" rtl="0"/>
              <a:lvl6pPr algn="l" rtl="0"/>
              <a:lvl7pPr algn="l" rtl="0"/>
              <a:lvl8pPr algn="l" rtl="0"/>
              <a:lvl9pPr algn="l" rtl="0"/>
            </a:lstStyle>
            <a:p>
              <a:pPr algn="ctr">
                <a:lnSpc>
                  <a:spcPct val="90000"/>
                </a:lnSpc>
              </a:pPr>
              <a:r>
                <a:rPr lang="ar-SY" dirty="0"/>
                <a:t>سوء التخطيط</a:t>
              </a:r>
              <a:endParaRPr lang="en-US" dirty="0"/>
            </a:p>
          </p:txBody>
        </p:sp>
      </p:grpSp>
      <p:grpSp>
        <p:nvGrpSpPr>
          <p:cNvPr id="14" name="Group 37">
            <a:extLst>
              <a:ext uri="{FF2B5EF4-FFF2-40B4-BE49-F238E27FC236}">
                <a16:creationId xmlns:a16="http://schemas.microsoft.com/office/drawing/2014/main" xmlns="" id="{E180E18B-8529-E13E-D721-460073D624B0}"/>
              </a:ext>
            </a:extLst>
          </p:cNvPr>
          <p:cNvGrpSpPr/>
          <p:nvPr/>
        </p:nvGrpSpPr>
        <p:grpSpPr>
          <a:xfrm>
            <a:off x="3187379" y="1887357"/>
            <a:ext cx="1746775" cy="4026578"/>
            <a:chOff x="6342801" y="1338733"/>
            <a:chExt cx="1813563" cy="4180534"/>
          </a:xfrm>
        </p:grpSpPr>
        <p:sp>
          <p:nvSpPr>
            <p:cNvPr id="15" name="Shape">
              <a:extLst>
                <a:ext uri="{FF2B5EF4-FFF2-40B4-BE49-F238E27FC236}">
                  <a16:creationId xmlns:a16="http://schemas.microsoft.com/office/drawing/2014/main" xmlns="" id="{F4666A8C-ACE1-7536-80E0-4546C0F0F6A3}"/>
                </a:ext>
              </a:extLst>
            </p:cNvPr>
            <p:cNvSpPr/>
            <p:nvPr/>
          </p:nvSpPr>
          <p:spPr>
            <a:xfrm>
              <a:off x="6469802" y="1338733"/>
              <a:ext cx="1686562" cy="31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3" extrusionOk="0">
                  <a:moveTo>
                    <a:pt x="17908" y="20639"/>
                  </a:moveTo>
                  <a:lnTo>
                    <a:pt x="878" y="13765"/>
                  </a:lnTo>
                  <a:cubicBezTo>
                    <a:pt x="325" y="13538"/>
                    <a:pt x="0" y="13192"/>
                    <a:pt x="0" y="12830"/>
                  </a:cubicBezTo>
                  <a:lnTo>
                    <a:pt x="0" y="1188"/>
                  </a:lnTo>
                  <a:cubicBezTo>
                    <a:pt x="0" y="202"/>
                    <a:pt x="2196" y="-354"/>
                    <a:pt x="3692" y="253"/>
                  </a:cubicBezTo>
                  <a:lnTo>
                    <a:pt x="20722" y="7127"/>
                  </a:lnTo>
                  <a:cubicBezTo>
                    <a:pt x="21275" y="7354"/>
                    <a:pt x="21600" y="7700"/>
                    <a:pt x="21600" y="8062"/>
                  </a:cubicBezTo>
                  <a:lnTo>
                    <a:pt x="21600" y="19704"/>
                  </a:lnTo>
                  <a:cubicBezTo>
                    <a:pt x="21600" y="20698"/>
                    <a:pt x="19404" y="21246"/>
                    <a:pt x="17908" y="20639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xmlns="" id="{4B69685E-2E40-C5B0-3979-7F47B04F2CAE}"/>
                </a:ext>
              </a:extLst>
            </p:cNvPr>
            <p:cNvSpPr/>
            <p:nvPr/>
          </p:nvSpPr>
          <p:spPr>
            <a:xfrm>
              <a:off x="6342801" y="2392833"/>
              <a:ext cx="1687830" cy="312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36" extrusionOk="0">
                  <a:moveTo>
                    <a:pt x="3706" y="20577"/>
                  </a:moveTo>
                  <a:lnTo>
                    <a:pt x="20722" y="13671"/>
                  </a:lnTo>
                  <a:cubicBezTo>
                    <a:pt x="21275" y="13442"/>
                    <a:pt x="21600" y="13095"/>
                    <a:pt x="21600" y="12731"/>
                  </a:cubicBezTo>
                  <a:lnTo>
                    <a:pt x="21600" y="1347"/>
                  </a:lnTo>
                  <a:cubicBezTo>
                    <a:pt x="21600" y="230"/>
                    <a:pt x="19130" y="-405"/>
                    <a:pt x="17423" y="289"/>
                  </a:cubicBezTo>
                  <a:lnTo>
                    <a:pt x="878" y="7009"/>
                  </a:lnTo>
                  <a:cubicBezTo>
                    <a:pt x="325" y="7238"/>
                    <a:pt x="0" y="7585"/>
                    <a:pt x="0" y="7949"/>
                  </a:cubicBezTo>
                  <a:lnTo>
                    <a:pt x="0" y="19646"/>
                  </a:lnTo>
                  <a:cubicBezTo>
                    <a:pt x="0" y="20636"/>
                    <a:pt x="2194" y="21195"/>
                    <a:pt x="3706" y="20577"/>
                  </a:cubicBezTo>
                  <a:close/>
                </a:path>
              </a:pathLst>
            </a:custGeom>
            <a:solidFill>
              <a:srgbClr val="77C0E3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TextBox 13">
              <a:extLst>
                <a:ext uri="{FF2B5EF4-FFF2-40B4-BE49-F238E27FC236}">
                  <a16:creationId xmlns:a16="http://schemas.microsoft.com/office/drawing/2014/main" xmlns="" id="{C7A3021D-9CA6-CA80-414A-B862A71761F1}"/>
                </a:ext>
              </a:extLst>
            </p:cNvPr>
            <p:cNvSpPr txBox="1"/>
            <p:nvPr/>
          </p:nvSpPr>
          <p:spPr>
            <a:xfrm>
              <a:off x="6715123" y="1926178"/>
              <a:ext cx="482590" cy="7688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4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xmlns="" id="{D3C4A1A8-B91D-BFD3-413C-D6517EC46CEC}"/>
                </a:ext>
              </a:extLst>
            </p:cNvPr>
            <p:cNvSpPr txBox="1"/>
            <p:nvPr/>
          </p:nvSpPr>
          <p:spPr>
            <a:xfrm>
              <a:off x="6432942" y="3429336"/>
              <a:ext cx="1442887" cy="131492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>
              <a:defPPr>
                <a:defRPr lang="ar-SY"/>
              </a:defPPr>
              <a:lvl1pPr algn="ctr" rtl="0">
                <a:defRPr sz="28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  <a:lvl2pPr algn="l" rtl="0"/>
              <a:lvl3pPr algn="l" rtl="0"/>
              <a:lvl4pPr algn="l" rtl="0"/>
              <a:lvl5pPr algn="l" rtl="0"/>
              <a:lvl6pPr algn="l" rtl="0"/>
              <a:lvl7pPr algn="l" rtl="0"/>
              <a:lvl8pPr algn="l" rtl="0"/>
              <a:lvl9pPr algn="l" rtl="0"/>
            </a:lstStyle>
            <a:p>
              <a:pPr algn="ctr" rtl="1">
                <a:lnSpc>
                  <a:spcPct val="90000"/>
                </a:lnSpc>
              </a:pPr>
              <a:r>
                <a:rPr lang="ar-SA" dirty="0"/>
                <a:t>عدم القدرة على التواصل بفعالية</a:t>
              </a:r>
              <a:endParaRPr lang="en-US" dirty="0"/>
            </a:p>
          </p:txBody>
        </p:sp>
      </p:grpSp>
      <p:grpSp>
        <p:nvGrpSpPr>
          <p:cNvPr id="19" name="Group 38">
            <a:extLst>
              <a:ext uri="{FF2B5EF4-FFF2-40B4-BE49-F238E27FC236}">
                <a16:creationId xmlns:a16="http://schemas.microsoft.com/office/drawing/2014/main" xmlns="" id="{C13E9900-5865-2E39-62FF-FEB381E4C4AB}"/>
              </a:ext>
            </a:extLst>
          </p:cNvPr>
          <p:cNvGrpSpPr/>
          <p:nvPr/>
        </p:nvGrpSpPr>
        <p:grpSpPr>
          <a:xfrm>
            <a:off x="9631712" y="1887357"/>
            <a:ext cx="1746776" cy="4026576"/>
            <a:chOff x="8649968" y="1338733"/>
            <a:chExt cx="1813563" cy="4180534"/>
          </a:xfrm>
        </p:grpSpPr>
        <p:sp>
          <p:nvSpPr>
            <p:cNvPr id="20" name="Shape">
              <a:extLst>
                <a:ext uri="{FF2B5EF4-FFF2-40B4-BE49-F238E27FC236}">
                  <a16:creationId xmlns:a16="http://schemas.microsoft.com/office/drawing/2014/main" xmlns="" id="{5E067A8F-3A62-0863-58F2-7158E5E71654}"/>
                </a:ext>
              </a:extLst>
            </p:cNvPr>
            <p:cNvSpPr/>
            <p:nvPr/>
          </p:nvSpPr>
          <p:spPr>
            <a:xfrm>
              <a:off x="8776969" y="1338733"/>
              <a:ext cx="1686562" cy="31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3" extrusionOk="0">
                  <a:moveTo>
                    <a:pt x="17908" y="20639"/>
                  </a:moveTo>
                  <a:lnTo>
                    <a:pt x="878" y="13765"/>
                  </a:lnTo>
                  <a:cubicBezTo>
                    <a:pt x="325" y="13538"/>
                    <a:pt x="0" y="13192"/>
                    <a:pt x="0" y="12830"/>
                  </a:cubicBezTo>
                  <a:lnTo>
                    <a:pt x="0" y="1188"/>
                  </a:lnTo>
                  <a:cubicBezTo>
                    <a:pt x="0" y="202"/>
                    <a:pt x="2196" y="-354"/>
                    <a:pt x="3692" y="253"/>
                  </a:cubicBezTo>
                  <a:lnTo>
                    <a:pt x="20722" y="7127"/>
                  </a:lnTo>
                  <a:cubicBezTo>
                    <a:pt x="21275" y="7354"/>
                    <a:pt x="21600" y="7700"/>
                    <a:pt x="21600" y="8062"/>
                  </a:cubicBezTo>
                  <a:lnTo>
                    <a:pt x="21600" y="19704"/>
                  </a:lnTo>
                  <a:cubicBezTo>
                    <a:pt x="21600" y="20698"/>
                    <a:pt x="19404" y="21246"/>
                    <a:pt x="17908" y="20639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xmlns="" id="{CA01CC16-A2F8-D5EB-C529-305189E2CCE5}"/>
                </a:ext>
              </a:extLst>
            </p:cNvPr>
            <p:cNvSpPr/>
            <p:nvPr/>
          </p:nvSpPr>
          <p:spPr>
            <a:xfrm>
              <a:off x="8649968" y="2392833"/>
              <a:ext cx="1687831" cy="312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36" extrusionOk="0">
                  <a:moveTo>
                    <a:pt x="3706" y="20577"/>
                  </a:moveTo>
                  <a:lnTo>
                    <a:pt x="20722" y="13671"/>
                  </a:lnTo>
                  <a:cubicBezTo>
                    <a:pt x="21275" y="13442"/>
                    <a:pt x="21600" y="13095"/>
                    <a:pt x="21600" y="12731"/>
                  </a:cubicBezTo>
                  <a:lnTo>
                    <a:pt x="21600" y="1347"/>
                  </a:lnTo>
                  <a:cubicBezTo>
                    <a:pt x="21600" y="230"/>
                    <a:pt x="19130" y="-405"/>
                    <a:pt x="17423" y="289"/>
                  </a:cubicBezTo>
                  <a:lnTo>
                    <a:pt x="878" y="7009"/>
                  </a:lnTo>
                  <a:cubicBezTo>
                    <a:pt x="325" y="7238"/>
                    <a:pt x="0" y="7585"/>
                    <a:pt x="0" y="7949"/>
                  </a:cubicBezTo>
                  <a:lnTo>
                    <a:pt x="0" y="19646"/>
                  </a:lnTo>
                  <a:cubicBezTo>
                    <a:pt x="16" y="20636"/>
                    <a:pt x="2194" y="21195"/>
                    <a:pt x="3706" y="20577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TextBox 14">
              <a:extLst>
                <a:ext uri="{FF2B5EF4-FFF2-40B4-BE49-F238E27FC236}">
                  <a16:creationId xmlns:a16="http://schemas.microsoft.com/office/drawing/2014/main" xmlns="" id="{5B23CE66-F396-6E1F-CFDA-6E9DDB47E34F}"/>
                </a:ext>
              </a:extLst>
            </p:cNvPr>
            <p:cNvSpPr txBox="1"/>
            <p:nvPr/>
          </p:nvSpPr>
          <p:spPr>
            <a:xfrm>
              <a:off x="9022290" y="1926178"/>
              <a:ext cx="482590" cy="7688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1</a:t>
              </a:r>
            </a:p>
          </p:txBody>
        </p:sp>
        <p:sp>
          <p:nvSpPr>
            <p:cNvPr id="23" name="TextBox 18">
              <a:extLst>
                <a:ext uri="{FF2B5EF4-FFF2-40B4-BE49-F238E27FC236}">
                  <a16:creationId xmlns:a16="http://schemas.microsoft.com/office/drawing/2014/main" xmlns="" id="{E173745A-B151-80EF-4077-672165884915}"/>
                </a:ext>
              </a:extLst>
            </p:cNvPr>
            <p:cNvSpPr txBox="1"/>
            <p:nvPr/>
          </p:nvSpPr>
          <p:spPr>
            <a:xfrm>
              <a:off x="8738651" y="3625709"/>
              <a:ext cx="1568198" cy="945852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>
              <a:defPPr>
                <a:defRPr lang="ar-SY"/>
              </a:defPPr>
              <a:lvl1pPr algn="ctr" rtl="0">
                <a:defRPr sz="28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  <a:lvl2pPr algn="l" rtl="0"/>
              <a:lvl3pPr algn="l" rtl="0"/>
              <a:lvl4pPr algn="l" rtl="0"/>
              <a:lvl5pPr algn="l" rtl="0"/>
              <a:lvl6pPr algn="l" rtl="0"/>
              <a:lvl7pPr algn="l" rtl="0"/>
              <a:lvl8pPr algn="l" rtl="0"/>
              <a:lvl9pPr algn="l" rtl="0"/>
            </a:lstStyle>
            <a:p>
              <a:pPr lvl="0">
                <a:lnSpc>
                  <a:spcPct val="90000"/>
                </a:lnSpc>
              </a:pPr>
              <a:r>
                <a:rPr lang="ar-SY" dirty="0"/>
                <a:t>نقص الموارد</a:t>
              </a:r>
              <a:endParaRPr lang="en-US" dirty="0"/>
            </a:p>
            <a:p>
              <a:endParaRPr lang="en-US" dirty="0"/>
            </a:p>
          </p:txBody>
        </p:sp>
      </p:grpSp>
      <p:grpSp>
        <p:nvGrpSpPr>
          <p:cNvPr id="24" name="Group 37">
            <a:extLst>
              <a:ext uri="{FF2B5EF4-FFF2-40B4-BE49-F238E27FC236}">
                <a16:creationId xmlns:a16="http://schemas.microsoft.com/office/drawing/2014/main" xmlns="" id="{CCF60C94-30A3-D103-92B9-8DDB90348D8E}"/>
              </a:ext>
            </a:extLst>
          </p:cNvPr>
          <p:cNvGrpSpPr/>
          <p:nvPr/>
        </p:nvGrpSpPr>
        <p:grpSpPr>
          <a:xfrm>
            <a:off x="7460989" y="1887358"/>
            <a:ext cx="1746776" cy="4026576"/>
            <a:chOff x="6342801" y="1338733"/>
            <a:chExt cx="1813563" cy="4180534"/>
          </a:xfrm>
        </p:grpSpPr>
        <p:sp>
          <p:nvSpPr>
            <p:cNvPr id="25" name="Shape">
              <a:extLst>
                <a:ext uri="{FF2B5EF4-FFF2-40B4-BE49-F238E27FC236}">
                  <a16:creationId xmlns:a16="http://schemas.microsoft.com/office/drawing/2014/main" xmlns="" id="{6845CB79-9EFD-8C8A-62F3-3AA86F7A839D}"/>
                </a:ext>
              </a:extLst>
            </p:cNvPr>
            <p:cNvSpPr/>
            <p:nvPr/>
          </p:nvSpPr>
          <p:spPr>
            <a:xfrm>
              <a:off x="6469802" y="1338733"/>
              <a:ext cx="1686562" cy="31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3" extrusionOk="0">
                  <a:moveTo>
                    <a:pt x="17908" y="20639"/>
                  </a:moveTo>
                  <a:lnTo>
                    <a:pt x="878" y="13765"/>
                  </a:lnTo>
                  <a:cubicBezTo>
                    <a:pt x="325" y="13538"/>
                    <a:pt x="0" y="13192"/>
                    <a:pt x="0" y="12830"/>
                  </a:cubicBezTo>
                  <a:lnTo>
                    <a:pt x="0" y="1188"/>
                  </a:lnTo>
                  <a:cubicBezTo>
                    <a:pt x="0" y="202"/>
                    <a:pt x="2196" y="-354"/>
                    <a:pt x="3692" y="253"/>
                  </a:cubicBezTo>
                  <a:lnTo>
                    <a:pt x="20722" y="7127"/>
                  </a:lnTo>
                  <a:cubicBezTo>
                    <a:pt x="21275" y="7354"/>
                    <a:pt x="21600" y="7700"/>
                    <a:pt x="21600" y="8062"/>
                  </a:cubicBezTo>
                  <a:lnTo>
                    <a:pt x="21600" y="19704"/>
                  </a:lnTo>
                  <a:cubicBezTo>
                    <a:pt x="21600" y="20698"/>
                    <a:pt x="19404" y="21246"/>
                    <a:pt x="17908" y="20639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" name="Shape">
              <a:extLst>
                <a:ext uri="{FF2B5EF4-FFF2-40B4-BE49-F238E27FC236}">
                  <a16:creationId xmlns:a16="http://schemas.microsoft.com/office/drawing/2014/main" xmlns="" id="{10057B18-37DF-2556-2675-047450EFB895}"/>
                </a:ext>
              </a:extLst>
            </p:cNvPr>
            <p:cNvSpPr/>
            <p:nvPr/>
          </p:nvSpPr>
          <p:spPr>
            <a:xfrm>
              <a:off x="6342801" y="2392833"/>
              <a:ext cx="1687830" cy="312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36" extrusionOk="0">
                  <a:moveTo>
                    <a:pt x="3706" y="20577"/>
                  </a:moveTo>
                  <a:lnTo>
                    <a:pt x="20722" y="13671"/>
                  </a:lnTo>
                  <a:cubicBezTo>
                    <a:pt x="21275" y="13442"/>
                    <a:pt x="21600" y="13095"/>
                    <a:pt x="21600" y="12731"/>
                  </a:cubicBezTo>
                  <a:lnTo>
                    <a:pt x="21600" y="1347"/>
                  </a:lnTo>
                  <a:cubicBezTo>
                    <a:pt x="21600" y="230"/>
                    <a:pt x="19130" y="-405"/>
                    <a:pt x="17423" y="289"/>
                  </a:cubicBezTo>
                  <a:lnTo>
                    <a:pt x="878" y="7009"/>
                  </a:lnTo>
                  <a:cubicBezTo>
                    <a:pt x="325" y="7238"/>
                    <a:pt x="0" y="7585"/>
                    <a:pt x="0" y="7949"/>
                  </a:cubicBezTo>
                  <a:lnTo>
                    <a:pt x="0" y="19646"/>
                  </a:lnTo>
                  <a:cubicBezTo>
                    <a:pt x="0" y="20636"/>
                    <a:pt x="2194" y="21195"/>
                    <a:pt x="3706" y="20577"/>
                  </a:cubicBezTo>
                  <a:close/>
                </a:path>
              </a:pathLst>
            </a:custGeom>
            <a:solidFill>
              <a:srgbClr val="77C0E3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TextBox 13">
              <a:extLst>
                <a:ext uri="{FF2B5EF4-FFF2-40B4-BE49-F238E27FC236}">
                  <a16:creationId xmlns:a16="http://schemas.microsoft.com/office/drawing/2014/main" xmlns="" id="{2936AF62-6924-AED9-B24E-DA834299F699}"/>
                </a:ext>
              </a:extLst>
            </p:cNvPr>
            <p:cNvSpPr txBox="1"/>
            <p:nvPr/>
          </p:nvSpPr>
          <p:spPr>
            <a:xfrm>
              <a:off x="6715123" y="1926178"/>
              <a:ext cx="482590" cy="76880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2</a:t>
              </a:r>
            </a:p>
          </p:txBody>
        </p:sp>
        <p:sp>
          <p:nvSpPr>
            <p:cNvPr id="28" name="TextBox 17">
              <a:extLst>
                <a:ext uri="{FF2B5EF4-FFF2-40B4-BE49-F238E27FC236}">
                  <a16:creationId xmlns:a16="http://schemas.microsoft.com/office/drawing/2014/main" xmlns="" id="{2514B071-6F6F-CAEE-7B47-D2CF269F8B0F}"/>
                </a:ext>
              </a:extLst>
            </p:cNvPr>
            <p:cNvSpPr txBox="1"/>
            <p:nvPr/>
          </p:nvSpPr>
          <p:spPr>
            <a:xfrm>
              <a:off x="6354432" y="3749081"/>
              <a:ext cx="1686562" cy="509674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>
              <a:defPPr>
                <a:defRPr lang="ar-SY"/>
              </a:defPPr>
              <a:lvl1pPr algn="ctr" rtl="0">
                <a:defRPr sz="28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  <a:lvl2pPr algn="l" rtl="0"/>
              <a:lvl3pPr algn="l" rtl="0"/>
              <a:lvl4pPr algn="l" rtl="0"/>
              <a:lvl5pPr algn="l" rtl="0"/>
              <a:lvl6pPr algn="l" rtl="0"/>
              <a:lvl7pPr algn="l" rtl="0"/>
              <a:lvl8pPr algn="l" rtl="0"/>
              <a:lvl9pPr algn="l" rtl="0"/>
            </a:lstStyle>
            <a:p>
              <a:pPr>
                <a:lnSpc>
                  <a:spcPct val="90000"/>
                </a:lnSpc>
              </a:pPr>
              <a:r>
                <a:rPr lang="ar-SY" dirty="0"/>
                <a:t>قلة الخبرة</a:t>
              </a:r>
              <a:endParaRPr lang="en-US" dirty="0"/>
            </a:p>
          </p:txBody>
        </p:sp>
      </p:grpSp>
      <p:grpSp>
        <p:nvGrpSpPr>
          <p:cNvPr id="29" name="Group 38">
            <a:extLst>
              <a:ext uri="{FF2B5EF4-FFF2-40B4-BE49-F238E27FC236}">
                <a16:creationId xmlns:a16="http://schemas.microsoft.com/office/drawing/2014/main" xmlns="" id="{BC0E464F-2D25-5E6A-94CC-16A016291C5F}"/>
              </a:ext>
            </a:extLst>
          </p:cNvPr>
          <p:cNvGrpSpPr/>
          <p:nvPr/>
        </p:nvGrpSpPr>
        <p:grpSpPr>
          <a:xfrm>
            <a:off x="1013994" y="1887358"/>
            <a:ext cx="1746775" cy="4026574"/>
            <a:chOff x="8649968" y="1338733"/>
            <a:chExt cx="1813563" cy="4180534"/>
          </a:xfrm>
        </p:grpSpPr>
        <p:sp>
          <p:nvSpPr>
            <p:cNvPr id="30" name="Shape">
              <a:extLst>
                <a:ext uri="{FF2B5EF4-FFF2-40B4-BE49-F238E27FC236}">
                  <a16:creationId xmlns:a16="http://schemas.microsoft.com/office/drawing/2014/main" xmlns="" id="{4BE74B76-D99A-D425-98E5-55400F344E3B}"/>
                </a:ext>
              </a:extLst>
            </p:cNvPr>
            <p:cNvSpPr/>
            <p:nvPr/>
          </p:nvSpPr>
          <p:spPr>
            <a:xfrm>
              <a:off x="8776969" y="1338733"/>
              <a:ext cx="1686562" cy="3149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93" extrusionOk="0">
                  <a:moveTo>
                    <a:pt x="17908" y="20639"/>
                  </a:moveTo>
                  <a:lnTo>
                    <a:pt x="878" y="13765"/>
                  </a:lnTo>
                  <a:cubicBezTo>
                    <a:pt x="325" y="13538"/>
                    <a:pt x="0" y="13192"/>
                    <a:pt x="0" y="12830"/>
                  </a:cubicBezTo>
                  <a:lnTo>
                    <a:pt x="0" y="1188"/>
                  </a:lnTo>
                  <a:cubicBezTo>
                    <a:pt x="0" y="202"/>
                    <a:pt x="2196" y="-354"/>
                    <a:pt x="3692" y="253"/>
                  </a:cubicBezTo>
                  <a:lnTo>
                    <a:pt x="20722" y="7127"/>
                  </a:lnTo>
                  <a:cubicBezTo>
                    <a:pt x="21275" y="7354"/>
                    <a:pt x="21600" y="7700"/>
                    <a:pt x="21600" y="8062"/>
                  </a:cubicBezTo>
                  <a:lnTo>
                    <a:pt x="21600" y="19704"/>
                  </a:lnTo>
                  <a:cubicBezTo>
                    <a:pt x="21600" y="20698"/>
                    <a:pt x="19404" y="21246"/>
                    <a:pt x="17908" y="20639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" name="Shape">
              <a:extLst>
                <a:ext uri="{FF2B5EF4-FFF2-40B4-BE49-F238E27FC236}">
                  <a16:creationId xmlns:a16="http://schemas.microsoft.com/office/drawing/2014/main" xmlns="" id="{D14F82FF-C602-7846-B09E-80D33A4E263F}"/>
                </a:ext>
              </a:extLst>
            </p:cNvPr>
            <p:cNvSpPr/>
            <p:nvPr/>
          </p:nvSpPr>
          <p:spPr>
            <a:xfrm>
              <a:off x="8649968" y="2392833"/>
              <a:ext cx="1687831" cy="31264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836" extrusionOk="0">
                  <a:moveTo>
                    <a:pt x="3706" y="20577"/>
                  </a:moveTo>
                  <a:lnTo>
                    <a:pt x="20722" y="13671"/>
                  </a:lnTo>
                  <a:cubicBezTo>
                    <a:pt x="21275" y="13442"/>
                    <a:pt x="21600" y="13095"/>
                    <a:pt x="21600" y="12731"/>
                  </a:cubicBezTo>
                  <a:lnTo>
                    <a:pt x="21600" y="1347"/>
                  </a:lnTo>
                  <a:cubicBezTo>
                    <a:pt x="21600" y="230"/>
                    <a:pt x="19130" y="-405"/>
                    <a:pt x="17423" y="289"/>
                  </a:cubicBezTo>
                  <a:lnTo>
                    <a:pt x="878" y="7009"/>
                  </a:lnTo>
                  <a:cubicBezTo>
                    <a:pt x="325" y="7238"/>
                    <a:pt x="0" y="7585"/>
                    <a:pt x="0" y="7949"/>
                  </a:cubicBezTo>
                  <a:lnTo>
                    <a:pt x="0" y="19646"/>
                  </a:lnTo>
                  <a:cubicBezTo>
                    <a:pt x="16" y="20636"/>
                    <a:pt x="2194" y="21195"/>
                    <a:pt x="3706" y="20577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 sz="3000">
                  <a:solidFill>
                    <a:srgbClr val="FFFFFF"/>
                  </a:solidFill>
                </a:defRPr>
              </a:pPr>
              <a:endParaRPr dirty="0"/>
            </a:p>
          </p:txBody>
        </p:sp>
        <p:sp>
          <p:nvSpPr>
            <p:cNvPr id="32" name="TextBox 14">
              <a:extLst>
                <a:ext uri="{FF2B5EF4-FFF2-40B4-BE49-F238E27FC236}">
                  <a16:creationId xmlns:a16="http://schemas.microsoft.com/office/drawing/2014/main" xmlns="" id="{BB8C6F3D-CDAF-971F-7412-FCE03BE44CDD}"/>
                </a:ext>
              </a:extLst>
            </p:cNvPr>
            <p:cNvSpPr txBox="1"/>
            <p:nvPr/>
          </p:nvSpPr>
          <p:spPr>
            <a:xfrm>
              <a:off x="9032915" y="1943104"/>
              <a:ext cx="461342" cy="734953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0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5</a:t>
              </a:r>
            </a:p>
          </p:txBody>
        </p:sp>
        <p:sp>
          <p:nvSpPr>
            <p:cNvPr id="33" name="TextBox 18">
              <a:extLst>
                <a:ext uri="{FF2B5EF4-FFF2-40B4-BE49-F238E27FC236}">
                  <a16:creationId xmlns:a16="http://schemas.microsoft.com/office/drawing/2014/main" xmlns="" id="{AD6E30D0-EC34-749D-8662-6A91F36A70B6}"/>
                </a:ext>
              </a:extLst>
            </p:cNvPr>
            <p:cNvSpPr txBox="1"/>
            <p:nvPr/>
          </p:nvSpPr>
          <p:spPr>
            <a:xfrm>
              <a:off x="8723130" y="3365083"/>
              <a:ext cx="1454205" cy="1314927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>
              <a:defPPr>
                <a:defRPr lang="ar-SY"/>
              </a:defPPr>
              <a:lvl1pPr algn="ctr" rtl="0">
                <a:defRPr sz="2800" b="1">
                  <a:solidFill>
                    <a:schemeClr val="bg1"/>
                  </a:solidFill>
                  <a:latin typeface="Adobe Arabic" panose="02040503050201020203" pitchFamily="18" charset="-78"/>
                  <a:cs typeface="Adobe Arabic" panose="02040503050201020203" pitchFamily="18" charset="-78"/>
                </a:defRPr>
              </a:lvl1pPr>
              <a:lvl2pPr algn="l" rtl="0"/>
              <a:lvl3pPr algn="l" rtl="0"/>
              <a:lvl4pPr algn="l" rtl="0"/>
              <a:lvl5pPr algn="l" rtl="0"/>
              <a:lvl6pPr algn="l" rtl="0"/>
              <a:lvl7pPr algn="l" rtl="0"/>
              <a:lvl8pPr algn="l" rtl="0"/>
              <a:lvl9pPr algn="l" rtl="0"/>
            </a:lstStyle>
            <a:p>
              <a:pPr algn="ctr" rtl="1">
                <a:lnSpc>
                  <a:spcPct val="90000"/>
                </a:lnSpc>
              </a:pPr>
              <a:r>
                <a:rPr lang="ar-SA" dirty="0"/>
                <a:t>عدم القدرة على التعامل مع الضغط</a:t>
              </a:r>
              <a:endParaRPr lang="en-US" dirty="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46375646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اقتراح الحلول والتحسينات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34" name="مجموعة 33">
            <a:extLst>
              <a:ext uri="{FF2B5EF4-FFF2-40B4-BE49-F238E27FC236}">
                <a16:creationId xmlns:a16="http://schemas.microsoft.com/office/drawing/2014/main" xmlns="" id="{6493DA35-97A8-FA7E-83B0-5F6EE0FA5AA9}"/>
              </a:ext>
            </a:extLst>
          </p:cNvPr>
          <p:cNvGrpSpPr/>
          <p:nvPr/>
        </p:nvGrpSpPr>
        <p:grpSpPr>
          <a:xfrm>
            <a:off x="9195233" y="2478781"/>
            <a:ext cx="1888826" cy="2627942"/>
            <a:chOff x="9316919" y="2131435"/>
            <a:chExt cx="1888826" cy="2627942"/>
          </a:xfrm>
        </p:grpSpPr>
        <p:sp>
          <p:nvSpPr>
            <p:cNvPr id="35" name="TextBox 7">
              <a:extLst>
                <a:ext uri="{FF2B5EF4-FFF2-40B4-BE49-F238E27FC236}">
                  <a16:creationId xmlns:a16="http://schemas.microsoft.com/office/drawing/2014/main" xmlns="" id="{32B8169F-04A3-650F-602E-7A55C8EC12C7}"/>
                </a:ext>
              </a:extLst>
            </p:cNvPr>
            <p:cNvSpPr txBox="1"/>
            <p:nvPr/>
          </p:nvSpPr>
          <p:spPr>
            <a:xfrm>
              <a:off x="9439504" y="2131435"/>
              <a:ext cx="1710943" cy="25655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اعتماد الأساليب الحديثة في التواصل</a:t>
              </a:r>
              <a:endParaRPr lang="en-US" sz="40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6" name="Frame 5">
              <a:extLst>
                <a:ext uri="{FF2B5EF4-FFF2-40B4-BE49-F238E27FC236}">
                  <a16:creationId xmlns:a16="http://schemas.microsoft.com/office/drawing/2014/main" xmlns="" id="{23AAFC4F-A2A2-6796-BBEA-D114A1794868}"/>
                </a:ext>
              </a:extLst>
            </p:cNvPr>
            <p:cNvSpPr/>
            <p:nvPr/>
          </p:nvSpPr>
          <p:spPr>
            <a:xfrm>
              <a:off x="9316919" y="2164550"/>
              <a:ext cx="1888826" cy="2594827"/>
            </a:xfrm>
            <a:prstGeom prst="frame">
              <a:avLst>
                <a:gd name="adj1" fmla="val 1556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ar-SA" sz="40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37" name="مجموعة 36">
            <a:extLst>
              <a:ext uri="{FF2B5EF4-FFF2-40B4-BE49-F238E27FC236}">
                <a16:creationId xmlns:a16="http://schemas.microsoft.com/office/drawing/2014/main" xmlns="" id="{60144954-9E39-96DA-9E5C-2C8F3B721855}"/>
              </a:ext>
            </a:extLst>
          </p:cNvPr>
          <p:cNvGrpSpPr/>
          <p:nvPr/>
        </p:nvGrpSpPr>
        <p:grpSpPr>
          <a:xfrm>
            <a:off x="5241677" y="2492701"/>
            <a:ext cx="1888832" cy="2614022"/>
            <a:chOff x="5363363" y="2145355"/>
            <a:chExt cx="1888832" cy="2614022"/>
          </a:xfrm>
        </p:grpSpPr>
        <p:sp>
          <p:nvSpPr>
            <p:cNvPr id="38" name="TextBox 7">
              <a:extLst>
                <a:ext uri="{FF2B5EF4-FFF2-40B4-BE49-F238E27FC236}">
                  <a16:creationId xmlns:a16="http://schemas.microsoft.com/office/drawing/2014/main" xmlns="" id="{06AB7FF3-DF6C-1EA6-F927-7B56BB26DB88}"/>
                </a:ext>
              </a:extLst>
            </p:cNvPr>
            <p:cNvSpPr txBox="1"/>
            <p:nvPr/>
          </p:nvSpPr>
          <p:spPr>
            <a:xfrm>
              <a:off x="5405080" y="2145355"/>
              <a:ext cx="1710948" cy="25655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توفير الموارد اللازمة</a:t>
              </a:r>
              <a:endParaRPr lang="en-US" sz="40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39" name="Frame 5">
              <a:extLst>
                <a:ext uri="{FF2B5EF4-FFF2-40B4-BE49-F238E27FC236}">
                  <a16:creationId xmlns:a16="http://schemas.microsoft.com/office/drawing/2014/main" xmlns="" id="{37C1D268-D9B4-C5C6-605C-FA74C4E86E89}"/>
                </a:ext>
              </a:extLst>
            </p:cNvPr>
            <p:cNvSpPr/>
            <p:nvPr/>
          </p:nvSpPr>
          <p:spPr>
            <a:xfrm>
              <a:off x="5363363" y="2164551"/>
              <a:ext cx="1888832" cy="2594826"/>
            </a:xfrm>
            <a:prstGeom prst="frame">
              <a:avLst>
                <a:gd name="adj1" fmla="val 1556"/>
              </a:avLst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ar-SA" sz="4000" b="1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0" name="مجموعة 39">
            <a:extLst>
              <a:ext uri="{FF2B5EF4-FFF2-40B4-BE49-F238E27FC236}">
                <a16:creationId xmlns:a16="http://schemas.microsoft.com/office/drawing/2014/main" xmlns="" id="{700DB63C-E8BF-82E5-595C-BD0957DA0051}"/>
              </a:ext>
            </a:extLst>
          </p:cNvPr>
          <p:cNvGrpSpPr/>
          <p:nvPr/>
        </p:nvGrpSpPr>
        <p:grpSpPr>
          <a:xfrm>
            <a:off x="3271284" y="2445969"/>
            <a:ext cx="1969350" cy="2660754"/>
            <a:chOff x="3392970" y="2098623"/>
            <a:chExt cx="1969350" cy="2660754"/>
          </a:xfrm>
        </p:grpSpPr>
        <p:sp>
          <p:nvSpPr>
            <p:cNvPr id="41" name="TextBox 7">
              <a:extLst>
                <a:ext uri="{FF2B5EF4-FFF2-40B4-BE49-F238E27FC236}">
                  <a16:creationId xmlns:a16="http://schemas.microsoft.com/office/drawing/2014/main" xmlns="" id="{7473A51C-9995-A6FB-7EB7-C0FA38E20667}"/>
                </a:ext>
              </a:extLst>
            </p:cNvPr>
            <p:cNvSpPr txBox="1"/>
            <p:nvPr/>
          </p:nvSpPr>
          <p:spPr>
            <a:xfrm>
              <a:off x="3392970" y="2098623"/>
              <a:ext cx="1969350" cy="25655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التخطيط الجيد</a:t>
              </a:r>
              <a:endParaRPr lang="ar-SA" sz="40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2" name="Frame 5">
              <a:extLst>
                <a:ext uri="{FF2B5EF4-FFF2-40B4-BE49-F238E27FC236}">
                  <a16:creationId xmlns:a16="http://schemas.microsoft.com/office/drawing/2014/main" xmlns="" id="{9CFD8D00-C1BA-41B7-6ACC-2D1424D40D3F}"/>
                </a:ext>
              </a:extLst>
            </p:cNvPr>
            <p:cNvSpPr/>
            <p:nvPr/>
          </p:nvSpPr>
          <p:spPr>
            <a:xfrm>
              <a:off x="3393668" y="2164551"/>
              <a:ext cx="1888827" cy="2594826"/>
            </a:xfrm>
            <a:prstGeom prst="frame">
              <a:avLst>
                <a:gd name="adj1" fmla="val 1556"/>
              </a:avLst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ar-SA" sz="40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3" name="مجموعة 42">
            <a:extLst>
              <a:ext uri="{FF2B5EF4-FFF2-40B4-BE49-F238E27FC236}">
                <a16:creationId xmlns:a16="http://schemas.microsoft.com/office/drawing/2014/main" xmlns="" id="{1D03A2FF-85F7-5218-96CC-616F16D2A401}"/>
              </a:ext>
            </a:extLst>
          </p:cNvPr>
          <p:cNvGrpSpPr/>
          <p:nvPr/>
        </p:nvGrpSpPr>
        <p:grpSpPr>
          <a:xfrm>
            <a:off x="1302133" y="2445969"/>
            <a:ext cx="1888999" cy="2660754"/>
            <a:chOff x="1423819" y="2098623"/>
            <a:chExt cx="1888999" cy="2660754"/>
          </a:xfrm>
        </p:grpSpPr>
        <p:sp>
          <p:nvSpPr>
            <p:cNvPr id="44" name="TextBox 7">
              <a:extLst>
                <a:ext uri="{FF2B5EF4-FFF2-40B4-BE49-F238E27FC236}">
                  <a16:creationId xmlns:a16="http://schemas.microsoft.com/office/drawing/2014/main" xmlns="" id="{A07C89F4-6618-9667-1EFC-07EE2B654871}"/>
                </a:ext>
              </a:extLst>
            </p:cNvPr>
            <p:cNvSpPr txBox="1"/>
            <p:nvPr/>
          </p:nvSpPr>
          <p:spPr>
            <a:xfrm>
              <a:off x="1423819" y="2098623"/>
              <a:ext cx="1861499" cy="2565550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 rtl="1"/>
              <a:r>
                <a:rPr lang="ar-SA" sz="2800" b="1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العمل الجماعي والتنسيق</a:t>
              </a:r>
              <a:endParaRPr lang="en-US" sz="40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5" name="Frame 5">
              <a:extLst>
                <a:ext uri="{FF2B5EF4-FFF2-40B4-BE49-F238E27FC236}">
                  <a16:creationId xmlns:a16="http://schemas.microsoft.com/office/drawing/2014/main" xmlns="" id="{BCF41110-8114-BAB6-1EAE-048C8426F8F8}"/>
                </a:ext>
              </a:extLst>
            </p:cNvPr>
            <p:cNvSpPr/>
            <p:nvPr/>
          </p:nvSpPr>
          <p:spPr>
            <a:xfrm>
              <a:off x="1423989" y="2164551"/>
              <a:ext cx="1888829" cy="2594826"/>
            </a:xfrm>
            <a:prstGeom prst="frame">
              <a:avLst>
                <a:gd name="adj1" fmla="val 1556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ar-SA" sz="40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6" name="مجموعة 45">
            <a:extLst>
              <a:ext uri="{FF2B5EF4-FFF2-40B4-BE49-F238E27FC236}">
                <a16:creationId xmlns:a16="http://schemas.microsoft.com/office/drawing/2014/main" xmlns="" id="{F3174E47-62FD-3766-5072-3BC5D29D05E8}"/>
              </a:ext>
            </a:extLst>
          </p:cNvPr>
          <p:cNvGrpSpPr/>
          <p:nvPr/>
        </p:nvGrpSpPr>
        <p:grpSpPr>
          <a:xfrm>
            <a:off x="7211361" y="2511897"/>
            <a:ext cx="1888832" cy="2594826"/>
            <a:chOff x="7333047" y="2164551"/>
            <a:chExt cx="1888832" cy="2594826"/>
          </a:xfrm>
        </p:grpSpPr>
        <p:sp>
          <p:nvSpPr>
            <p:cNvPr id="47" name="TextBox 7">
              <a:extLst>
                <a:ext uri="{FF2B5EF4-FFF2-40B4-BE49-F238E27FC236}">
                  <a16:creationId xmlns:a16="http://schemas.microsoft.com/office/drawing/2014/main" xmlns="" id="{49F36BBC-553E-5714-3ADC-14ABBD7721CB}"/>
                </a:ext>
              </a:extLst>
            </p:cNvPr>
            <p:cNvSpPr txBox="1"/>
            <p:nvPr/>
          </p:nvSpPr>
          <p:spPr>
            <a:xfrm>
              <a:off x="7427584" y="2179187"/>
              <a:ext cx="1710948" cy="2565551"/>
            </a:xfrm>
            <a:prstGeom prst="rect">
              <a:avLst/>
            </a:prstGeom>
            <a:noFill/>
          </p:spPr>
          <p:txBody>
            <a:bodyPr wrap="square" rtlCol="0" anchor="ctr">
              <a:noAutofit/>
            </a:bodyPr>
            <a:lstStyle/>
            <a:p>
              <a:pPr algn="ctr"/>
              <a:r>
                <a:rPr lang="ar-SA" sz="2800" b="1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إجراء التدريبات اللازمة للفريق</a:t>
              </a:r>
              <a:endParaRPr lang="en-US" sz="40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8" name="Frame 5">
              <a:extLst>
                <a:ext uri="{FF2B5EF4-FFF2-40B4-BE49-F238E27FC236}">
                  <a16:creationId xmlns:a16="http://schemas.microsoft.com/office/drawing/2014/main" xmlns="" id="{A34718FD-CAD0-3640-4A7B-50101078A88D}"/>
                </a:ext>
              </a:extLst>
            </p:cNvPr>
            <p:cNvSpPr/>
            <p:nvPr/>
          </p:nvSpPr>
          <p:spPr>
            <a:xfrm>
              <a:off x="7333047" y="2164551"/>
              <a:ext cx="1888832" cy="2594826"/>
            </a:xfrm>
            <a:prstGeom prst="frame">
              <a:avLst>
                <a:gd name="adj1" fmla="val 1556"/>
              </a:avLst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ar-SA" sz="40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50" name="صورة الشريحة 49">
                <a:extLst>
                  <a:ext uri="{FF2B5EF4-FFF2-40B4-BE49-F238E27FC236}">
                    <a16:creationId xmlns:a16="http://schemas.microsoft.com/office/drawing/2014/main" id="{BAF9AD96-7E94-5A75-FDB5-8614AA7ECCE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45636124"/>
                  </p:ext>
                </p:extLst>
              </p:nvPr>
            </p:nvGraphicFramePr>
            <p:xfrm>
              <a:off x="11215147" y="193806"/>
              <a:ext cx="431037" cy="431037"/>
            </p:xfrm>
            <a:graphic>
              <a:graphicData uri="http://schemas.microsoft.com/office/powerpoint/2016/slidezoom">
                <pslz:sldZm>
                  <pslz:sldZmObj sldId="308" cId="1847454492">
                    <pslz:zmPr id="{D9BD083E-1C97-47F2-80BD-3FEFCE6DF9DE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1037" cy="431037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50" name="صورة الشريحة 49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BAF9AD96-7E94-5A75-FDB5-8614AA7ECCE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215147" y="193806"/>
                <a:ext cx="431037" cy="431037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4" name="TextBox 23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822358768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اقتراح الحلول والتحسينات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0" name="صورة 29">
            <a:extLst>
              <a:ext uri="{FF2B5EF4-FFF2-40B4-BE49-F238E27FC236}">
                <a16:creationId xmlns:a16="http://schemas.microsoft.com/office/drawing/2014/main" xmlns="" id="{38C5061E-551D-9733-E7AB-6C722B8F4B0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57" y="2429843"/>
            <a:ext cx="4176841" cy="3247014"/>
          </a:xfrm>
          <a:prstGeom prst="rect">
            <a:avLst/>
          </a:prstGeom>
        </p:spPr>
      </p:pic>
      <p:sp>
        <p:nvSpPr>
          <p:cNvPr id="31" name="TextBox 7">
            <a:extLst>
              <a:ext uri="{FF2B5EF4-FFF2-40B4-BE49-F238E27FC236}">
                <a16:creationId xmlns:a16="http://schemas.microsoft.com/office/drawing/2014/main" xmlns="" id="{BECE9D03-5A93-E34B-95B9-3C7C7B24DE02}"/>
              </a:ext>
            </a:extLst>
          </p:cNvPr>
          <p:cNvSpPr txBox="1"/>
          <p:nvPr/>
        </p:nvSpPr>
        <p:spPr>
          <a:xfrm>
            <a:off x="4557486" y="2478644"/>
            <a:ext cx="383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القدرة على التعامل مع المواقف الطارئة</a:t>
            </a:r>
            <a:endParaRPr lang="en-US" sz="72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2" name="TextBox 4">
            <a:extLst>
              <a:ext uri="{FF2B5EF4-FFF2-40B4-BE49-F238E27FC236}">
                <a16:creationId xmlns:a16="http://schemas.microsoft.com/office/drawing/2014/main" xmlns="" id="{51ECC752-CDF0-D233-980F-A0BEF7FAB2BB}"/>
              </a:ext>
            </a:extLst>
          </p:cNvPr>
          <p:cNvSpPr txBox="1"/>
          <p:nvPr/>
        </p:nvSpPr>
        <p:spPr>
          <a:xfrm>
            <a:off x="4652543" y="1344612"/>
            <a:ext cx="383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إجراء تقييمات دورية</a:t>
            </a:r>
            <a:endParaRPr lang="en-US" sz="72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3" name="TextBox 10">
            <a:extLst>
              <a:ext uri="{FF2B5EF4-FFF2-40B4-BE49-F238E27FC236}">
                <a16:creationId xmlns:a16="http://schemas.microsoft.com/office/drawing/2014/main" xmlns="" id="{E1BE3992-3527-D9E7-C154-A33D3AB97487}"/>
              </a:ext>
            </a:extLst>
          </p:cNvPr>
          <p:cNvSpPr txBox="1"/>
          <p:nvPr/>
        </p:nvSpPr>
        <p:spPr>
          <a:xfrm>
            <a:off x="4652543" y="3620199"/>
            <a:ext cx="383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تحديث الخطط والاستراتيجيات</a:t>
            </a:r>
            <a:endParaRPr lang="en-US" sz="72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9" name="TextBox 7">
            <a:extLst>
              <a:ext uri="{FF2B5EF4-FFF2-40B4-BE49-F238E27FC236}">
                <a16:creationId xmlns:a16="http://schemas.microsoft.com/office/drawing/2014/main" xmlns="" id="{E892B271-7286-141C-BA12-EBC2B97FAF72}"/>
              </a:ext>
            </a:extLst>
          </p:cNvPr>
          <p:cNvSpPr txBox="1"/>
          <p:nvPr/>
        </p:nvSpPr>
        <p:spPr>
          <a:xfrm>
            <a:off x="4557486" y="5757615"/>
            <a:ext cx="383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التعاون مع الجهات الخارجية</a:t>
            </a:r>
            <a:endParaRPr lang="en-US" sz="72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50" name="TextBox 4">
            <a:extLst>
              <a:ext uri="{FF2B5EF4-FFF2-40B4-BE49-F238E27FC236}">
                <a16:creationId xmlns:a16="http://schemas.microsoft.com/office/drawing/2014/main" xmlns="" id="{B52988E0-2BF2-59DC-C8F3-3B5A03BEA264}"/>
              </a:ext>
            </a:extLst>
          </p:cNvPr>
          <p:cNvSpPr txBox="1"/>
          <p:nvPr/>
        </p:nvSpPr>
        <p:spPr>
          <a:xfrm>
            <a:off x="4652543" y="4667630"/>
            <a:ext cx="38310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استخدام التقنيات الحديثة</a:t>
            </a:r>
            <a:endParaRPr lang="en-US" sz="72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grpSp>
        <p:nvGrpSpPr>
          <p:cNvPr id="51" name="مجموعة 50">
            <a:extLst>
              <a:ext uri="{FF2B5EF4-FFF2-40B4-BE49-F238E27FC236}">
                <a16:creationId xmlns:a16="http://schemas.microsoft.com/office/drawing/2014/main" xmlns="" id="{7C517F90-53C3-7B71-61BA-EB154749707E}"/>
              </a:ext>
            </a:extLst>
          </p:cNvPr>
          <p:cNvGrpSpPr/>
          <p:nvPr/>
        </p:nvGrpSpPr>
        <p:grpSpPr>
          <a:xfrm flipH="1">
            <a:off x="8789670" y="4574018"/>
            <a:ext cx="4069583" cy="695785"/>
            <a:chOff x="0" y="1316121"/>
            <a:chExt cx="4069583" cy="695785"/>
          </a:xfrm>
        </p:grpSpPr>
        <p:sp>
          <p:nvSpPr>
            <p:cNvPr id="52" name="Pentagon 2">
              <a:extLst>
                <a:ext uri="{FF2B5EF4-FFF2-40B4-BE49-F238E27FC236}">
                  <a16:creationId xmlns:a16="http://schemas.microsoft.com/office/drawing/2014/main" xmlns="" id="{F02FAB50-9655-928C-CA83-37CCF26A5D35}"/>
                </a:ext>
              </a:extLst>
            </p:cNvPr>
            <p:cNvSpPr/>
            <p:nvPr/>
          </p:nvSpPr>
          <p:spPr>
            <a:xfrm>
              <a:off x="912675" y="1316121"/>
              <a:ext cx="3156908" cy="695785"/>
            </a:xfrm>
            <a:prstGeom prst="homePlate">
              <a:avLst/>
            </a:prstGeom>
            <a:solidFill>
              <a:srgbClr val="31394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3" name="Pentagon 40">
              <a:extLst>
                <a:ext uri="{FF2B5EF4-FFF2-40B4-BE49-F238E27FC236}">
                  <a16:creationId xmlns:a16="http://schemas.microsoft.com/office/drawing/2014/main" xmlns="" id="{FF682DBB-4885-3BD8-A726-6A1C143A4D73}"/>
                </a:ext>
              </a:extLst>
            </p:cNvPr>
            <p:cNvSpPr/>
            <p:nvPr/>
          </p:nvSpPr>
          <p:spPr>
            <a:xfrm>
              <a:off x="0" y="1316121"/>
              <a:ext cx="2249315" cy="695785"/>
            </a:xfrm>
            <a:prstGeom prst="homePlate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54" name="مجموعة 53">
            <a:extLst>
              <a:ext uri="{FF2B5EF4-FFF2-40B4-BE49-F238E27FC236}">
                <a16:creationId xmlns:a16="http://schemas.microsoft.com/office/drawing/2014/main" xmlns="" id="{FC85719F-8CA9-2163-8E1F-BA9462AD2DB5}"/>
              </a:ext>
            </a:extLst>
          </p:cNvPr>
          <p:cNvGrpSpPr/>
          <p:nvPr/>
        </p:nvGrpSpPr>
        <p:grpSpPr>
          <a:xfrm flipH="1">
            <a:off x="8789670" y="1352951"/>
            <a:ext cx="4069583" cy="695785"/>
            <a:chOff x="0" y="1316121"/>
            <a:chExt cx="4069583" cy="695785"/>
          </a:xfrm>
        </p:grpSpPr>
        <p:sp>
          <p:nvSpPr>
            <p:cNvPr id="55" name="Pentagon 2">
              <a:extLst>
                <a:ext uri="{FF2B5EF4-FFF2-40B4-BE49-F238E27FC236}">
                  <a16:creationId xmlns:a16="http://schemas.microsoft.com/office/drawing/2014/main" xmlns="" id="{975704EE-959D-9DB1-8D5E-DFC6D1EE9857}"/>
                </a:ext>
              </a:extLst>
            </p:cNvPr>
            <p:cNvSpPr/>
            <p:nvPr/>
          </p:nvSpPr>
          <p:spPr>
            <a:xfrm>
              <a:off x="912675" y="1316121"/>
              <a:ext cx="3156908" cy="695785"/>
            </a:xfrm>
            <a:prstGeom prst="homePlate">
              <a:avLst/>
            </a:prstGeom>
            <a:solidFill>
              <a:srgbClr val="31394C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6" name="Pentagon 40">
              <a:extLst>
                <a:ext uri="{FF2B5EF4-FFF2-40B4-BE49-F238E27FC236}">
                  <a16:creationId xmlns:a16="http://schemas.microsoft.com/office/drawing/2014/main" xmlns="" id="{CDB1E415-F373-FCD8-3B63-9B14BF0702BA}"/>
                </a:ext>
              </a:extLst>
            </p:cNvPr>
            <p:cNvSpPr/>
            <p:nvPr/>
          </p:nvSpPr>
          <p:spPr>
            <a:xfrm>
              <a:off x="0" y="1316121"/>
              <a:ext cx="2249315" cy="695785"/>
            </a:xfrm>
            <a:prstGeom prst="homePlate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57" name="مجموعة 56">
            <a:extLst>
              <a:ext uri="{FF2B5EF4-FFF2-40B4-BE49-F238E27FC236}">
                <a16:creationId xmlns:a16="http://schemas.microsoft.com/office/drawing/2014/main" xmlns="" id="{90902F1A-3E34-8D90-A4FE-8F7480AA6FB0}"/>
              </a:ext>
            </a:extLst>
          </p:cNvPr>
          <p:cNvGrpSpPr/>
          <p:nvPr/>
        </p:nvGrpSpPr>
        <p:grpSpPr>
          <a:xfrm flipH="1">
            <a:off x="8855546" y="2397886"/>
            <a:ext cx="4069583" cy="695785"/>
            <a:chOff x="0" y="2395520"/>
            <a:chExt cx="4069583" cy="695785"/>
          </a:xfrm>
        </p:grpSpPr>
        <p:sp>
          <p:nvSpPr>
            <p:cNvPr id="58" name="Pentagon 24">
              <a:extLst>
                <a:ext uri="{FF2B5EF4-FFF2-40B4-BE49-F238E27FC236}">
                  <a16:creationId xmlns:a16="http://schemas.microsoft.com/office/drawing/2014/main" xmlns="" id="{B1E77933-40D4-D008-3E54-770B895F3A15}"/>
                </a:ext>
              </a:extLst>
            </p:cNvPr>
            <p:cNvSpPr/>
            <p:nvPr/>
          </p:nvSpPr>
          <p:spPr>
            <a:xfrm>
              <a:off x="912675" y="2395520"/>
              <a:ext cx="3156908" cy="695785"/>
            </a:xfrm>
            <a:prstGeom prst="homePlate">
              <a:avLst/>
            </a:prstGeom>
            <a:solidFill>
              <a:srgbClr val="2B5474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59" name="Pentagon 41">
              <a:extLst>
                <a:ext uri="{FF2B5EF4-FFF2-40B4-BE49-F238E27FC236}">
                  <a16:creationId xmlns:a16="http://schemas.microsoft.com/office/drawing/2014/main" xmlns="" id="{2E70E5A9-8E6F-992C-5B4B-ED54DA60F3ED}"/>
                </a:ext>
              </a:extLst>
            </p:cNvPr>
            <p:cNvSpPr/>
            <p:nvPr/>
          </p:nvSpPr>
          <p:spPr>
            <a:xfrm>
              <a:off x="0" y="2395520"/>
              <a:ext cx="2882452" cy="695785"/>
            </a:xfrm>
            <a:prstGeom prst="homePlat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60" name="مجموعة 59">
            <a:extLst>
              <a:ext uri="{FF2B5EF4-FFF2-40B4-BE49-F238E27FC236}">
                <a16:creationId xmlns:a16="http://schemas.microsoft.com/office/drawing/2014/main" xmlns="" id="{B627E275-AACB-C096-3BAD-39617C35995F}"/>
              </a:ext>
            </a:extLst>
          </p:cNvPr>
          <p:cNvGrpSpPr/>
          <p:nvPr/>
        </p:nvGrpSpPr>
        <p:grpSpPr>
          <a:xfrm flipH="1">
            <a:off x="8855545" y="3529083"/>
            <a:ext cx="4069583" cy="695786"/>
            <a:chOff x="-1" y="3474919"/>
            <a:chExt cx="4069583" cy="695786"/>
          </a:xfrm>
        </p:grpSpPr>
        <p:sp>
          <p:nvSpPr>
            <p:cNvPr id="61" name="Pentagon 25">
              <a:extLst>
                <a:ext uri="{FF2B5EF4-FFF2-40B4-BE49-F238E27FC236}">
                  <a16:creationId xmlns:a16="http://schemas.microsoft.com/office/drawing/2014/main" xmlns="" id="{8AA60A73-F669-829C-C3AD-88C56C9E0282}"/>
                </a:ext>
              </a:extLst>
            </p:cNvPr>
            <p:cNvSpPr/>
            <p:nvPr/>
          </p:nvSpPr>
          <p:spPr>
            <a:xfrm>
              <a:off x="912674" y="3474919"/>
              <a:ext cx="3156908" cy="695785"/>
            </a:xfrm>
            <a:prstGeom prst="homePlate">
              <a:avLst/>
            </a:prstGeom>
            <a:solidFill>
              <a:srgbClr val="579DA5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2" name="Pentagon 42">
              <a:extLst>
                <a:ext uri="{FF2B5EF4-FFF2-40B4-BE49-F238E27FC236}">
                  <a16:creationId xmlns:a16="http://schemas.microsoft.com/office/drawing/2014/main" xmlns="" id="{F2D86981-1F6D-6CE4-B9F7-DED6E50EF284}"/>
                </a:ext>
              </a:extLst>
            </p:cNvPr>
            <p:cNvSpPr/>
            <p:nvPr/>
          </p:nvSpPr>
          <p:spPr>
            <a:xfrm>
              <a:off x="-1" y="3474920"/>
              <a:ext cx="2882452" cy="695785"/>
            </a:xfrm>
            <a:prstGeom prst="homePlate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p:grpSp>
        <p:nvGrpSpPr>
          <p:cNvPr id="63" name="مجموعة 62">
            <a:extLst>
              <a:ext uri="{FF2B5EF4-FFF2-40B4-BE49-F238E27FC236}">
                <a16:creationId xmlns:a16="http://schemas.microsoft.com/office/drawing/2014/main" xmlns="" id="{9256B65D-6916-6532-EB3A-2F96260E3FAD}"/>
              </a:ext>
            </a:extLst>
          </p:cNvPr>
          <p:cNvGrpSpPr/>
          <p:nvPr/>
        </p:nvGrpSpPr>
        <p:grpSpPr>
          <a:xfrm flipH="1">
            <a:off x="8855546" y="5676857"/>
            <a:ext cx="4069583" cy="695785"/>
            <a:chOff x="0" y="2395520"/>
            <a:chExt cx="4069583" cy="695785"/>
          </a:xfrm>
        </p:grpSpPr>
        <p:sp>
          <p:nvSpPr>
            <p:cNvPr id="64" name="Pentagon 24">
              <a:extLst>
                <a:ext uri="{FF2B5EF4-FFF2-40B4-BE49-F238E27FC236}">
                  <a16:creationId xmlns:a16="http://schemas.microsoft.com/office/drawing/2014/main" xmlns="" id="{C63BF421-F708-1A38-788A-0DDCED7DC49C}"/>
                </a:ext>
              </a:extLst>
            </p:cNvPr>
            <p:cNvSpPr/>
            <p:nvPr/>
          </p:nvSpPr>
          <p:spPr>
            <a:xfrm>
              <a:off x="912675" y="2395520"/>
              <a:ext cx="3156908" cy="695785"/>
            </a:xfrm>
            <a:prstGeom prst="homePlate">
              <a:avLst/>
            </a:prstGeom>
            <a:solidFill>
              <a:srgbClr val="2B5474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  <p:sp>
          <p:nvSpPr>
            <p:cNvPr id="65" name="Pentagon 41">
              <a:extLst>
                <a:ext uri="{FF2B5EF4-FFF2-40B4-BE49-F238E27FC236}">
                  <a16:creationId xmlns:a16="http://schemas.microsoft.com/office/drawing/2014/main" xmlns="" id="{5E06C66E-FA73-FE9B-A87A-7704494A09C8}"/>
                </a:ext>
              </a:extLst>
            </p:cNvPr>
            <p:cNvSpPr/>
            <p:nvPr/>
          </p:nvSpPr>
          <p:spPr>
            <a:xfrm>
              <a:off x="0" y="2395520"/>
              <a:ext cx="2882452" cy="695785"/>
            </a:xfrm>
            <a:prstGeom prst="homePlate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28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7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 Unicode MS"/>
                <a:cs typeface="+mn-cs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67" name="صورة الشريحة 66">
                <a:extLst>
                  <a:ext uri="{FF2B5EF4-FFF2-40B4-BE49-F238E27FC236}">
                    <a16:creationId xmlns:a16="http://schemas.microsoft.com/office/drawing/2014/main" id="{791ED582-EE11-1FE3-D544-76C837739A06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634622847"/>
                  </p:ext>
                </p:extLst>
              </p:nvPr>
            </p:nvGraphicFramePr>
            <p:xfrm>
              <a:off x="11162393" y="190623"/>
              <a:ext cx="429612" cy="429612"/>
            </p:xfrm>
            <a:graphic>
              <a:graphicData uri="http://schemas.microsoft.com/office/powerpoint/2016/slidezoom">
                <pslz:sldZm>
                  <pslz:sldZmObj sldId="309" cId="2187851041">
                    <pslz:zmPr id="{2E8168EE-4225-41C6-A143-3D4A5B65C695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29612" cy="42961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67" name="صورة الشريحة 6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791ED582-EE11-1FE3-D544-76C837739A06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9"/>
                  </a:ext>
                </a:extLst>
              </a:blip>
              <a:stretch>
                <a:fillRect/>
              </a:stretch>
            </p:blipFill>
            <p:spPr>
              <a:xfrm>
                <a:off x="11162393" y="190623"/>
                <a:ext cx="429612" cy="42961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4" name="TextBox 33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10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184745449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  <p:bldP spid="49" grpId="0"/>
      <p:bldP spid="50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اقتراح الحلول والتحسينات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pic>
        <p:nvPicPr>
          <p:cNvPr id="25" name="صورة 24">
            <a:extLst>
              <a:ext uri="{FF2B5EF4-FFF2-40B4-BE49-F238E27FC236}">
                <a16:creationId xmlns:a16="http://schemas.microsoft.com/office/drawing/2014/main" xmlns="" id="{C3A96E36-3A15-28DD-BE35-ACFB1D20B4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8222" y="1464125"/>
            <a:ext cx="4752975" cy="4752975"/>
          </a:xfrm>
          <a:prstGeom prst="rect">
            <a:avLst/>
          </a:prstGeom>
        </p:spPr>
      </p:pic>
      <p:grpSp>
        <p:nvGrpSpPr>
          <p:cNvPr id="42" name="مجموعة 41">
            <a:extLst>
              <a:ext uri="{FF2B5EF4-FFF2-40B4-BE49-F238E27FC236}">
                <a16:creationId xmlns:a16="http://schemas.microsoft.com/office/drawing/2014/main" xmlns="" id="{8B02045B-9A74-0A95-4853-1EA28C6DC3B3}"/>
              </a:ext>
            </a:extLst>
          </p:cNvPr>
          <p:cNvGrpSpPr/>
          <p:nvPr/>
        </p:nvGrpSpPr>
        <p:grpSpPr>
          <a:xfrm flipH="1">
            <a:off x="5178230" y="3592854"/>
            <a:ext cx="5821824" cy="566813"/>
            <a:chOff x="1257131" y="3612349"/>
            <a:chExt cx="5821824" cy="566813"/>
          </a:xfrm>
        </p:grpSpPr>
        <p:sp>
          <p:nvSpPr>
            <p:cNvPr id="43" name="TextBox 32">
              <a:extLst>
                <a:ext uri="{FF2B5EF4-FFF2-40B4-BE49-F238E27FC236}">
                  <a16:creationId xmlns:a16="http://schemas.microsoft.com/office/drawing/2014/main" xmlns="" id="{17738EF4-F5F7-A57F-A5DB-359E90F1C556}"/>
                </a:ext>
              </a:extLst>
            </p:cNvPr>
            <p:cNvSpPr txBox="1"/>
            <p:nvPr/>
          </p:nvSpPr>
          <p:spPr>
            <a:xfrm>
              <a:off x="1978156" y="3655942"/>
              <a:ext cx="5100799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0"/>
              <a:r>
                <a:rPr lang="ar-SA" sz="2800" b="1" dirty="0">
                  <a:solidFill>
                    <a:schemeClr val="tx1">
                      <a:lumMod val="50000"/>
                      <a:lumOff val="50000"/>
                    </a:schemeClr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إدارة التكاليف</a:t>
              </a:r>
              <a:endParaRPr lang="ko-KR" altLang="en-US" sz="48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4" name="Rectangle 4">
              <a:extLst>
                <a:ext uri="{FF2B5EF4-FFF2-40B4-BE49-F238E27FC236}">
                  <a16:creationId xmlns:a16="http://schemas.microsoft.com/office/drawing/2014/main" xmlns="" id="{F1DA0C86-B169-A84A-7D7B-E8BD03BD46A6}"/>
                </a:ext>
              </a:extLst>
            </p:cNvPr>
            <p:cNvSpPr/>
            <p:nvPr/>
          </p:nvSpPr>
          <p:spPr>
            <a:xfrm>
              <a:off x="1257131" y="3612349"/>
              <a:ext cx="505258" cy="50525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4800" b="1">
                <a:solidFill>
                  <a:schemeClr val="tx1">
                    <a:lumMod val="50000"/>
                    <a:lumOff val="50000"/>
                  </a:schemeClr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5" name="مجموعة 44">
            <a:extLst>
              <a:ext uri="{FF2B5EF4-FFF2-40B4-BE49-F238E27FC236}">
                <a16:creationId xmlns:a16="http://schemas.microsoft.com/office/drawing/2014/main" xmlns="" id="{8BC91DA2-7259-B6B6-BF73-DF1944134F22}"/>
              </a:ext>
            </a:extLst>
          </p:cNvPr>
          <p:cNvGrpSpPr/>
          <p:nvPr/>
        </p:nvGrpSpPr>
        <p:grpSpPr>
          <a:xfrm flipH="1">
            <a:off x="5551587" y="4355705"/>
            <a:ext cx="5440423" cy="566813"/>
            <a:chOff x="900162" y="4375200"/>
            <a:chExt cx="5440423" cy="566813"/>
          </a:xfrm>
        </p:grpSpPr>
        <p:sp>
          <p:nvSpPr>
            <p:cNvPr id="46" name="TextBox 35">
              <a:extLst>
                <a:ext uri="{FF2B5EF4-FFF2-40B4-BE49-F238E27FC236}">
                  <a16:creationId xmlns:a16="http://schemas.microsoft.com/office/drawing/2014/main" xmlns="" id="{2CA9C8F0-0D9D-CE07-1134-C752A9B7BCB8}"/>
                </a:ext>
              </a:extLst>
            </p:cNvPr>
            <p:cNvSpPr txBox="1"/>
            <p:nvPr/>
          </p:nvSpPr>
          <p:spPr>
            <a:xfrm>
              <a:off x="1604801" y="4418793"/>
              <a:ext cx="4735784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0"/>
              <a:r>
                <a:rPr lang="ar-SA" sz="2800" b="1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تحسين خدمات الرعاية الصحية</a:t>
              </a:r>
              <a:endParaRPr lang="ko-KR" altLang="en-US" sz="48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47" name="Rectangle 5">
              <a:extLst>
                <a:ext uri="{FF2B5EF4-FFF2-40B4-BE49-F238E27FC236}">
                  <a16:creationId xmlns:a16="http://schemas.microsoft.com/office/drawing/2014/main" xmlns="" id="{767B7FA5-AA1C-2E14-B5D1-19E4C9A61618}"/>
                </a:ext>
              </a:extLst>
            </p:cNvPr>
            <p:cNvSpPr/>
            <p:nvPr/>
          </p:nvSpPr>
          <p:spPr>
            <a:xfrm>
              <a:off x="900162" y="4375200"/>
              <a:ext cx="505258" cy="505258"/>
            </a:xfrm>
            <a:prstGeom prst="rect">
              <a:avLst/>
            </a:prstGeom>
            <a:solidFill>
              <a:srgbClr val="579D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4800" b="1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48" name="مجموعة 47">
            <a:extLst>
              <a:ext uri="{FF2B5EF4-FFF2-40B4-BE49-F238E27FC236}">
                <a16:creationId xmlns:a16="http://schemas.microsoft.com/office/drawing/2014/main" xmlns="" id="{5E357EC5-C2AD-0A1C-966D-2C50C7FCF51B}"/>
              </a:ext>
            </a:extLst>
          </p:cNvPr>
          <p:cNvGrpSpPr/>
          <p:nvPr/>
        </p:nvGrpSpPr>
        <p:grpSpPr>
          <a:xfrm flipH="1">
            <a:off x="5551585" y="2830003"/>
            <a:ext cx="5440425" cy="566813"/>
            <a:chOff x="900160" y="2849498"/>
            <a:chExt cx="5440425" cy="566813"/>
          </a:xfrm>
        </p:grpSpPr>
        <p:sp>
          <p:nvSpPr>
            <p:cNvPr id="66" name="TextBox 29">
              <a:extLst>
                <a:ext uri="{FF2B5EF4-FFF2-40B4-BE49-F238E27FC236}">
                  <a16:creationId xmlns:a16="http://schemas.microsoft.com/office/drawing/2014/main" xmlns="" id="{BF1AAAC9-C3F7-C76B-6AED-25262ED1891A}"/>
                </a:ext>
              </a:extLst>
            </p:cNvPr>
            <p:cNvSpPr txBox="1"/>
            <p:nvPr/>
          </p:nvSpPr>
          <p:spPr>
            <a:xfrm>
              <a:off x="1604801" y="2893091"/>
              <a:ext cx="4735784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إدارة المخاطر</a:t>
              </a:r>
              <a:endParaRPr lang="ko-KR" altLang="en-US" sz="4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67" name="Rectangle 3">
              <a:extLst>
                <a:ext uri="{FF2B5EF4-FFF2-40B4-BE49-F238E27FC236}">
                  <a16:creationId xmlns:a16="http://schemas.microsoft.com/office/drawing/2014/main" xmlns="" id="{B2C8C0DB-19B8-2194-8002-A0736198B46A}"/>
                </a:ext>
              </a:extLst>
            </p:cNvPr>
            <p:cNvSpPr/>
            <p:nvPr/>
          </p:nvSpPr>
          <p:spPr>
            <a:xfrm>
              <a:off x="900160" y="2849498"/>
              <a:ext cx="505258" cy="505258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48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68" name="مجموعة 67">
            <a:extLst>
              <a:ext uri="{FF2B5EF4-FFF2-40B4-BE49-F238E27FC236}">
                <a16:creationId xmlns:a16="http://schemas.microsoft.com/office/drawing/2014/main" xmlns="" id="{D4709BF5-BF24-E6B8-B162-3EF358248108}"/>
              </a:ext>
            </a:extLst>
          </p:cNvPr>
          <p:cNvGrpSpPr/>
          <p:nvPr/>
        </p:nvGrpSpPr>
        <p:grpSpPr>
          <a:xfrm flipH="1">
            <a:off x="5551589" y="5118555"/>
            <a:ext cx="5440421" cy="566812"/>
            <a:chOff x="900164" y="5138050"/>
            <a:chExt cx="5440421" cy="566812"/>
          </a:xfrm>
        </p:grpSpPr>
        <p:sp>
          <p:nvSpPr>
            <p:cNvPr id="69" name="TextBox 38">
              <a:extLst>
                <a:ext uri="{FF2B5EF4-FFF2-40B4-BE49-F238E27FC236}">
                  <a16:creationId xmlns:a16="http://schemas.microsoft.com/office/drawing/2014/main" xmlns="" id="{2FEB0559-D84A-05AB-94DA-DE00737D9F67}"/>
                </a:ext>
              </a:extLst>
            </p:cNvPr>
            <p:cNvSpPr txBox="1"/>
            <p:nvPr/>
          </p:nvSpPr>
          <p:spPr>
            <a:xfrm>
              <a:off x="1604801" y="5181642"/>
              <a:ext cx="4735784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0"/>
              <a:r>
                <a:rPr lang="ar-SA" sz="2800" b="1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الالتزام بالمعايير الأخلاقية</a:t>
              </a:r>
              <a:endParaRPr lang="ko-KR" altLang="en-US" sz="48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0" name="Rectangle 6">
              <a:extLst>
                <a:ext uri="{FF2B5EF4-FFF2-40B4-BE49-F238E27FC236}">
                  <a16:creationId xmlns:a16="http://schemas.microsoft.com/office/drawing/2014/main" xmlns="" id="{09F2C82B-8818-E000-922C-E312A1D6ADF8}"/>
                </a:ext>
              </a:extLst>
            </p:cNvPr>
            <p:cNvSpPr/>
            <p:nvPr/>
          </p:nvSpPr>
          <p:spPr>
            <a:xfrm>
              <a:off x="900164" y="5138050"/>
              <a:ext cx="505258" cy="505258"/>
            </a:xfrm>
            <a:prstGeom prst="rect">
              <a:avLst/>
            </a:prstGeom>
            <a:solidFill>
              <a:srgbClr val="2B54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4800" b="1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grpSp>
        <p:nvGrpSpPr>
          <p:cNvPr id="71" name="مجموعة 70">
            <a:extLst>
              <a:ext uri="{FF2B5EF4-FFF2-40B4-BE49-F238E27FC236}">
                <a16:creationId xmlns:a16="http://schemas.microsoft.com/office/drawing/2014/main" xmlns="" id="{F7BDCE48-36B2-7E01-DAF7-3A0A832788D8}"/>
              </a:ext>
            </a:extLst>
          </p:cNvPr>
          <p:cNvGrpSpPr/>
          <p:nvPr/>
        </p:nvGrpSpPr>
        <p:grpSpPr>
          <a:xfrm flipH="1">
            <a:off x="5551586" y="2067152"/>
            <a:ext cx="5440424" cy="566813"/>
            <a:chOff x="900161" y="2086647"/>
            <a:chExt cx="5440424" cy="566813"/>
          </a:xfrm>
        </p:grpSpPr>
        <p:sp>
          <p:nvSpPr>
            <p:cNvPr id="72" name="TextBox 26">
              <a:extLst>
                <a:ext uri="{FF2B5EF4-FFF2-40B4-BE49-F238E27FC236}">
                  <a16:creationId xmlns:a16="http://schemas.microsoft.com/office/drawing/2014/main" xmlns="" id="{367EB181-E7F2-F2DD-464E-B7FAE16C48DD}"/>
                </a:ext>
              </a:extLst>
            </p:cNvPr>
            <p:cNvSpPr txBox="1"/>
            <p:nvPr/>
          </p:nvSpPr>
          <p:spPr>
            <a:xfrm>
              <a:off x="1604801" y="2130240"/>
              <a:ext cx="4735784" cy="523220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rtl="0"/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Calibri" panose="020F0502020204030204" pitchFamily="34" charset="0"/>
                  <a:cs typeface="Adobe Arabic" panose="02040503050201020203" pitchFamily="18" charset="-78"/>
                </a:rPr>
                <a:t>تطوير القدرات الفردية</a:t>
              </a:r>
              <a:endParaRPr lang="ko-KR" altLang="en-US" sz="48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  <p:sp>
          <p:nvSpPr>
            <p:cNvPr id="73" name="Rectangle 2">
              <a:extLst>
                <a:ext uri="{FF2B5EF4-FFF2-40B4-BE49-F238E27FC236}">
                  <a16:creationId xmlns:a16="http://schemas.microsoft.com/office/drawing/2014/main" xmlns="" id="{DC725E4B-26B9-4407-6FB9-E3E4AADFAB2C}"/>
                </a:ext>
              </a:extLst>
            </p:cNvPr>
            <p:cNvSpPr/>
            <p:nvPr/>
          </p:nvSpPr>
          <p:spPr>
            <a:xfrm>
              <a:off x="900161" y="2086647"/>
              <a:ext cx="505258" cy="505258"/>
            </a:xfrm>
            <a:prstGeom prst="rect">
              <a:avLst/>
            </a:prstGeom>
            <a:solidFill>
              <a:srgbClr val="31394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 sz="4800" b="1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endParaRPr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6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18785104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توثيق ونشر التجارب الناجحة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مجموعة 8">
            <a:extLst>
              <a:ext uri="{FF2B5EF4-FFF2-40B4-BE49-F238E27FC236}">
                <a16:creationId xmlns:a16="http://schemas.microsoft.com/office/drawing/2014/main" xmlns="" id="{766C9BD2-B90A-3130-8292-A66A8CB4FA75}"/>
              </a:ext>
            </a:extLst>
          </p:cNvPr>
          <p:cNvGrpSpPr/>
          <p:nvPr/>
        </p:nvGrpSpPr>
        <p:grpSpPr>
          <a:xfrm>
            <a:off x="639671" y="1378946"/>
            <a:ext cx="11053722" cy="4754913"/>
            <a:chOff x="-295400" y="557814"/>
            <a:chExt cx="12497411" cy="5375933"/>
          </a:xfrm>
        </p:grpSpPr>
        <p:sp>
          <p:nvSpPr>
            <p:cNvPr id="10" name="TextBox 19">
              <a:extLst>
                <a:ext uri="{FF2B5EF4-FFF2-40B4-BE49-F238E27FC236}">
                  <a16:creationId xmlns:a16="http://schemas.microsoft.com/office/drawing/2014/main" xmlns="" id="{57BF1A9F-20D4-B6DE-646E-28EB585D23CB}"/>
                </a:ext>
              </a:extLst>
            </p:cNvPr>
            <p:cNvSpPr txBox="1"/>
            <p:nvPr/>
          </p:nvSpPr>
          <p:spPr>
            <a:xfrm>
              <a:off x="-295400" y="1025792"/>
              <a:ext cx="3978762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ar-EG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التحقق من صحة المعلومات</a:t>
              </a:r>
              <a:endParaRPr lang="en-US" sz="2800" b="1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1" name="TextBox 56">
              <a:extLst>
                <a:ext uri="{FF2B5EF4-FFF2-40B4-BE49-F238E27FC236}">
                  <a16:creationId xmlns:a16="http://schemas.microsoft.com/office/drawing/2014/main" xmlns="" id="{CE6FE7B6-2AE4-415A-5E91-5E94E002ED25}"/>
                </a:ext>
              </a:extLst>
            </p:cNvPr>
            <p:cNvSpPr txBox="1"/>
            <p:nvPr/>
          </p:nvSpPr>
          <p:spPr>
            <a:xfrm>
              <a:off x="498265" y="4747698"/>
              <a:ext cx="2833240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ar-EG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نشر التجارب</a:t>
              </a:r>
              <a:endParaRPr lang="en-US" sz="2800" b="1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2" name="TextBox 66">
              <a:extLst>
                <a:ext uri="{FF2B5EF4-FFF2-40B4-BE49-F238E27FC236}">
                  <a16:creationId xmlns:a16="http://schemas.microsoft.com/office/drawing/2014/main" xmlns="" id="{C96FE9E2-7BC8-BFAB-A66E-75FE9692EDE1}"/>
                </a:ext>
              </a:extLst>
            </p:cNvPr>
            <p:cNvSpPr txBox="1"/>
            <p:nvPr/>
          </p:nvSpPr>
          <p:spPr>
            <a:xfrm>
              <a:off x="8705157" y="1959410"/>
              <a:ext cx="3496854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EG" sz="2800" b="1" kern="1200" dirty="0">
                  <a:solidFill>
                    <a:srgbClr val="2B5474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توثيق التجارب</a:t>
              </a:r>
              <a:endParaRPr lang="en-US" sz="2800" b="1" dirty="0">
                <a:solidFill>
                  <a:srgbClr val="2B5474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3" name="TextBox 69">
              <a:extLst>
                <a:ext uri="{FF2B5EF4-FFF2-40B4-BE49-F238E27FC236}">
                  <a16:creationId xmlns:a16="http://schemas.microsoft.com/office/drawing/2014/main" xmlns="" id="{538913E7-DEA0-AD55-8B48-B674FA5A8926}"/>
                </a:ext>
              </a:extLst>
            </p:cNvPr>
            <p:cNvSpPr txBox="1"/>
            <p:nvPr/>
          </p:nvSpPr>
          <p:spPr>
            <a:xfrm>
              <a:off x="8457963" y="5313135"/>
              <a:ext cx="3217392" cy="591556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/>
              <a:r>
                <a:rPr lang="ar-EG" sz="2800" b="1" kern="1200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تحليل النتائج</a:t>
              </a:r>
              <a:endParaRPr lang="en-US" sz="2800" b="1" dirty="0">
                <a:solidFill>
                  <a:srgbClr val="343C4F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4" name="TextBox 73">
              <a:extLst>
                <a:ext uri="{FF2B5EF4-FFF2-40B4-BE49-F238E27FC236}">
                  <a16:creationId xmlns:a16="http://schemas.microsoft.com/office/drawing/2014/main" xmlns="" id="{ED28029A-68B0-3049-7D23-574FEB47A717}"/>
                </a:ext>
              </a:extLst>
            </p:cNvPr>
            <p:cNvSpPr txBox="1"/>
            <p:nvPr/>
          </p:nvSpPr>
          <p:spPr>
            <a:xfrm>
              <a:off x="7926368" y="557814"/>
              <a:ext cx="3020035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ar-EG" sz="2800" b="1" kern="1200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تحديد التجارب </a:t>
              </a:r>
              <a:r>
                <a:rPr lang="ar-SA" sz="2800" b="1" dirty="0">
                  <a:solidFill>
                    <a:srgbClr val="343C4F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الناجحة</a:t>
              </a:r>
              <a:endParaRPr lang="en-US" sz="2800" b="1" dirty="0">
                <a:solidFill>
                  <a:srgbClr val="343C4F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5" name="TextBox 82">
              <a:extLst>
                <a:ext uri="{FF2B5EF4-FFF2-40B4-BE49-F238E27FC236}">
                  <a16:creationId xmlns:a16="http://schemas.microsoft.com/office/drawing/2014/main" xmlns="" id="{6E596F7F-B102-E986-07E8-24238E2B02E6}"/>
                </a:ext>
              </a:extLst>
            </p:cNvPr>
            <p:cNvSpPr txBox="1"/>
            <p:nvPr/>
          </p:nvSpPr>
          <p:spPr>
            <a:xfrm>
              <a:off x="101170" y="3024650"/>
              <a:ext cx="2926080" cy="591556"/>
            </a:xfrm>
            <a:prstGeom prst="rect">
              <a:avLst/>
            </a:prstGeom>
            <a:noFill/>
          </p:spPr>
          <p:txBody>
            <a:bodyPr wrap="square" lIns="0" rIns="0" rtlCol="0" anchor="t">
              <a:spAutoFit/>
            </a:bodyPr>
            <a:lstStyle/>
            <a:p>
              <a:pPr algn="ctr"/>
              <a:r>
                <a:rPr lang="ar-EG" sz="28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الترويج للتجارب</a:t>
              </a:r>
              <a:endParaRPr lang="en-US" sz="2800" b="1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  <p:sp>
          <p:nvSpPr>
            <p:cNvPr id="16" name="Shape">
              <a:extLst>
                <a:ext uri="{FF2B5EF4-FFF2-40B4-BE49-F238E27FC236}">
                  <a16:creationId xmlns:a16="http://schemas.microsoft.com/office/drawing/2014/main" xmlns="" id="{22532222-65D7-7E0E-736A-B018422405BD}"/>
                </a:ext>
              </a:extLst>
            </p:cNvPr>
            <p:cNvSpPr/>
            <p:nvPr/>
          </p:nvSpPr>
          <p:spPr>
            <a:xfrm>
              <a:off x="5321206" y="923900"/>
              <a:ext cx="1557691" cy="25196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24" h="21600" extrusionOk="0">
                  <a:moveTo>
                    <a:pt x="19840" y="4115"/>
                  </a:moveTo>
                  <a:cubicBezTo>
                    <a:pt x="20912" y="2635"/>
                    <a:pt x="19642" y="871"/>
                    <a:pt x="17219" y="512"/>
                  </a:cubicBezTo>
                  <a:cubicBezTo>
                    <a:pt x="14927" y="174"/>
                    <a:pt x="12552" y="0"/>
                    <a:pt x="10112" y="0"/>
                  </a:cubicBezTo>
                  <a:cubicBezTo>
                    <a:pt x="7672" y="0"/>
                    <a:pt x="5297" y="174"/>
                    <a:pt x="3005" y="512"/>
                  </a:cubicBezTo>
                  <a:cubicBezTo>
                    <a:pt x="582" y="871"/>
                    <a:pt x="-688" y="2635"/>
                    <a:pt x="384" y="4115"/>
                  </a:cubicBezTo>
                  <a:lnTo>
                    <a:pt x="4341" y="9537"/>
                  </a:lnTo>
                  <a:cubicBezTo>
                    <a:pt x="4984" y="10419"/>
                    <a:pt x="4423" y="11475"/>
                    <a:pt x="3088" y="11900"/>
                  </a:cubicBezTo>
                  <a:lnTo>
                    <a:pt x="3055" y="11911"/>
                  </a:lnTo>
                  <a:lnTo>
                    <a:pt x="10128" y="21600"/>
                  </a:lnTo>
                  <a:lnTo>
                    <a:pt x="17202" y="11911"/>
                  </a:lnTo>
                  <a:cubicBezTo>
                    <a:pt x="17202" y="11911"/>
                    <a:pt x="17202" y="11911"/>
                    <a:pt x="17202" y="11911"/>
                  </a:cubicBezTo>
                  <a:cubicBezTo>
                    <a:pt x="15850" y="11497"/>
                    <a:pt x="15223" y="10463"/>
                    <a:pt x="15883" y="9581"/>
                  </a:cubicBezTo>
                  <a:lnTo>
                    <a:pt x="19840" y="4115"/>
                  </a:ln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">
              <a:extLst>
                <a:ext uri="{FF2B5EF4-FFF2-40B4-BE49-F238E27FC236}">
                  <a16:creationId xmlns:a16="http://schemas.microsoft.com/office/drawing/2014/main" xmlns="" id="{FE333169-1834-980B-B7AD-B1A5525292EF}"/>
                </a:ext>
              </a:extLst>
            </p:cNvPr>
            <p:cNvSpPr/>
            <p:nvPr/>
          </p:nvSpPr>
          <p:spPr>
            <a:xfrm>
              <a:off x="6100443" y="1419200"/>
              <a:ext cx="2300270" cy="2028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1037" extrusionOk="0">
                  <a:moveTo>
                    <a:pt x="20819" y="9526"/>
                  </a:moveTo>
                  <a:cubicBezTo>
                    <a:pt x="19316" y="6075"/>
                    <a:pt x="17149" y="3059"/>
                    <a:pt x="14528" y="675"/>
                  </a:cubicBezTo>
                  <a:cubicBezTo>
                    <a:pt x="13165" y="-563"/>
                    <a:pt x="11115" y="-36"/>
                    <a:pt x="10357" y="1755"/>
                  </a:cubicBezTo>
                  <a:lnTo>
                    <a:pt x="7561" y="8327"/>
                  </a:lnTo>
                  <a:cubicBezTo>
                    <a:pt x="7107" y="9381"/>
                    <a:pt x="5977" y="9842"/>
                    <a:pt x="5033" y="9328"/>
                  </a:cubicBezTo>
                  <a:lnTo>
                    <a:pt x="4998" y="9315"/>
                  </a:lnTo>
                  <a:lnTo>
                    <a:pt x="0" y="21037"/>
                  </a:lnTo>
                  <a:lnTo>
                    <a:pt x="11289" y="18126"/>
                  </a:lnTo>
                  <a:cubicBezTo>
                    <a:pt x="11289" y="18126"/>
                    <a:pt x="11289" y="18126"/>
                    <a:pt x="11289" y="18126"/>
                  </a:cubicBezTo>
                  <a:cubicBezTo>
                    <a:pt x="11033" y="16967"/>
                    <a:pt x="11627" y="15808"/>
                    <a:pt x="12652" y="15545"/>
                  </a:cubicBezTo>
                  <a:lnTo>
                    <a:pt x="18967" y="13912"/>
                  </a:lnTo>
                  <a:cubicBezTo>
                    <a:pt x="20691" y="13451"/>
                    <a:pt x="21600" y="11317"/>
                    <a:pt x="20819" y="9526"/>
                  </a:cubicBez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">
              <a:extLst>
                <a:ext uri="{FF2B5EF4-FFF2-40B4-BE49-F238E27FC236}">
                  <a16:creationId xmlns:a16="http://schemas.microsoft.com/office/drawing/2014/main" xmlns="" id="{8C40ACB9-D1DA-17D0-AF94-67BE0AFFA239}"/>
                </a:ext>
              </a:extLst>
            </p:cNvPr>
            <p:cNvSpPr/>
            <p:nvPr/>
          </p:nvSpPr>
          <p:spPr>
            <a:xfrm>
              <a:off x="3566792" y="3159099"/>
              <a:ext cx="2531115" cy="1545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23" extrusionOk="0">
                  <a:moveTo>
                    <a:pt x="21600" y="3792"/>
                  </a:moveTo>
                  <a:lnTo>
                    <a:pt x="11098" y="83"/>
                  </a:lnTo>
                  <a:cubicBezTo>
                    <a:pt x="11098" y="83"/>
                    <a:pt x="11098" y="83"/>
                    <a:pt x="11098" y="83"/>
                  </a:cubicBezTo>
                  <a:cubicBezTo>
                    <a:pt x="10903" y="1577"/>
                    <a:pt x="9982" y="2533"/>
                    <a:pt x="9028" y="2198"/>
                  </a:cubicBezTo>
                  <a:lnTo>
                    <a:pt x="3111" y="100"/>
                  </a:lnTo>
                  <a:cubicBezTo>
                    <a:pt x="1539" y="-454"/>
                    <a:pt x="0" y="1375"/>
                    <a:pt x="0" y="3859"/>
                  </a:cubicBezTo>
                  <a:cubicBezTo>
                    <a:pt x="0" y="3876"/>
                    <a:pt x="0" y="3893"/>
                    <a:pt x="0" y="3910"/>
                  </a:cubicBezTo>
                  <a:cubicBezTo>
                    <a:pt x="0" y="9012"/>
                    <a:pt x="737" y="13845"/>
                    <a:pt x="2059" y="18175"/>
                  </a:cubicBezTo>
                  <a:cubicBezTo>
                    <a:pt x="2764" y="20475"/>
                    <a:pt x="4660" y="21146"/>
                    <a:pt x="5950" y="19552"/>
                  </a:cubicBezTo>
                  <a:lnTo>
                    <a:pt x="10632" y="13778"/>
                  </a:lnTo>
                  <a:cubicBezTo>
                    <a:pt x="11391" y="12838"/>
                    <a:pt x="12507" y="13040"/>
                    <a:pt x="13114" y="14231"/>
                  </a:cubicBezTo>
                  <a:lnTo>
                    <a:pt x="13125" y="14265"/>
                  </a:lnTo>
                  <a:lnTo>
                    <a:pt x="21600" y="3792"/>
                  </a:ln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Shape">
              <a:extLst>
                <a:ext uri="{FF2B5EF4-FFF2-40B4-BE49-F238E27FC236}">
                  <a16:creationId xmlns:a16="http://schemas.microsoft.com/office/drawing/2014/main" xmlns="" id="{51DCB3C2-AE33-B6AF-16C3-322EE22660DF}"/>
                </a:ext>
              </a:extLst>
            </p:cNvPr>
            <p:cNvSpPr/>
            <p:nvPr/>
          </p:nvSpPr>
          <p:spPr>
            <a:xfrm>
              <a:off x="6094092" y="3160913"/>
              <a:ext cx="2531115" cy="1546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417" extrusionOk="0">
                  <a:moveTo>
                    <a:pt x="21600" y="3912"/>
                  </a:moveTo>
                  <a:cubicBezTo>
                    <a:pt x="21600" y="3895"/>
                    <a:pt x="21600" y="3878"/>
                    <a:pt x="21600" y="3862"/>
                  </a:cubicBezTo>
                  <a:cubicBezTo>
                    <a:pt x="21600" y="1363"/>
                    <a:pt x="20061" y="-465"/>
                    <a:pt x="18489" y="105"/>
                  </a:cubicBezTo>
                  <a:lnTo>
                    <a:pt x="12615" y="2185"/>
                  </a:lnTo>
                  <a:cubicBezTo>
                    <a:pt x="11683" y="2520"/>
                    <a:pt x="10730" y="1598"/>
                    <a:pt x="10513" y="155"/>
                  </a:cubicBezTo>
                  <a:lnTo>
                    <a:pt x="10502" y="88"/>
                  </a:lnTo>
                  <a:lnTo>
                    <a:pt x="0" y="3795"/>
                  </a:lnTo>
                  <a:lnTo>
                    <a:pt x="8475" y="14259"/>
                  </a:lnTo>
                  <a:cubicBezTo>
                    <a:pt x="8475" y="14259"/>
                    <a:pt x="8475" y="14259"/>
                    <a:pt x="8475" y="14259"/>
                  </a:cubicBezTo>
                  <a:cubicBezTo>
                    <a:pt x="9071" y="13052"/>
                    <a:pt x="10166" y="12800"/>
                    <a:pt x="10936" y="13739"/>
                  </a:cubicBezTo>
                  <a:lnTo>
                    <a:pt x="15650" y="19559"/>
                  </a:lnTo>
                  <a:cubicBezTo>
                    <a:pt x="16929" y="21135"/>
                    <a:pt x="18836" y="20464"/>
                    <a:pt x="19541" y="18183"/>
                  </a:cubicBezTo>
                  <a:cubicBezTo>
                    <a:pt x="20863" y="13840"/>
                    <a:pt x="21600" y="9010"/>
                    <a:pt x="21600" y="3912"/>
                  </a:cubicBezTo>
                  <a:close/>
                </a:path>
              </a:pathLst>
            </a:custGeom>
            <a:solidFill>
              <a:srgbClr val="579DA5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">
              <a:extLst>
                <a:ext uri="{FF2B5EF4-FFF2-40B4-BE49-F238E27FC236}">
                  <a16:creationId xmlns:a16="http://schemas.microsoft.com/office/drawing/2014/main" xmlns="" id="{5DAF8241-CEEE-545F-5F14-E579214CF2C0}"/>
                </a:ext>
              </a:extLst>
            </p:cNvPr>
            <p:cNvSpPr/>
            <p:nvPr/>
          </p:nvSpPr>
          <p:spPr>
            <a:xfrm>
              <a:off x="6092278" y="3451199"/>
              <a:ext cx="1686089" cy="2482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17" h="21303" extrusionOk="0">
                  <a:moveTo>
                    <a:pt x="12406" y="6833"/>
                  </a:moveTo>
                  <a:lnTo>
                    <a:pt x="12438" y="6800"/>
                  </a:lnTo>
                  <a:lnTo>
                    <a:pt x="0" y="0"/>
                  </a:lnTo>
                  <a:lnTo>
                    <a:pt x="0" y="10942"/>
                  </a:lnTo>
                  <a:cubicBezTo>
                    <a:pt x="0" y="10942"/>
                    <a:pt x="0" y="10942"/>
                    <a:pt x="0" y="10942"/>
                  </a:cubicBezTo>
                  <a:cubicBezTo>
                    <a:pt x="1432" y="10920"/>
                    <a:pt x="2624" y="11683"/>
                    <a:pt x="2624" y="12664"/>
                  </a:cubicBezTo>
                  <a:lnTo>
                    <a:pt x="2624" y="18734"/>
                  </a:lnTo>
                  <a:cubicBezTo>
                    <a:pt x="2624" y="20369"/>
                    <a:pt x="4835" y="21600"/>
                    <a:pt x="7158" y="21240"/>
                  </a:cubicBezTo>
                  <a:cubicBezTo>
                    <a:pt x="11818" y="20499"/>
                    <a:pt x="16097" y="19061"/>
                    <a:pt x="19723" y="17077"/>
                  </a:cubicBezTo>
                  <a:cubicBezTo>
                    <a:pt x="21600" y="16053"/>
                    <a:pt x="21568" y="14102"/>
                    <a:pt x="19707" y="13078"/>
                  </a:cubicBezTo>
                  <a:lnTo>
                    <a:pt x="12820" y="9307"/>
                  </a:lnTo>
                  <a:cubicBezTo>
                    <a:pt x="11723" y="8708"/>
                    <a:pt x="11532" y="7596"/>
                    <a:pt x="12406" y="6833"/>
                  </a:cubicBezTo>
                  <a:close/>
                </a:path>
              </a:pathLst>
            </a:custGeom>
            <a:solidFill>
              <a:srgbClr val="31394C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">
              <a:extLst>
                <a:ext uri="{FF2B5EF4-FFF2-40B4-BE49-F238E27FC236}">
                  <a16:creationId xmlns:a16="http://schemas.microsoft.com/office/drawing/2014/main" xmlns="" id="{5664E6A5-2816-AE85-984F-C9620590DFAD}"/>
                </a:ext>
              </a:extLst>
            </p:cNvPr>
            <p:cNvSpPr/>
            <p:nvPr/>
          </p:nvSpPr>
          <p:spPr>
            <a:xfrm>
              <a:off x="3801743" y="1412850"/>
              <a:ext cx="2300270" cy="2028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02" h="21037" extrusionOk="0">
                  <a:moveTo>
                    <a:pt x="21102" y="21037"/>
                  </a:moveTo>
                  <a:lnTo>
                    <a:pt x="16104" y="9315"/>
                  </a:lnTo>
                  <a:cubicBezTo>
                    <a:pt x="16104" y="9315"/>
                    <a:pt x="16104" y="9315"/>
                    <a:pt x="16104" y="9315"/>
                  </a:cubicBezTo>
                  <a:cubicBezTo>
                    <a:pt x="15160" y="9855"/>
                    <a:pt x="14019" y="9460"/>
                    <a:pt x="13564" y="8380"/>
                  </a:cubicBezTo>
                  <a:lnTo>
                    <a:pt x="10745" y="1755"/>
                  </a:lnTo>
                  <a:cubicBezTo>
                    <a:pt x="9987" y="-36"/>
                    <a:pt x="7949" y="-563"/>
                    <a:pt x="6574" y="675"/>
                  </a:cubicBezTo>
                  <a:cubicBezTo>
                    <a:pt x="3941" y="3059"/>
                    <a:pt x="1786" y="6075"/>
                    <a:pt x="283" y="9526"/>
                  </a:cubicBezTo>
                  <a:cubicBezTo>
                    <a:pt x="-498" y="11317"/>
                    <a:pt x="411" y="13464"/>
                    <a:pt x="2135" y="13899"/>
                  </a:cubicBezTo>
                  <a:lnTo>
                    <a:pt x="8403" y="15518"/>
                  </a:lnTo>
                  <a:cubicBezTo>
                    <a:pt x="9428" y="15782"/>
                    <a:pt x="10069" y="16941"/>
                    <a:pt x="9824" y="18100"/>
                  </a:cubicBezTo>
                  <a:lnTo>
                    <a:pt x="9824" y="18126"/>
                  </a:lnTo>
                  <a:lnTo>
                    <a:pt x="21102" y="21037"/>
                  </a:ln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Shape">
              <a:extLst>
                <a:ext uri="{FF2B5EF4-FFF2-40B4-BE49-F238E27FC236}">
                  <a16:creationId xmlns:a16="http://schemas.microsoft.com/office/drawing/2014/main" xmlns="" id="{3EE6C2DF-4557-E670-0832-3697A475500D}"/>
                </a:ext>
              </a:extLst>
            </p:cNvPr>
            <p:cNvSpPr/>
            <p:nvPr/>
          </p:nvSpPr>
          <p:spPr>
            <a:xfrm>
              <a:off x="4403179" y="3443036"/>
              <a:ext cx="1687825" cy="2482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23" h="21295" extrusionOk="0">
                  <a:moveTo>
                    <a:pt x="21107" y="0"/>
                  </a:moveTo>
                  <a:lnTo>
                    <a:pt x="8678" y="6797"/>
                  </a:lnTo>
                  <a:cubicBezTo>
                    <a:pt x="8678" y="6797"/>
                    <a:pt x="8678" y="6797"/>
                    <a:pt x="8678" y="6797"/>
                  </a:cubicBezTo>
                  <a:cubicBezTo>
                    <a:pt x="9600" y="7559"/>
                    <a:pt x="9473" y="8671"/>
                    <a:pt x="8360" y="9280"/>
                  </a:cubicBezTo>
                  <a:lnTo>
                    <a:pt x="1414" y="13071"/>
                  </a:lnTo>
                  <a:cubicBezTo>
                    <a:pt x="-461" y="14095"/>
                    <a:pt x="-477" y="16045"/>
                    <a:pt x="1398" y="17069"/>
                  </a:cubicBezTo>
                  <a:cubicBezTo>
                    <a:pt x="5022" y="19051"/>
                    <a:pt x="9298" y="20489"/>
                    <a:pt x="13955" y="21230"/>
                  </a:cubicBezTo>
                  <a:cubicBezTo>
                    <a:pt x="16275" y="21600"/>
                    <a:pt x="18485" y="20358"/>
                    <a:pt x="18485" y="18724"/>
                  </a:cubicBezTo>
                  <a:lnTo>
                    <a:pt x="18485" y="12712"/>
                  </a:lnTo>
                  <a:cubicBezTo>
                    <a:pt x="18485" y="11742"/>
                    <a:pt x="19645" y="10936"/>
                    <a:pt x="21075" y="10947"/>
                  </a:cubicBezTo>
                  <a:lnTo>
                    <a:pt x="21123" y="10947"/>
                  </a:lnTo>
                  <a:lnTo>
                    <a:pt x="21123" y="0"/>
                  </a:lnTo>
                  <a:close/>
                </a:path>
              </a:pathLst>
            </a:custGeom>
            <a:solidFill>
              <a:srgbClr val="2B5474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Circle">
              <a:extLst>
                <a:ext uri="{FF2B5EF4-FFF2-40B4-BE49-F238E27FC236}">
                  <a16:creationId xmlns:a16="http://schemas.microsoft.com/office/drawing/2014/main" xmlns="" id="{3C3E2C3E-C12E-BC89-2A9C-B1B61F6BBD4B}"/>
                </a:ext>
              </a:extLst>
            </p:cNvPr>
            <p:cNvSpPr/>
            <p:nvPr/>
          </p:nvSpPr>
          <p:spPr>
            <a:xfrm>
              <a:off x="5084443" y="2447900"/>
              <a:ext cx="2024386" cy="2024386"/>
            </a:xfrm>
            <a:prstGeom prst="ellipse">
              <a:avLst/>
            </a:prstGeom>
            <a:solidFill>
              <a:schemeClr val="bg2"/>
            </a:solidFill>
            <a:ln w="12700">
              <a:miter lim="400000"/>
            </a:ln>
          </p:spPr>
          <p:txBody>
            <a:bodyPr lIns="38100" tIns="38100" rIns="38100" bIns="38100" anchor="ctr"/>
            <a:lstStyle/>
            <a:p>
              <a:pPr algn="r" rtl="1">
                <a:defRPr sz="30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TextBox 116">
              <a:extLst>
                <a:ext uri="{FF2B5EF4-FFF2-40B4-BE49-F238E27FC236}">
                  <a16:creationId xmlns:a16="http://schemas.microsoft.com/office/drawing/2014/main" xmlns="" id="{F60FBFF5-147A-A8A3-3F93-BB67EB40CD35}"/>
                </a:ext>
              </a:extLst>
            </p:cNvPr>
            <p:cNvSpPr txBox="1"/>
            <p:nvPr/>
          </p:nvSpPr>
          <p:spPr>
            <a:xfrm>
              <a:off x="5902864" y="1816001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chemeClr val="bg1"/>
                  </a:solidFill>
                </a:defRPr>
              </a:lvl1pPr>
            </a:lstStyle>
            <a:p>
              <a:pPr rtl="1"/>
              <a:r>
                <a:rPr lang="en-US" dirty="0"/>
                <a:t>1</a:t>
              </a:r>
            </a:p>
          </p:txBody>
        </p:sp>
        <p:sp>
          <p:nvSpPr>
            <p:cNvPr id="26" name="TextBox 117">
              <a:extLst>
                <a:ext uri="{FF2B5EF4-FFF2-40B4-BE49-F238E27FC236}">
                  <a16:creationId xmlns:a16="http://schemas.microsoft.com/office/drawing/2014/main" xmlns="" id="{8C88F5A4-44C9-3C13-519F-30E25891BF63}"/>
                </a:ext>
              </a:extLst>
            </p:cNvPr>
            <p:cNvSpPr txBox="1"/>
            <p:nvPr/>
          </p:nvSpPr>
          <p:spPr>
            <a:xfrm>
              <a:off x="6911718" y="234010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27" name="TextBox 118">
              <a:extLst>
                <a:ext uri="{FF2B5EF4-FFF2-40B4-BE49-F238E27FC236}">
                  <a16:creationId xmlns:a16="http://schemas.microsoft.com/office/drawing/2014/main" xmlns="" id="{C1558204-32CB-ECB5-E262-748D85151A9C}"/>
                </a:ext>
              </a:extLst>
            </p:cNvPr>
            <p:cNvSpPr txBox="1"/>
            <p:nvPr/>
          </p:nvSpPr>
          <p:spPr>
            <a:xfrm>
              <a:off x="7168196" y="350139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28" name="TextBox 119">
              <a:extLst>
                <a:ext uri="{FF2B5EF4-FFF2-40B4-BE49-F238E27FC236}">
                  <a16:creationId xmlns:a16="http://schemas.microsoft.com/office/drawing/2014/main" xmlns="" id="{952AE003-8837-86FD-AEF3-4D539B88EFCE}"/>
                </a:ext>
              </a:extLst>
            </p:cNvPr>
            <p:cNvSpPr txBox="1"/>
            <p:nvPr/>
          </p:nvSpPr>
          <p:spPr>
            <a:xfrm>
              <a:off x="6404893" y="4358479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ct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r" rtl="1"/>
              <a:r>
                <a:rPr lang="en-US" dirty="0">
                  <a:solidFill>
                    <a:schemeClr val="bg1"/>
                  </a:solidFill>
                </a:rPr>
                <a:t>4</a:t>
              </a:r>
            </a:p>
          </p:txBody>
        </p:sp>
        <p:sp>
          <p:nvSpPr>
            <p:cNvPr id="29" name="TextBox 120">
              <a:extLst>
                <a:ext uri="{FF2B5EF4-FFF2-40B4-BE49-F238E27FC236}">
                  <a16:creationId xmlns:a16="http://schemas.microsoft.com/office/drawing/2014/main" xmlns="" id="{FEF4599B-27D8-1498-B67B-42D5EE65F33F}"/>
                </a:ext>
              </a:extLst>
            </p:cNvPr>
            <p:cNvSpPr txBox="1"/>
            <p:nvPr/>
          </p:nvSpPr>
          <p:spPr>
            <a:xfrm>
              <a:off x="5411987" y="4358479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bg1"/>
                  </a:solidFill>
                </a:defRPr>
              </a:lvl1pPr>
            </a:lstStyle>
            <a:p>
              <a:pPr algn="l" rtl="1"/>
              <a:r>
                <a:rPr lang="en-US" dirty="0"/>
                <a:t>5</a:t>
              </a:r>
            </a:p>
          </p:txBody>
        </p:sp>
        <p:sp>
          <p:nvSpPr>
            <p:cNvPr id="30" name="TextBox 121">
              <a:extLst>
                <a:ext uri="{FF2B5EF4-FFF2-40B4-BE49-F238E27FC236}">
                  <a16:creationId xmlns:a16="http://schemas.microsoft.com/office/drawing/2014/main" xmlns="" id="{D2D42B93-7A36-FE09-9DED-089C382DE657}"/>
                </a:ext>
              </a:extLst>
            </p:cNvPr>
            <p:cNvSpPr txBox="1"/>
            <p:nvPr/>
          </p:nvSpPr>
          <p:spPr>
            <a:xfrm>
              <a:off x="4615231" y="350139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l" rtl="1"/>
              <a:r>
                <a:rPr lang="en-US" dirty="0">
                  <a:solidFill>
                    <a:schemeClr val="bg1"/>
                  </a:solidFill>
                </a:rPr>
                <a:t>6</a:t>
              </a:r>
            </a:p>
          </p:txBody>
        </p:sp>
        <p:sp>
          <p:nvSpPr>
            <p:cNvPr id="31" name="TextBox 122">
              <a:extLst>
                <a:ext uri="{FF2B5EF4-FFF2-40B4-BE49-F238E27FC236}">
                  <a16:creationId xmlns:a16="http://schemas.microsoft.com/office/drawing/2014/main" xmlns="" id="{BF09F88D-F9E1-1F4A-2832-71024D728874}"/>
                </a:ext>
              </a:extLst>
            </p:cNvPr>
            <p:cNvSpPr txBox="1"/>
            <p:nvPr/>
          </p:nvSpPr>
          <p:spPr>
            <a:xfrm>
              <a:off x="4860557" y="2340107"/>
              <a:ext cx="384585" cy="52196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>
              <a:defPPr>
                <a:defRPr lang="en-US"/>
              </a:defPPr>
              <a:lvl1pPr algn="r">
                <a:defRPr sz="2400" b="1">
                  <a:solidFill>
                    <a:schemeClr val="tx1">
                      <a:lumMod val="85000"/>
                      <a:lumOff val="15000"/>
                    </a:schemeClr>
                  </a:solidFill>
                </a:defRPr>
              </a:lvl1pPr>
            </a:lstStyle>
            <a:p>
              <a:pPr algn="l" rtl="1"/>
              <a:r>
                <a:rPr lang="en-US" dirty="0">
                  <a:solidFill>
                    <a:schemeClr val="bg1"/>
                  </a:solidFill>
                </a:rPr>
                <a:t>7</a:t>
              </a:r>
            </a:p>
          </p:txBody>
        </p:sp>
        <p:sp>
          <p:nvSpPr>
            <p:cNvPr id="32" name="TextBox 124">
              <a:extLst>
                <a:ext uri="{FF2B5EF4-FFF2-40B4-BE49-F238E27FC236}">
                  <a16:creationId xmlns:a16="http://schemas.microsoft.com/office/drawing/2014/main" xmlns="" id="{6CE14247-F83E-62DE-9FF5-E2E48C0FD978}"/>
                </a:ext>
              </a:extLst>
            </p:cNvPr>
            <p:cNvSpPr txBox="1"/>
            <p:nvPr/>
          </p:nvSpPr>
          <p:spPr>
            <a:xfrm>
              <a:off x="8965947" y="3286617"/>
              <a:ext cx="2759776" cy="1078719"/>
            </a:xfrm>
            <a:prstGeom prst="rect">
              <a:avLst/>
            </a:prstGeom>
            <a:noFill/>
          </p:spPr>
          <p:txBody>
            <a:bodyPr wrap="square" lIns="0" rIns="0" rtlCol="0" anchor="b">
              <a:spAutoFit/>
            </a:bodyPr>
            <a:lstStyle/>
            <a:p>
              <a:pPr algn="ctr" rtl="1"/>
              <a:r>
                <a:rPr lang="ar-EG" sz="2800" b="1" kern="1200" dirty="0">
                  <a:solidFill>
                    <a:srgbClr val="579DA5"/>
                  </a:solidFill>
                  <a:effectLst/>
                  <a:latin typeface="Adobe Arabic" panose="02040503050201020203" pitchFamily="18" charset="-78"/>
                  <a:ea typeface="Times New Roman" panose="02020603050405020304" pitchFamily="18" charset="0"/>
                  <a:cs typeface="Adobe Arabic" panose="02040503050201020203" pitchFamily="18" charset="-78"/>
                </a:rPr>
                <a:t>الحفاظ على خصوصية الأفراد</a:t>
              </a:r>
              <a:endParaRPr lang="en-US" sz="2800" b="1" dirty="0">
                <a:solidFill>
                  <a:srgbClr val="579DA5"/>
                </a:solidFill>
                <a:effectLst/>
                <a:latin typeface="Adobe Arabic" panose="02040503050201020203" pitchFamily="18" charset="-78"/>
                <a:ea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37" name="صورة الشريحة 36">
                <a:extLst>
                  <a:ext uri="{FF2B5EF4-FFF2-40B4-BE49-F238E27FC236}">
                    <a16:creationId xmlns:a16="http://schemas.microsoft.com/office/drawing/2014/main" id="{99359213-B1CA-98FF-EBD0-F6E420DB52A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62278171"/>
                  </p:ext>
                </p:extLst>
              </p:nvPr>
            </p:nvGraphicFramePr>
            <p:xfrm>
              <a:off x="11227576" y="188684"/>
              <a:ext cx="461665" cy="461665"/>
            </p:xfrm>
            <a:graphic>
              <a:graphicData uri="http://schemas.microsoft.com/office/powerpoint/2016/slidezoom">
                <pslz:sldZm>
                  <pslz:sldZmObj sldId="311" cId="4245566071">
                    <pslz:zmPr id="{9D7414A3-43C7-4A11-8DC0-F1FEDB79498F}" returnToParent="0" imageType="cover" transitionDur="1000">
                      <p166:blipFill xmlns:p166="http://schemas.microsoft.com/office/powerpoint/2016/6/main"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5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61665" cy="461665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37" name="صورة الشريحة 36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99359213-B1CA-98FF-EBD0-F6E420DB52A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8"/>
                  </a:ext>
                </a:extLst>
              </a:blip>
              <a:stretch>
                <a:fillRect/>
              </a:stretch>
            </p:blipFill>
            <p:spPr>
              <a:xfrm>
                <a:off x="11227576" y="188684"/>
                <a:ext cx="461665" cy="461665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33" name="TextBox 32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9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115519083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Gray PowerPoint background picture | Background powerpoint, Powerpoint  background free, Background for powerpoint presentation">
            <a:extLst>
              <a:ext uri="{FF2B5EF4-FFF2-40B4-BE49-F238E27FC236}">
                <a16:creationId xmlns:a16="http://schemas.microsoft.com/office/drawing/2014/main" xmlns="" id="{23F21D52-29E1-6683-8A31-8BC0925D5A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 bwMode="auto">
          <a:xfrm flipH="1"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7">
            <a:extLst>
              <a:ext uri="{FF2B5EF4-FFF2-40B4-BE49-F238E27FC236}">
                <a16:creationId xmlns:a16="http://schemas.microsoft.com/office/drawing/2014/main" xmlns="" id="{E4FD22D4-6737-240B-17D4-6F6E565E4B45}"/>
              </a:ext>
            </a:extLst>
          </p:cNvPr>
          <p:cNvSpPr/>
          <p:nvPr/>
        </p:nvSpPr>
        <p:spPr>
          <a:xfrm>
            <a:off x="0" y="4659993"/>
            <a:ext cx="6480000" cy="1943100"/>
          </a:xfrm>
          <a:custGeom>
            <a:avLst/>
            <a:gdLst>
              <a:gd name="connsiteX0" fmla="*/ 0 w 7620000"/>
              <a:gd name="connsiteY0" fmla="*/ 0 h 1943100"/>
              <a:gd name="connsiteX1" fmla="*/ 7620000 w 7620000"/>
              <a:gd name="connsiteY1" fmla="*/ 0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  <a:gd name="connsiteX0" fmla="*/ 0 w 7620000"/>
              <a:gd name="connsiteY0" fmla="*/ 0 h 1943100"/>
              <a:gd name="connsiteX1" fmla="*/ 6705600 w 7620000"/>
              <a:gd name="connsiteY1" fmla="*/ 9525 h 1943100"/>
              <a:gd name="connsiteX2" fmla="*/ 7620000 w 7620000"/>
              <a:gd name="connsiteY2" fmla="*/ 1943100 h 1943100"/>
              <a:gd name="connsiteX3" fmla="*/ 0 w 7620000"/>
              <a:gd name="connsiteY3" fmla="*/ 1943100 h 1943100"/>
              <a:gd name="connsiteX4" fmla="*/ 0 w 7620000"/>
              <a:gd name="connsiteY4" fmla="*/ 0 h 1943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620000" h="1943100">
                <a:moveTo>
                  <a:pt x="0" y="0"/>
                </a:moveTo>
                <a:lnTo>
                  <a:pt x="6705600" y="9525"/>
                </a:lnTo>
                <a:lnTo>
                  <a:pt x="7620000" y="1943100"/>
                </a:lnTo>
                <a:lnTo>
                  <a:pt x="0" y="1943100"/>
                </a:lnTo>
                <a:lnTo>
                  <a:pt x="0" y="0"/>
                </a:lnTo>
                <a:close/>
              </a:path>
            </a:pathLst>
          </a:custGeom>
          <a:gradFill flip="none" rotWithShape="0">
            <a:gsLst>
              <a:gs pos="50000">
                <a:schemeClr val="tx1">
                  <a:lumMod val="65000"/>
                  <a:lumOff val="35000"/>
                  <a:alpha val="83000"/>
                </a:schemeClr>
              </a:gs>
              <a:gs pos="80000">
                <a:srgbClr val="282828">
                  <a:alpha val="84000"/>
                </a:srgbClr>
              </a:gs>
              <a:gs pos="7000">
                <a:srgbClr val="FFFFFF">
                  <a:alpha val="56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مربع نص 2">
            <a:extLst>
              <a:ext uri="{FF2B5EF4-FFF2-40B4-BE49-F238E27FC236}">
                <a16:creationId xmlns:a16="http://schemas.microsoft.com/office/drawing/2014/main" xmlns="" id="{9678A601-D975-F769-7828-8A71178F4CD0}"/>
              </a:ext>
            </a:extLst>
          </p:cNvPr>
          <p:cNvSpPr txBox="1"/>
          <p:nvPr/>
        </p:nvSpPr>
        <p:spPr>
          <a:xfrm>
            <a:off x="1416501" y="5683029"/>
            <a:ext cx="352697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Y" sz="2800" dirty="0">
                <a:solidFill>
                  <a:schemeClr val="bg1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الجلسة الأولى</a:t>
            </a:r>
          </a:p>
        </p:txBody>
      </p:sp>
      <p:pic>
        <p:nvPicPr>
          <p:cNvPr id="4" name="رسم 3" descr="كتب">
            <a:extLst>
              <a:ext uri="{FF2B5EF4-FFF2-40B4-BE49-F238E27FC236}">
                <a16:creationId xmlns:a16="http://schemas.microsoft.com/office/drawing/2014/main" xmlns="" id="{589C0402-8466-D360-1BF0-E38916C29F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63529" y="4922886"/>
            <a:ext cx="691200" cy="691200"/>
          </a:xfrm>
          <a:prstGeom prst="rect">
            <a:avLst/>
          </a:prstGeom>
        </p:spPr>
      </p:pic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5" name="صورة الشريحة 14">
                <a:extLst>
                  <a:ext uri="{FF2B5EF4-FFF2-40B4-BE49-F238E27FC236}">
                    <a16:creationId xmlns:a16="http://schemas.microsoft.com/office/drawing/2014/main" id="{2368C931-EE03-13CA-C9E2-936C11150429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410593878"/>
                  </p:ext>
                </p:extLst>
              </p:nvPr>
            </p:nvGraphicFramePr>
            <p:xfrm>
              <a:off x="1416501" y="5120293"/>
              <a:ext cx="3035331" cy="623282"/>
            </p:xfrm>
            <a:graphic>
              <a:graphicData uri="http://schemas.microsoft.com/office/powerpoint/2016/slidezoom">
                <pslz:sldZm>
                  <pslz:sldZmObj sldId="261" cId="3832246684">
                    <pslz:zmPr id="{D5ABEEA7-BB38-4701-9BC7-79F8D72AC92A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3035331" cy="623282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5" name="صورة الشريحة 14">
                <a:hlinkClick r:id="rId6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2368C931-EE03-13CA-C9E2-936C11150429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16501" y="5120293"/>
                <a:ext cx="3035331" cy="623282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7" name="صورة الشريحة 16">
                <a:extLst>
                  <a:ext uri="{FF2B5EF4-FFF2-40B4-BE49-F238E27FC236}">
                    <a16:creationId xmlns:a16="http://schemas.microsoft.com/office/drawing/2014/main" id="{39A1D976-114B-9793-37B0-98F6FC088CB5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572445"/>
                  </p:ext>
                </p:extLst>
              </p:nvPr>
            </p:nvGraphicFramePr>
            <p:xfrm>
              <a:off x="6734630" y="453267"/>
              <a:ext cx="4575834" cy="705144"/>
            </p:xfrm>
            <a:graphic>
              <a:graphicData uri="http://schemas.microsoft.com/office/powerpoint/2016/slidezoom">
                <pslz:sldZm>
                  <pslz:sldZmObj sldId="262" cId="2252165751">
                    <pslz:zmPr id="{49FC5DE8-F95C-4A65-A58A-C6A4696F8204}" returnToParent="0" imageType="cover" transitionDur="1000">
                      <p166:blipFill xmlns:p166="http://schemas.microsoft.com/office/powerpoint/2016/6/main"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34" cy="70514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7" name="صورة الشريحة 16">
                <a:hlinkClick r:id="rId9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39A1D976-114B-9793-37B0-98F6FC088CB5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30" y="453267"/>
                <a:ext cx="4575834" cy="70514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19" name="صورة الشريحة 18">
                <a:extLst>
                  <a:ext uri="{FF2B5EF4-FFF2-40B4-BE49-F238E27FC236}">
                    <a16:creationId xmlns:a16="http://schemas.microsoft.com/office/drawing/2014/main" id="{A4E4E35A-FDF9-E8A4-1488-D5CD6800ED8E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2028302"/>
                  </p:ext>
                </p:extLst>
              </p:nvPr>
            </p:nvGraphicFramePr>
            <p:xfrm>
              <a:off x="6734642" y="1359761"/>
              <a:ext cx="4575814" cy="710218"/>
            </p:xfrm>
            <a:graphic>
              <a:graphicData uri="http://schemas.microsoft.com/office/powerpoint/2016/slidezoom">
                <pslz:sldZm>
                  <pslz:sldZmObj sldId="264" cId="1460233783">
                    <pslz:zmPr id="{CFFA4D15-300E-4606-8289-23AE6EA54EB7}" returnToParent="0" imageType="cover" transitionDur="1000">
                      <p166:blipFill xmlns:p166="http://schemas.microsoft.com/office/powerpoint/2016/6/main"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14" cy="71021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19" name="صورة الشريحة 18">
                <a:hlinkClick r:id="rId12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A4E4E35A-FDF9-E8A4-1488-D5CD6800ED8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42" y="1359761"/>
                <a:ext cx="4575814" cy="71021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1" name="صورة الشريحة 20">
                <a:extLst>
                  <a:ext uri="{FF2B5EF4-FFF2-40B4-BE49-F238E27FC236}">
                    <a16:creationId xmlns:a16="http://schemas.microsoft.com/office/drawing/2014/main" id="{F65496B4-153C-A8C4-DCE7-606664FE26BD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888273158"/>
                  </p:ext>
                </p:extLst>
              </p:nvPr>
            </p:nvGraphicFramePr>
            <p:xfrm>
              <a:off x="6734631" y="2273389"/>
              <a:ext cx="4575834" cy="705144"/>
            </p:xfrm>
            <a:graphic>
              <a:graphicData uri="http://schemas.microsoft.com/office/powerpoint/2016/slidezoom">
                <pslz:sldZm>
                  <pslz:sldZmObj sldId="266" cId="3234450220">
                    <pslz:zmPr id="{600B36F1-3A9D-4ABF-839D-77533148E62C}" returnToParent="0" imageType="cover" transitionDur="1000">
                      <p166:blipFill xmlns:p166="http://schemas.microsoft.com/office/powerpoint/2016/6/main">
                        <a:blip r:embed="rId1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34" cy="70514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1" name="صورة الشريحة 2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F65496B4-153C-A8C4-DCE7-606664FE26B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31" y="2273389"/>
                <a:ext cx="4575834" cy="70514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3" name="صورة الشريحة 22">
                <a:extLst>
                  <a:ext uri="{FF2B5EF4-FFF2-40B4-BE49-F238E27FC236}">
                    <a16:creationId xmlns:a16="http://schemas.microsoft.com/office/drawing/2014/main" id="{4E3AABF0-693F-EC42-2D6E-9C244BEE1291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353412822"/>
                  </p:ext>
                </p:extLst>
              </p:nvPr>
            </p:nvGraphicFramePr>
            <p:xfrm>
              <a:off x="6734643" y="3216124"/>
              <a:ext cx="4575814" cy="710218"/>
            </p:xfrm>
            <a:graphic>
              <a:graphicData uri="http://schemas.microsoft.com/office/powerpoint/2016/slidezoom">
                <pslz:sldZm>
                  <pslz:sldZmObj sldId="270" cId="2832502356">
                    <pslz:zmPr id="{7398DB59-C8C7-4512-B7BE-2B3871DD7497}" returnToParent="0" imageType="cover" transitionDur="1000">
                      <p166:blipFill xmlns:p166="http://schemas.microsoft.com/office/powerpoint/2016/6/main"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14" cy="71021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3" name="صورة الشريحة 22">
                <a:hlinkClick r:id="rId18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4E3AABF0-693F-EC42-2D6E-9C244BEE129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43" y="3216124"/>
                <a:ext cx="4575814" cy="71021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5" name="صورة الشريحة 24">
                <a:extLst>
                  <a:ext uri="{FF2B5EF4-FFF2-40B4-BE49-F238E27FC236}">
                    <a16:creationId xmlns:a16="http://schemas.microsoft.com/office/drawing/2014/main" id="{7F34E0F4-F831-D983-E07C-D688A682AAC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816168944"/>
                  </p:ext>
                </p:extLst>
              </p:nvPr>
            </p:nvGraphicFramePr>
            <p:xfrm>
              <a:off x="6734644" y="4147353"/>
              <a:ext cx="4575814" cy="710218"/>
            </p:xfrm>
            <a:graphic>
              <a:graphicData uri="http://schemas.microsoft.com/office/powerpoint/2016/slidezoom">
                <pslz:sldZm>
                  <pslz:sldZmObj sldId="273" cId="171487889">
                    <pslz:zmPr id="{435571CA-2F6B-4B91-B35A-A1AE8038FDC0}" returnToParent="0" imageType="cover" transitionDur="1000">
                      <p166:blipFill xmlns:p166="http://schemas.microsoft.com/office/powerpoint/2016/6/main">
                        <a:blip r:embed="rId2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14" cy="710218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5" name="صورة الشريحة 24">
                <a:hlinkClick r:id="rId21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7F34E0F4-F831-D983-E07C-D688A682AAC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44" y="4147353"/>
                <a:ext cx="4575814" cy="710218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7" name="صورة الشريحة 26">
                <a:extLst>
                  <a:ext uri="{FF2B5EF4-FFF2-40B4-BE49-F238E27FC236}">
                    <a16:creationId xmlns:a16="http://schemas.microsoft.com/office/drawing/2014/main" id="{EF54749F-1E3A-F3CE-6088-89AA4C5860B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620347184"/>
                  </p:ext>
                </p:extLst>
              </p:nvPr>
            </p:nvGraphicFramePr>
            <p:xfrm>
              <a:off x="6734633" y="5095557"/>
              <a:ext cx="4575834" cy="705144"/>
            </p:xfrm>
            <a:graphic>
              <a:graphicData uri="http://schemas.microsoft.com/office/powerpoint/2016/slidezoom">
                <pslz:sldZm>
                  <pslz:sldZmObj sldId="275" cId="4288407645">
                    <pslz:zmPr id="{E95A7077-7A67-4667-A777-8FA1097D50B7}" returnToParent="0" imageType="cover" transitionDur="1000">
                      <p166:blipFill xmlns:p166="http://schemas.microsoft.com/office/powerpoint/2016/6/main">
                        <a:blip r:embed="rId2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575834" cy="70514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7" name="صورة الشريحة 26">
                <a:hlinkClick r:id="rId24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EF54749F-1E3A-F3CE-6088-89AA4C5860B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734633" y="5095557"/>
                <a:ext cx="4575834" cy="70514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9" name="صورة الشريحة 28">
                <a:extLst>
                  <a:ext uri="{FF2B5EF4-FFF2-40B4-BE49-F238E27FC236}">
                    <a16:creationId xmlns:a16="http://schemas.microsoft.com/office/drawing/2014/main" id="{0EF892FC-6871-925F-4084-EA71E50BEB5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743057437"/>
                  </p:ext>
                </p:extLst>
              </p:nvPr>
            </p:nvGraphicFramePr>
            <p:xfrm>
              <a:off x="518802" y="5661247"/>
              <a:ext cx="431464" cy="431464"/>
            </p:xfrm>
            <a:graphic>
              <a:graphicData uri="http://schemas.microsoft.com/office/powerpoint/2016/slidezoom">
                <pslz:sldZm>
                  <pslz:sldZmObj sldId="315" cId="2749489385">
                    <pslz:zmPr id="{29F97B93-0C1C-4B96-BF09-6537DF71027C}" returnToParent="0" imageType="cover" transitionDur="1000">
                      <p166:blipFill xmlns:p166="http://schemas.microsoft.com/office/powerpoint/2016/6/main">
                        <a:blip r:embed="rId2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27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1464" cy="43146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9" name="صورة الشريحة 28">
                <a:hlinkClick r:id="rId28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0EF892FC-6871-925F-4084-EA71E50BEB5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30"/>
                  </a:ext>
                </a:extLst>
              </a:blip>
              <a:stretch>
                <a:fillRect/>
              </a:stretch>
            </p:blipFill>
            <p:spPr>
              <a:xfrm>
                <a:off x="518802" y="5661247"/>
                <a:ext cx="431464" cy="43146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14" name="TextBox 13"/>
          <p:cNvSpPr txBox="1"/>
          <p:nvPr/>
        </p:nvSpPr>
        <p:spPr>
          <a:xfrm>
            <a:off x="10676697" y="660862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31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762221024"/>
      </p:ext>
    </p:extLst>
  </p:cSld>
  <p:clrMapOvr>
    <a:masterClrMapping/>
  </p:clrMapOvr>
  <p:transition spd="slow">
    <p:wipe dir="r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نشاط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5" name="رسم 34" descr="فصل دراسي">
            <a:extLst>
              <a:ext uri="{FF2B5EF4-FFF2-40B4-BE49-F238E27FC236}">
                <a16:creationId xmlns:a16="http://schemas.microsoft.com/office/drawing/2014/main" xmlns="" id="{EE59DF4A-B530-070A-6139-5637423957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8" name="TextBox 2912">
            <a:extLst>
              <a:ext uri="{FF2B5EF4-FFF2-40B4-BE49-F238E27FC236}">
                <a16:creationId xmlns:a16="http://schemas.microsoft.com/office/drawing/2014/main" xmlns="" id="{C75C1243-9CA4-45AD-70BB-A0A6FB29C68E}"/>
              </a:ext>
            </a:extLst>
          </p:cNvPr>
          <p:cNvSpPr txBox="1"/>
          <p:nvPr/>
        </p:nvSpPr>
        <p:spPr>
          <a:xfrm>
            <a:off x="4687638" y="1518658"/>
            <a:ext cx="4303962" cy="52322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ar-SA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راجع دليل المدرب صفحة (83)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25" name="مجموعة 24">
            <a:extLst>
              <a:ext uri="{FF2B5EF4-FFF2-40B4-BE49-F238E27FC236}">
                <a16:creationId xmlns:a16="http://schemas.microsoft.com/office/drawing/2014/main" xmlns="" id="{78E3267E-7B3E-A840-B681-AB1A1B1FF127}"/>
              </a:ext>
            </a:extLst>
          </p:cNvPr>
          <p:cNvGrpSpPr/>
          <p:nvPr/>
        </p:nvGrpSpPr>
        <p:grpSpPr>
          <a:xfrm>
            <a:off x="1064737" y="1780268"/>
            <a:ext cx="3356686" cy="3233549"/>
            <a:chOff x="1064737" y="1780268"/>
            <a:chExt cx="3356686" cy="3233549"/>
          </a:xfrm>
        </p:grpSpPr>
        <p:grpSp>
          <p:nvGrpSpPr>
            <p:cNvPr id="33" name="Group 2902">
              <a:extLst>
                <a:ext uri="{FF2B5EF4-FFF2-40B4-BE49-F238E27FC236}">
                  <a16:creationId xmlns:a16="http://schemas.microsoft.com/office/drawing/2014/main" xmlns="" id="{AFE4C541-82A5-BE6F-3642-B4A7E32E7841}"/>
                </a:ext>
              </a:extLst>
            </p:cNvPr>
            <p:cNvGrpSpPr/>
            <p:nvPr/>
          </p:nvGrpSpPr>
          <p:grpSpPr>
            <a:xfrm>
              <a:off x="1064737" y="2835044"/>
              <a:ext cx="3190672" cy="2178773"/>
              <a:chOff x="3366914" y="2916559"/>
              <a:chExt cx="2424286" cy="1655441"/>
            </a:xfrm>
          </p:grpSpPr>
          <p:sp>
            <p:nvSpPr>
              <p:cNvPr id="38" name="Rectangle 2903">
                <a:extLst>
                  <a:ext uri="{FF2B5EF4-FFF2-40B4-BE49-F238E27FC236}">
                    <a16:creationId xmlns:a16="http://schemas.microsoft.com/office/drawing/2014/main" xmlns="" id="{7FF810A0-2929-5508-9D9D-9428B14EFA09}"/>
                  </a:ext>
                </a:extLst>
              </p:cNvPr>
              <p:cNvSpPr/>
              <p:nvPr/>
            </p:nvSpPr>
            <p:spPr>
              <a:xfrm>
                <a:off x="3366914" y="3203451"/>
                <a:ext cx="242428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39" name="Rectangle 2904">
                <a:extLst>
                  <a:ext uri="{FF2B5EF4-FFF2-40B4-BE49-F238E27FC236}">
                    <a16:creationId xmlns:a16="http://schemas.microsoft.com/office/drawing/2014/main" xmlns="" id="{4DEF28DD-78FA-B8AA-8DFA-4B44ACC14930}"/>
                  </a:ext>
                </a:extLst>
              </p:cNvPr>
              <p:cNvSpPr/>
              <p:nvPr/>
            </p:nvSpPr>
            <p:spPr>
              <a:xfrm>
                <a:off x="3419872" y="3140968"/>
                <a:ext cx="230425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0" name="Rectangle 3">
                <a:extLst>
                  <a:ext uri="{FF2B5EF4-FFF2-40B4-BE49-F238E27FC236}">
                    <a16:creationId xmlns:a16="http://schemas.microsoft.com/office/drawing/2014/main" xmlns="" id="{2DE9EE15-CAA5-47B3-E4BC-7CAC50355600}"/>
                  </a:ext>
                </a:extLst>
              </p:cNvPr>
              <p:cNvSpPr/>
              <p:nvPr/>
            </p:nvSpPr>
            <p:spPr>
              <a:xfrm>
                <a:off x="457200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1" name="Rectangle 3">
                <a:extLst>
                  <a:ext uri="{FF2B5EF4-FFF2-40B4-BE49-F238E27FC236}">
                    <a16:creationId xmlns:a16="http://schemas.microsoft.com/office/drawing/2014/main" xmlns="" id="{1B3E901B-9034-A549-58C7-7426CD709F6F}"/>
                  </a:ext>
                </a:extLst>
              </p:cNvPr>
              <p:cNvSpPr/>
              <p:nvPr/>
            </p:nvSpPr>
            <p:spPr>
              <a:xfrm flipH="1">
                <a:off x="349188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42" name="Oval 7">
                <a:extLst>
                  <a:ext uri="{FF2B5EF4-FFF2-40B4-BE49-F238E27FC236}">
                    <a16:creationId xmlns:a16="http://schemas.microsoft.com/office/drawing/2014/main" xmlns="" id="{7364CD92-3D3C-F3CB-D88D-C07CFBB7A927}"/>
                  </a:ext>
                </a:extLst>
              </p:cNvPr>
              <p:cNvSpPr/>
              <p:nvPr/>
            </p:nvSpPr>
            <p:spPr>
              <a:xfrm>
                <a:off x="4439051" y="4449847"/>
                <a:ext cx="257915" cy="122153"/>
              </a:xfrm>
              <a:custGeom>
                <a:avLst/>
                <a:gdLst/>
                <a:ahLst/>
                <a:cxnLst/>
                <a:rect l="l" t="t" r="r" b="b"/>
                <a:pathLst>
                  <a:path w="900094" h="360040">
                    <a:moveTo>
                      <a:pt x="0" y="0"/>
                    </a:moveTo>
                    <a:lnTo>
                      <a:pt x="900094" y="0"/>
                    </a:lnTo>
                    <a:cubicBezTo>
                      <a:pt x="900094" y="198845"/>
                      <a:pt x="698601" y="360040"/>
                      <a:pt x="450047" y="360040"/>
                    </a:cubicBezTo>
                    <a:cubicBezTo>
                      <a:pt x="201493" y="360040"/>
                      <a:pt x="0" y="198845"/>
                      <a:pt x="0" y="0"/>
                    </a:cubicBezTo>
                    <a:close/>
                  </a:path>
                </a:pathLst>
              </a:custGeom>
              <a:solidFill>
                <a:srgbClr val="343C4F"/>
              </a:solidFill>
              <a:ln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cxnSp>
          <p:nvCxnSpPr>
            <p:cNvPr id="34" name="Elbow Connector 34">
              <a:extLst>
                <a:ext uri="{FF2B5EF4-FFF2-40B4-BE49-F238E27FC236}">
                  <a16:creationId xmlns:a16="http://schemas.microsoft.com/office/drawing/2014/main" xmlns="" id="{82AC53F4-20FB-E6F1-BCB0-A53605CC88EE}"/>
                </a:ext>
              </a:extLst>
            </p:cNvPr>
            <p:cNvCxnSpPr/>
            <p:nvPr/>
          </p:nvCxnSpPr>
          <p:spPr>
            <a:xfrm rot="5400000">
              <a:off x="3017423" y="1924268"/>
              <a:ext cx="1548000" cy="1260000"/>
            </a:xfrm>
            <a:prstGeom prst="bentConnector3">
              <a:avLst>
                <a:gd name="adj1" fmla="val -25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6" name="صورة 35">
              <a:extLst>
                <a:ext uri="{FF2B5EF4-FFF2-40B4-BE49-F238E27FC236}">
                  <a16:creationId xmlns:a16="http://schemas.microsoft.com/office/drawing/2014/main" xmlns="" id="{8C0E264A-DED3-CC70-7B7D-ED64AE07FBB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130" y="3396729"/>
              <a:ext cx="758823" cy="758823"/>
            </a:xfrm>
            <a:prstGeom prst="rect">
              <a:avLst/>
            </a:prstGeom>
          </p:spPr>
        </p:pic>
        <p:pic>
          <p:nvPicPr>
            <p:cNvPr id="37" name="صورة 36">
              <a:extLst>
                <a:ext uri="{FF2B5EF4-FFF2-40B4-BE49-F238E27FC236}">
                  <a16:creationId xmlns:a16="http://schemas.microsoft.com/office/drawing/2014/main" xmlns="" id="{2486A4AB-36B7-0562-0E71-CDF0E5178BA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466" y="3478965"/>
              <a:ext cx="691457" cy="691457"/>
            </a:xfrm>
            <a:prstGeom prst="rect">
              <a:avLst/>
            </a:prstGeom>
          </p:spPr>
        </p:pic>
      </p:grpSp>
      <p:grpSp>
        <p:nvGrpSpPr>
          <p:cNvPr id="43" name="مجموعة 42">
            <a:extLst>
              <a:ext uri="{FF2B5EF4-FFF2-40B4-BE49-F238E27FC236}">
                <a16:creationId xmlns:a16="http://schemas.microsoft.com/office/drawing/2014/main" xmlns="" id="{94D6FED3-478D-C5C9-6697-CEEE4E930C9E}"/>
              </a:ext>
            </a:extLst>
          </p:cNvPr>
          <p:cNvGrpSpPr/>
          <p:nvPr/>
        </p:nvGrpSpPr>
        <p:grpSpPr>
          <a:xfrm>
            <a:off x="6839619" y="2878455"/>
            <a:ext cx="3270904" cy="3407355"/>
            <a:chOff x="890071" y="2059011"/>
            <a:chExt cx="3468370" cy="3576798"/>
          </a:xfrm>
        </p:grpSpPr>
        <p:grpSp>
          <p:nvGrpSpPr>
            <p:cNvPr id="44" name="그룹 6">
              <a:extLst>
                <a:ext uri="{FF2B5EF4-FFF2-40B4-BE49-F238E27FC236}">
                  <a16:creationId xmlns:a16="http://schemas.microsoft.com/office/drawing/2014/main" xmlns="" id="{40331B53-10B3-AD05-1D3E-1672C33CF946}"/>
                </a:ext>
              </a:extLst>
            </p:cNvPr>
            <p:cNvGrpSpPr/>
            <p:nvPr/>
          </p:nvGrpSpPr>
          <p:grpSpPr>
            <a:xfrm>
              <a:off x="890071" y="3036796"/>
              <a:ext cx="3007581" cy="2599013"/>
              <a:chOff x="0" y="0"/>
              <a:chExt cx="7934952" cy="6857020"/>
            </a:xfrm>
          </p:grpSpPr>
          <p:grpSp>
            <p:nvGrpSpPr>
              <p:cNvPr id="69" name="그룹 7">
                <a:extLst>
                  <a:ext uri="{FF2B5EF4-FFF2-40B4-BE49-F238E27FC236}">
                    <a16:creationId xmlns:a16="http://schemas.microsoft.com/office/drawing/2014/main" xmlns="" id="{A00F1C32-5100-7FCC-95FA-A18332D68ED2}"/>
                  </a:ext>
                </a:extLst>
              </p:cNvPr>
              <p:cNvGrpSpPr/>
              <p:nvPr/>
            </p:nvGrpSpPr>
            <p:grpSpPr>
              <a:xfrm>
                <a:off x="3259917" y="0"/>
                <a:ext cx="4144327" cy="5931604"/>
                <a:chOff x="3259917" y="0"/>
                <a:chExt cx="4144327" cy="5931604"/>
              </a:xfrm>
            </p:grpSpPr>
            <p:sp>
              <p:nvSpPr>
                <p:cNvPr id="80" name="자유형: 도형 18">
                  <a:extLst>
                    <a:ext uri="{FF2B5EF4-FFF2-40B4-BE49-F238E27FC236}">
                      <a16:creationId xmlns:a16="http://schemas.microsoft.com/office/drawing/2014/main" xmlns="" id="{D085C92F-6F46-8782-98CF-E6E80D72E82E}"/>
                    </a:ext>
                  </a:extLst>
                </p:cNvPr>
                <p:cNvSpPr/>
                <p:nvPr/>
              </p:nvSpPr>
              <p:spPr>
                <a:xfrm>
                  <a:off x="3493537" y="3918148"/>
                  <a:ext cx="3823851" cy="2013456"/>
                </a:xfrm>
                <a:custGeom>
                  <a:avLst/>
                  <a:gdLst>
                    <a:gd name="connsiteX0" fmla="*/ 3823851 w 3823851"/>
                    <a:gd name="connsiteY0" fmla="*/ 1995749 h 2013456"/>
                    <a:gd name="connsiteX1" fmla="*/ 3724061 w 3823851"/>
                    <a:gd name="connsiteY1" fmla="*/ 1540267 h 2013456"/>
                    <a:gd name="connsiteX2" fmla="*/ 3456907 w 3823851"/>
                    <a:gd name="connsiteY2" fmla="*/ 901904 h 2013456"/>
                    <a:gd name="connsiteX3" fmla="*/ 2927278 w 3823851"/>
                    <a:gd name="connsiteY3" fmla="*/ 186907 h 2013456"/>
                    <a:gd name="connsiteX4" fmla="*/ 2686181 w 3823851"/>
                    <a:gd name="connsiteY4" fmla="*/ 2369 h 2013456"/>
                    <a:gd name="connsiteX5" fmla="*/ 2668948 w 3823851"/>
                    <a:gd name="connsiteY5" fmla="*/ 20254 h 2013456"/>
                    <a:gd name="connsiteX6" fmla="*/ 2644430 w 3823851"/>
                    <a:gd name="connsiteY6" fmla="*/ 68995 h 2013456"/>
                    <a:gd name="connsiteX7" fmla="*/ 2549495 w 3823851"/>
                    <a:gd name="connsiteY7" fmla="*/ 0 h 2013456"/>
                    <a:gd name="connsiteX8" fmla="*/ 1593343 w 3823851"/>
                    <a:gd name="connsiteY8" fmla="*/ 240267 h 2013456"/>
                    <a:gd name="connsiteX9" fmla="*/ 1473654 w 3823851"/>
                    <a:gd name="connsiteY9" fmla="*/ 245952 h 2013456"/>
                    <a:gd name="connsiteX10" fmla="*/ 1400395 w 3823851"/>
                    <a:gd name="connsiteY10" fmla="*/ 283263 h 2013456"/>
                    <a:gd name="connsiteX11" fmla="*/ 1241204 w 3823851"/>
                    <a:gd name="connsiteY11" fmla="*/ 441210 h 2013456"/>
                    <a:gd name="connsiteX12" fmla="*/ 1073426 w 3823851"/>
                    <a:gd name="connsiteY12" fmla="*/ 658025 h 2013456"/>
                    <a:gd name="connsiteX13" fmla="*/ 1021665 w 3823851"/>
                    <a:gd name="connsiteY13" fmla="*/ 525247 h 2013456"/>
                    <a:gd name="connsiteX14" fmla="*/ 996614 w 3823851"/>
                    <a:gd name="connsiteY14" fmla="*/ 516364 h 2013456"/>
                    <a:gd name="connsiteX15" fmla="*/ 642166 w 3823851"/>
                    <a:gd name="connsiteY15" fmla="*/ 424805 h 2013456"/>
                    <a:gd name="connsiteX16" fmla="*/ 595616 w 3823851"/>
                    <a:gd name="connsiteY16" fmla="*/ 427648 h 2013456"/>
                    <a:gd name="connsiteX17" fmla="*/ 479362 w 3823851"/>
                    <a:gd name="connsiteY17" fmla="*/ 511330 h 2013456"/>
                    <a:gd name="connsiteX18" fmla="*/ 435893 w 3823851"/>
                    <a:gd name="connsiteY18" fmla="*/ 588379 h 2013456"/>
                    <a:gd name="connsiteX19" fmla="*/ 169627 w 3823851"/>
                    <a:gd name="connsiteY19" fmla="*/ 1071104 h 2013456"/>
                    <a:gd name="connsiteX20" fmla="*/ 168679 w 3823851"/>
                    <a:gd name="connsiteY20" fmla="*/ 1995690 h 2013456"/>
                    <a:gd name="connsiteX21" fmla="*/ 895817 w 3823851"/>
                    <a:gd name="connsiteY21" fmla="*/ 1714678 h 2013456"/>
                    <a:gd name="connsiteX22" fmla="*/ 1023501 w 3823851"/>
                    <a:gd name="connsiteY22" fmla="*/ 1629160 h 2013456"/>
                    <a:gd name="connsiteX23" fmla="*/ 1304751 w 3823851"/>
                    <a:gd name="connsiteY23" fmla="*/ 1394223 h 2013456"/>
                    <a:gd name="connsiteX24" fmla="*/ 1427105 w 3823851"/>
                    <a:gd name="connsiteY24" fmla="*/ 1306870 h 2013456"/>
                    <a:gd name="connsiteX25" fmla="*/ 1465600 w 3823851"/>
                    <a:gd name="connsiteY25" fmla="*/ 1336540 h 2013456"/>
                    <a:gd name="connsiteX26" fmla="*/ 1454525 w 3823851"/>
                    <a:gd name="connsiteY26" fmla="*/ 2013457 h 2013456"/>
                    <a:gd name="connsiteX27" fmla="*/ 3823851 w 3823851"/>
                    <a:gd name="connsiteY27" fmla="*/ 1995749 h 201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23851" h="2013456">
                      <a:moveTo>
                        <a:pt x="3823851" y="1995749"/>
                      </a:moveTo>
                      <a:cubicBezTo>
                        <a:pt x="3823851" y="1995749"/>
                        <a:pt x="3726963" y="1551756"/>
                        <a:pt x="3724061" y="1540267"/>
                      </a:cubicBezTo>
                      <a:cubicBezTo>
                        <a:pt x="3666674" y="1314213"/>
                        <a:pt x="3570378" y="1104268"/>
                        <a:pt x="3456907" y="901904"/>
                      </a:cubicBezTo>
                      <a:cubicBezTo>
                        <a:pt x="3310745" y="641205"/>
                        <a:pt x="3143145" y="395964"/>
                        <a:pt x="2927278" y="186907"/>
                      </a:cubicBezTo>
                      <a:cubicBezTo>
                        <a:pt x="2854256" y="116136"/>
                        <a:pt x="2776260" y="51169"/>
                        <a:pt x="2686181" y="2369"/>
                      </a:cubicBezTo>
                      <a:cubicBezTo>
                        <a:pt x="2674752" y="2843"/>
                        <a:pt x="2672797" y="12614"/>
                        <a:pt x="2668948" y="20254"/>
                      </a:cubicBezTo>
                      <a:cubicBezTo>
                        <a:pt x="2660775" y="36481"/>
                        <a:pt x="2653135" y="53004"/>
                        <a:pt x="2644430" y="68995"/>
                      </a:cubicBezTo>
                      <a:lnTo>
                        <a:pt x="2549495" y="0"/>
                      </a:lnTo>
                      <a:lnTo>
                        <a:pt x="1593343" y="240267"/>
                      </a:lnTo>
                      <a:cubicBezTo>
                        <a:pt x="1553486" y="243051"/>
                        <a:pt x="1513629" y="244886"/>
                        <a:pt x="1473654" y="245952"/>
                      </a:cubicBezTo>
                      <a:cubicBezTo>
                        <a:pt x="1445878" y="251875"/>
                        <a:pt x="1422308" y="266384"/>
                        <a:pt x="1400395" y="283263"/>
                      </a:cubicBezTo>
                      <a:cubicBezTo>
                        <a:pt x="1340758" y="329220"/>
                        <a:pt x="1289412" y="383823"/>
                        <a:pt x="1241204" y="441210"/>
                      </a:cubicBezTo>
                      <a:cubicBezTo>
                        <a:pt x="1180975" y="512929"/>
                        <a:pt x="1120035" y="584292"/>
                        <a:pt x="1073426" y="658025"/>
                      </a:cubicBezTo>
                      <a:cubicBezTo>
                        <a:pt x="1106295" y="599986"/>
                        <a:pt x="1089416" y="551542"/>
                        <a:pt x="1021665" y="525247"/>
                      </a:cubicBezTo>
                      <a:cubicBezTo>
                        <a:pt x="1013374" y="522049"/>
                        <a:pt x="1004906" y="519384"/>
                        <a:pt x="996614" y="516364"/>
                      </a:cubicBezTo>
                      <a:cubicBezTo>
                        <a:pt x="880538" y="477987"/>
                        <a:pt x="761263" y="451692"/>
                        <a:pt x="642166" y="424805"/>
                      </a:cubicBezTo>
                      <a:cubicBezTo>
                        <a:pt x="626768" y="421311"/>
                        <a:pt x="610837" y="421311"/>
                        <a:pt x="595616" y="427648"/>
                      </a:cubicBezTo>
                      <a:cubicBezTo>
                        <a:pt x="543974" y="437657"/>
                        <a:pt x="506486" y="467801"/>
                        <a:pt x="479362" y="511330"/>
                      </a:cubicBezTo>
                      <a:cubicBezTo>
                        <a:pt x="463787" y="536322"/>
                        <a:pt x="448863" y="561965"/>
                        <a:pt x="435893" y="588379"/>
                      </a:cubicBezTo>
                      <a:cubicBezTo>
                        <a:pt x="354995" y="753669"/>
                        <a:pt x="245136" y="902911"/>
                        <a:pt x="169627" y="1071104"/>
                      </a:cubicBezTo>
                      <a:cubicBezTo>
                        <a:pt x="-139279" y="1652198"/>
                        <a:pt x="44312" y="1995690"/>
                        <a:pt x="168679" y="1995690"/>
                      </a:cubicBezTo>
                      <a:cubicBezTo>
                        <a:pt x="512646" y="1995690"/>
                        <a:pt x="883617" y="1719652"/>
                        <a:pt x="895817" y="1714678"/>
                      </a:cubicBezTo>
                      <a:cubicBezTo>
                        <a:pt x="941656" y="1691048"/>
                        <a:pt x="982045" y="1659245"/>
                        <a:pt x="1023501" y="1629160"/>
                      </a:cubicBezTo>
                      <a:cubicBezTo>
                        <a:pt x="1122522" y="1557204"/>
                        <a:pt x="1212718" y="1474530"/>
                        <a:pt x="1304751" y="1394223"/>
                      </a:cubicBezTo>
                      <a:cubicBezTo>
                        <a:pt x="1342890" y="1360940"/>
                        <a:pt x="1386893" y="1336718"/>
                        <a:pt x="1427105" y="1306870"/>
                      </a:cubicBezTo>
                      <a:cubicBezTo>
                        <a:pt x="1435100" y="1296683"/>
                        <a:pt x="1471403" y="1317115"/>
                        <a:pt x="1465600" y="1336540"/>
                      </a:cubicBezTo>
                      <a:cubicBezTo>
                        <a:pt x="1472825" y="1449005"/>
                        <a:pt x="1454525" y="2013457"/>
                        <a:pt x="1454525" y="2013457"/>
                      </a:cubicBezTo>
                      <a:lnTo>
                        <a:pt x="3823851" y="19957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1" name="자유형: 도형 19">
                  <a:extLst>
                    <a:ext uri="{FF2B5EF4-FFF2-40B4-BE49-F238E27FC236}">
                      <a16:creationId xmlns:a16="http://schemas.microsoft.com/office/drawing/2014/main" xmlns="" id="{ABAE319B-2882-9CB5-4063-74735F494ADE}"/>
                    </a:ext>
                  </a:extLst>
                </p:cNvPr>
                <p:cNvSpPr/>
                <p:nvPr/>
              </p:nvSpPr>
              <p:spPr>
                <a:xfrm>
                  <a:off x="5699748" y="4458189"/>
                  <a:ext cx="390758" cy="833175"/>
                </a:xfrm>
                <a:custGeom>
                  <a:avLst/>
                  <a:gdLst>
                    <a:gd name="connsiteX0" fmla="*/ 10630 w 390758"/>
                    <a:gd name="connsiteY0" fmla="*/ 39276 h 833175"/>
                    <a:gd name="connsiteX1" fmla="*/ 1569 w 390758"/>
                    <a:gd name="connsiteY1" fmla="*/ 5578 h 833175"/>
                    <a:gd name="connsiteX2" fmla="*/ 11045 w 390758"/>
                    <a:gd name="connsiteY2" fmla="*/ 4275 h 833175"/>
                    <a:gd name="connsiteX3" fmla="*/ 43617 w 390758"/>
                    <a:gd name="connsiteY3" fmla="*/ 18963 h 833175"/>
                    <a:gd name="connsiteX4" fmla="*/ 173256 w 390758"/>
                    <a:gd name="connsiteY4" fmla="*/ 314662 h 833175"/>
                    <a:gd name="connsiteX5" fmla="*/ 207013 w 390758"/>
                    <a:gd name="connsiteY5" fmla="*/ 131071 h 833175"/>
                    <a:gd name="connsiteX6" fmla="*/ 213054 w 390758"/>
                    <a:gd name="connsiteY6" fmla="*/ 90385 h 833175"/>
                    <a:gd name="connsiteX7" fmla="*/ 242073 w 390758"/>
                    <a:gd name="connsiteY7" fmla="*/ 60063 h 833175"/>
                    <a:gd name="connsiteX8" fmla="*/ 253562 w 390758"/>
                    <a:gd name="connsiteY8" fmla="*/ 94768 h 833175"/>
                    <a:gd name="connsiteX9" fmla="*/ 216252 w 390758"/>
                    <a:gd name="connsiteY9" fmla="*/ 270363 h 833175"/>
                    <a:gd name="connsiteX10" fmla="*/ 202038 w 390758"/>
                    <a:gd name="connsiteY10" fmla="*/ 336515 h 833175"/>
                    <a:gd name="connsiteX11" fmla="*/ 225964 w 390758"/>
                    <a:gd name="connsiteY11" fmla="*/ 420079 h 833175"/>
                    <a:gd name="connsiteX12" fmla="*/ 385629 w 390758"/>
                    <a:gd name="connsiteY12" fmla="*/ 788444 h 833175"/>
                    <a:gd name="connsiteX13" fmla="*/ 390130 w 390758"/>
                    <a:gd name="connsiteY13" fmla="*/ 802362 h 833175"/>
                    <a:gd name="connsiteX14" fmla="*/ 378286 w 390758"/>
                    <a:gd name="connsiteY14" fmla="*/ 832092 h 833175"/>
                    <a:gd name="connsiteX15" fmla="*/ 351694 w 390758"/>
                    <a:gd name="connsiteY15" fmla="*/ 814858 h 833175"/>
                    <a:gd name="connsiteX16" fmla="*/ 302776 w 390758"/>
                    <a:gd name="connsiteY16" fmla="*/ 704111 h 833175"/>
                    <a:gd name="connsiteX17" fmla="*/ 154127 w 390758"/>
                    <a:gd name="connsiteY17" fmla="*/ 366364 h 833175"/>
                    <a:gd name="connsiteX18" fmla="*/ 10630 w 390758"/>
                    <a:gd name="connsiteY18" fmla="*/ 39276 h 83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0758" h="833175">
                      <a:moveTo>
                        <a:pt x="10630" y="39276"/>
                      </a:moveTo>
                      <a:cubicBezTo>
                        <a:pt x="5359" y="28675"/>
                        <a:pt x="-3642" y="19022"/>
                        <a:pt x="1569" y="5578"/>
                      </a:cubicBezTo>
                      <a:cubicBezTo>
                        <a:pt x="4708" y="5164"/>
                        <a:pt x="7847" y="4749"/>
                        <a:pt x="11045" y="4275"/>
                      </a:cubicBezTo>
                      <a:cubicBezTo>
                        <a:pt x="28279" y="-4904"/>
                        <a:pt x="35978" y="1018"/>
                        <a:pt x="43617" y="18963"/>
                      </a:cubicBezTo>
                      <a:cubicBezTo>
                        <a:pt x="84836" y="115614"/>
                        <a:pt x="127773" y="211496"/>
                        <a:pt x="173256" y="314662"/>
                      </a:cubicBezTo>
                      <a:cubicBezTo>
                        <a:pt x="185397" y="248747"/>
                        <a:pt x="196294" y="189939"/>
                        <a:pt x="207013" y="131071"/>
                      </a:cubicBezTo>
                      <a:cubicBezTo>
                        <a:pt x="209441" y="117569"/>
                        <a:pt x="211218" y="103948"/>
                        <a:pt x="213054" y="90385"/>
                      </a:cubicBezTo>
                      <a:cubicBezTo>
                        <a:pt x="215363" y="72974"/>
                        <a:pt x="224365" y="57576"/>
                        <a:pt x="242073" y="60063"/>
                      </a:cubicBezTo>
                      <a:cubicBezTo>
                        <a:pt x="260669" y="62669"/>
                        <a:pt x="255931" y="82627"/>
                        <a:pt x="253562" y="94768"/>
                      </a:cubicBezTo>
                      <a:cubicBezTo>
                        <a:pt x="242132" y="153517"/>
                        <a:pt x="228866" y="211851"/>
                        <a:pt x="216252" y="270363"/>
                      </a:cubicBezTo>
                      <a:cubicBezTo>
                        <a:pt x="211514" y="292394"/>
                        <a:pt x="206954" y="314485"/>
                        <a:pt x="202038" y="336515"/>
                      </a:cubicBezTo>
                      <a:cubicBezTo>
                        <a:pt x="194872" y="368673"/>
                        <a:pt x="214712" y="393606"/>
                        <a:pt x="225964" y="420079"/>
                      </a:cubicBezTo>
                      <a:cubicBezTo>
                        <a:pt x="278199" y="543262"/>
                        <a:pt x="332269" y="665735"/>
                        <a:pt x="385629" y="788444"/>
                      </a:cubicBezTo>
                      <a:cubicBezTo>
                        <a:pt x="387583" y="792945"/>
                        <a:pt x="389893" y="797683"/>
                        <a:pt x="390130" y="802362"/>
                      </a:cubicBezTo>
                      <a:cubicBezTo>
                        <a:pt x="390663" y="813851"/>
                        <a:pt x="393861" y="827413"/>
                        <a:pt x="378286" y="832092"/>
                      </a:cubicBezTo>
                      <a:cubicBezTo>
                        <a:pt x="363420" y="836593"/>
                        <a:pt x="356787" y="826347"/>
                        <a:pt x="351694" y="814858"/>
                      </a:cubicBezTo>
                      <a:cubicBezTo>
                        <a:pt x="335349" y="777962"/>
                        <a:pt x="319062" y="741066"/>
                        <a:pt x="302776" y="704111"/>
                      </a:cubicBezTo>
                      <a:cubicBezTo>
                        <a:pt x="253207" y="591529"/>
                        <a:pt x="203578" y="479005"/>
                        <a:pt x="154127" y="366364"/>
                      </a:cubicBezTo>
                      <a:cubicBezTo>
                        <a:pt x="106156" y="257394"/>
                        <a:pt x="58423" y="148305"/>
                        <a:pt x="10630" y="39276"/>
                      </a:cubicBezTo>
                      <a:close/>
                    </a:path>
                  </a:pathLst>
                </a:custGeom>
                <a:solidFill>
                  <a:srgbClr val="212F99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2" name="자유형: 도형 20">
                  <a:extLst>
                    <a:ext uri="{FF2B5EF4-FFF2-40B4-BE49-F238E27FC236}">
                      <a16:creationId xmlns:a16="http://schemas.microsoft.com/office/drawing/2014/main" xmlns="" id="{6B795ED2-362F-A509-9206-FE5CFECA3151}"/>
                    </a:ext>
                  </a:extLst>
                </p:cNvPr>
                <p:cNvSpPr/>
                <p:nvPr/>
              </p:nvSpPr>
              <p:spPr>
                <a:xfrm>
                  <a:off x="4335640" y="4608271"/>
                  <a:ext cx="2323335" cy="1014093"/>
                </a:xfrm>
                <a:custGeom>
                  <a:avLst/>
                  <a:gdLst>
                    <a:gd name="connsiteX0" fmla="*/ 177195 w 2323335"/>
                    <a:gd name="connsiteY0" fmla="*/ 68284 h 1014093"/>
                    <a:gd name="connsiteX1" fmla="*/ 0 w 2323335"/>
                    <a:gd name="connsiteY1" fmla="*/ 648667 h 1014093"/>
                    <a:gd name="connsiteX2" fmla="*/ 177195 w 2323335"/>
                    <a:gd name="connsiteY2" fmla="*/ 68284 h 1014093"/>
                    <a:gd name="connsiteX3" fmla="*/ 703389 w 2323335"/>
                    <a:gd name="connsiteY3" fmla="*/ 62243 h 1014093"/>
                    <a:gd name="connsiteX4" fmla="*/ 630545 w 2323335"/>
                    <a:gd name="connsiteY4" fmla="*/ 641619 h 1014093"/>
                    <a:gd name="connsiteX5" fmla="*/ 576652 w 2323335"/>
                    <a:gd name="connsiteY5" fmla="*/ 617990 h 1014093"/>
                    <a:gd name="connsiteX6" fmla="*/ 677271 w 2323335"/>
                    <a:gd name="connsiteY6" fmla="*/ 274201 h 1014093"/>
                    <a:gd name="connsiteX7" fmla="*/ 703389 w 2323335"/>
                    <a:gd name="connsiteY7" fmla="*/ 62243 h 1014093"/>
                    <a:gd name="connsiteX8" fmla="*/ 2308385 w 2323335"/>
                    <a:gd name="connsiteY8" fmla="*/ 60052 h 1014093"/>
                    <a:gd name="connsiteX9" fmla="*/ 2322777 w 2323335"/>
                    <a:gd name="connsiteY9" fmla="*/ 90196 h 1014093"/>
                    <a:gd name="connsiteX10" fmla="*/ 2246379 w 2323335"/>
                    <a:gd name="connsiteY10" fmla="*/ 615562 h 1014093"/>
                    <a:gd name="connsiteX11" fmla="*/ 2139127 w 2323335"/>
                    <a:gd name="connsiteY11" fmla="*/ 902556 h 1014093"/>
                    <a:gd name="connsiteX12" fmla="*/ 2104185 w 2323335"/>
                    <a:gd name="connsiteY12" fmla="*/ 914518 h 1014093"/>
                    <a:gd name="connsiteX13" fmla="*/ 2308385 w 2323335"/>
                    <a:gd name="connsiteY13" fmla="*/ 60052 h 1014093"/>
                    <a:gd name="connsiteX14" fmla="*/ 851386 w 2323335"/>
                    <a:gd name="connsiteY14" fmla="*/ 0 h 1014093"/>
                    <a:gd name="connsiteX15" fmla="*/ 883722 w 2323335"/>
                    <a:gd name="connsiteY15" fmla="*/ 2310 h 1014093"/>
                    <a:gd name="connsiteX16" fmla="*/ 869331 w 2323335"/>
                    <a:gd name="connsiteY16" fmla="*/ 216341 h 1014093"/>
                    <a:gd name="connsiteX17" fmla="*/ 1070689 w 2323335"/>
                    <a:gd name="connsiteY17" fmla="*/ 738804 h 1014093"/>
                    <a:gd name="connsiteX18" fmla="*/ 1178356 w 2323335"/>
                    <a:gd name="connsiteY18" fmla="*/ 994232 h 1014093"/>
                    <a:gd name="connsiteX19" fmla="*/ 1180132 w 2323335"/>
                    <a:gd name="connsiteY19" fmla="*/ 1014072 h 1014093"/>
                    <a:gd name="connsiteX20" fmla="*/ 1152653 w 2323335"/>
                    <a:gd name="connsiteY20" fmla="*/ 987422 h 1014093"/>
                    <a:gd name="connsiteX21" fmla="*/ 829060 w 2323335"/>
                    <a:gd name="connsiteY21" fmla="*/ 282493 h 1014093"/>
                    <a:gd name="connsiteX22" fmla="*/ 790269 w 2323335"/>
                    <a:gd name="connsiteY22" fmla="*/ 116491 h 1014093"/>
                    <a:gd name="connsiteX23" fmla="*/ 798441 w 2323335"/>
                    <a:gd name="connsiteY23" fmla="*/ 43766 h 1014093"/>
                    <a:gd name="connsiteX24" fmla="*/ 841970 w 2323335"/>
                    <a:gd name="connsiteY24" fmla="*/ 3850 h 1014093"/>
                    <a:gd name="connsiteX25" fmla="*/ 851386 w 2323335"/>
                    <a:gd name="connsiteY25" fmla="*/ 0 h 1014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23335" h="1014093">
                      <a:moveTo>
                        <a:pt x="177195" y="68284"/>
                      </a:moveTo>
                      <a:cubicBezTo>
                        <a:pt x="188802" y="283263"/>
                        <a:pt x="129046" y="476507"/>
                        <a:pt x="0" y="648667"/>
                      </a:cubicBezTo>
                      <a:cubicBezTo>
                        <a:pt x="76753" y="460635"/>
                        <a:pt x="136686" y="267450"/>
                        <a:pt x="177195" y="68284"/>
                      </a:cubicBezTo>
                      <a:close/>
                      <a:moveTo>
                        <a:pt x="703389" y="62243"/>
                      </a:moveTo>
                      <a:cubicBezTo>
                        <a:pt x="720800" y="260639"/>
                        <a:pt x="718609" y="456607"/>
                        <a:pt x="630545" y="641619"/>
                      </a:cubicBezTo>
                      <a:cubicBezTo>
                        <a:pt x="618759" y="619707"/>
                        <a:pt x="599630" y="614496"/>
                        <a:pt x="576652" y="617990"/>
                      </a:cubicBezTo>
                      <a:cubicBezTo>
                        <a:pt x="627228" y="508368"/>
                        <a:pt x="656662" y="392647"/>
                        <a:pt x="677271" y="274201"/>
                      </a:cubicBezTo>
                      <a:cubicBezTo>
                        <a:pt x="689471" y="203963"/>
                        <a:pt x="693854" y="132777"/>
                        <a:pt x="703389" y="62243"/>
                      </a:cubicBezTo>
                      <a:close/>
                      <a:moveTo>
                        <a:pt x="2308385" y="60052"/>
                      </a:moveTo>
                      <a:cubicBezTo>
                        <a:pt x="2327573" y="70712"/>
                        <a:pt x="2322836" y="81668"/>
                        <a:pt x="2322777" y="90196"/>
                      </a:cubicBezTo>
                      <a:cubicBezTo>
                        <a:pt x="2321532" y="268812"/>
                        <a:pt x="2295238" y="443697"/>
                        <a:pt x="2246379" y="615562"/>
                      </a:cubicBezTo>
                      <a:cubicBezTo>
                        <a:pt x="2218367" y="714286"/>
                        <a:pt x="2177147" y="807740"/>
                        <a:pt x="2139127" y="902556"/>
                      </a:cubicBezTo>
                      <a:cubicBezTo>
                        <a:pt x="2127993" y="908004"/>
                        <a:pt x="2117451" y="915348"/>
                        <a:pt x="2104185" y="914518"/>
                      </a:cubicBezTo>
                      <a:cubicBezTo>
                        <a:pt x="2192723" y="635934"/>
                        <a:pt x="2241641" y="347460"/>
                        <a:pt x="2308385" y="60052"/>
                      </a:cubicBezTo>
                      <a:close/>
                      <a:moveTo>
                        <a:pt x="851386" y="0"/>
                      </a:moveTo>
                      <a:cubicBezTo>
                        <a:pt x="861869" y="4797"/>
                        <a:pt x="872944" y="1658"/>
                        <a:pt x="883722" y="2310"/>
                      </a:cubicBezTo>
                      <a:cubicBezTo>
                        <a:pt x="834686" y="70712"/>
                        <a:pt x="846530" y="142075"/>
                        <a:pt x="869331" y="216341"/>
                      </a:cubicBezTo>
                      <a:cubicBezTo>
                        <a:pt x="924231" y="395312"/>
                        <a:pt x="986947" y="570789"/>
                        <a:pt x="1070689" y="738804"/>
                      </a:cubicBezTo>
                      <a:cubicBezTo>
                        <a:pt x="1111789" y="821361"/>
                        <a:pt x="1143059" y="908833"/>
                        <a:pt x="1178356" y="994232"/>
                      </a:cubicBezTo>
                      <a:cubicBezTo>
                        <a:pt x="1180725" y="999977"/>
                        <a:pt x="1184752" y="1006669"/>
                        <a:pt x="1180132" y="1014072"/>
                      </a:cubicBezTo>
                      <a:cubicBezTo>
                        <a:pt x="1161714" y="1014783"/>
                        <a:pt x="1158220" y="997963"/>
                        <a:pt x="1152653" y="987422"/>
                      </a:cubicBezTo>
                      <a:cubicBezTo>
                        <a:pt x="1031602" y="758526"/>
                        <a:pt x="912623" y="528564"/>
                        <a:pt x="829060" y="282493"/>
                      </a:cubicBezTo>
                      <a:cubicBezTo>
                        <a:pt x="810700" y="228482"/>
                        <a:pt x="798441" y="172871"/>
                        <a:pt x="790269" y="116491"/>
                      </a:cubicBezTo>
                      <a:cubicBezTo>
                        <a:pt x="786715" y="91795"/>
                        <a:pt x="791275" y="67632"/>
                        <a:pt x="798441" y="43766"/>
                      </a:cubicBezTo>
                      <a:cubicBezTo>
                        <a:pt x="805133" y="21498"/>
                        <a:pt x="821953" y="11134"/>
                        <a:pt x="841970" y="3850"/>
                      </a:cubicBezTo>
                      <a:cubicBezTo>
                        <a:pt x="845109" y="2547"/>
                        <a:pt x="848248" y="1303"/>
                        <a:pt x="85138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3" name="자유형: 도형 21">
                  <a:extLst>
                    <a:ext uri="{FF2B5EF4-FFF2-40B4-BE49-F238E27FC236}">
                      <a16:creationId xmlns:a16="http://schemas.microsoft.com/office/drawing/2014/main" xmlns="" id="{FCB6BC20-C70D-DBD6-7684-F8004519CDC4}"/>
                    </a:ext>
                  </a:extLst>
                </p:cNvPr>
                <p:cNvSpPr/>
                <p:nvPr/>
              </p:nvSpPr>
              <p:spPr>
                <a:xfrm>
                  <a:off x="3259917" y="0"/>
                  <a:ext cx="4144327" cy="4617073"/>
                </a:xfrm>
                <a:custGeom>
                  <a:avLst/>
                  <a:gdLst>
                    <a:gd name="connsiteX0" fmla="*/ 4113438 w 4144327"/>
                    <a:gd name="connsiteY0" fmla="*/ 1843337 h 4617073"/>
                    <a:gd name="connsiteX1" fmla="*/ 4046635 w 4144327"/>
                    <a:gd name="connsiteY1" fmla="*/ 1551072 h 4617073"/>
                    <a:gd name="connsiteX2" fmla="*/ 3703202 w 4144327"/>
                    <a:gd name="connsiteY2" fmla="*/ 1060944 h 4617073"/>
                    <a:gd name="connsiteX3" fmla="*/ 3297466 w 4144327"/>
                    <a:gd name="connsiteY3" fmla="*/ 717215 h 4617073"/>
                    <a:gd name="connsiteX4" fmla="*/ 3363144 w 4144327"/>
                    <a:gd name="connsiteY4" fmla="*/ 333215 h 4617073"/>
                    <a:gd name="connsiteX5" fmla="*/ 3362671 w 4144327"/>
                    <a:gd name="connsiteY5" fmla="*/ 447159 h 4617073"/>
                    <a:gd name="connsiteX6" fmla="*/ 3327788 w 4144327"/>
                    <a:gd name="connsiteY6" fmla="*/ 620031 h 4617073"/>
                    <a:gd name="connsiteX7" fmla="*/ 3270934 w 4144327"/>
                    <a:gd name="connsiteY7" fmla="*/ 689203 h 4617073"/>
                    <a:gd name="connsiteX8" fmla="*/ 3177244 w 4144327"/>
                    <a:gd name="connsiteY8" fmla="*/ 684228 h 4617073"/>
                    <a:gd name="connsiteX9" fmla="*/ 3169486 w 4144327"/>
                    <a:gd name="connsiteY9" fmla="*/ 630276 h 4617073"/>
                    <a:gd name="connsiteX10" fmla="*/ 3126371 w 4144327"/>
                    <a:gd name="connsiteY10" fmla="*/ 312960 h 4617073"/>
                    <a:gd name="connsiteX11" fmla="*/ 2692742 w 4144327"/>
                    <a:gd name="connsiteY11" fmla="*/ 86 h 4617073"/>
                    <a:gd name="connsiteX12" fmla="*/ 2874320 w 4144327"/>
                    <a:gd name="connsiteY12" fmla="*/ 124513 h 4617073"/>
                    <a:gd name="connsiteX13" fmla="*/ 3081303 w 4144327"/>
                    <a:gd name="connsiteY13" fmla="*/ 385212 h 4617073"/>
                    <a:gd name="connsiteX14" fmla="*/ 3081007 w 4144327"/>
                    <a:gd name="connsiteY14" fmla="*/ 630513 h 4617073"/>
                    <a:gd name="connsiteX15" fmla="*/ 2788505 w 4144327"/>
                    <a:gd name="connsiteY15" fmla="*/ 380830 h 4617073"/>
                    <a:gd name="connsiteX16" fmla="*/ 1909580 w 4144327"/>
                    <a:gd name="connsiteY16" fmla="*/ 207721 h 4617073"/>
                    <a:gd name="connsiteX17" fmla="*/ 1712427 w 4144327"/>
                    <a:gd name="connsiteY17" fmla="*/ 222468 h 4617073"/>
                    <a:gd name="connsiteX18" fmla="*/ 1473404 w 4144327"/>
                    <a:gd name="connsiteY18" fmla="*/ 344645 h 4617073"/>
                    <a:gd name="connsiteX19" fmla="*/ 1489749 w 4144327"/>
                    <a:gd name="connsiteY19" fmla="*/ 343401 h 4617073"/>
                    <a:gd name="connsiteX20" fmla="*/ 1962347 w 4144327"/>
                    <a:gd name="connsiteY20" fmla="*/ 238458 h 4617073"/>
                    <a:gd name="connsiteX21" fmla="*/ 2309334 w 4144327"/>
                    <a:gd name="connsiteY21" fmla="*/ 264694 h 4617073"/>
                    <a:gd name="connsiteX22" fmla="*/ 2414099 w 4144327"/>
                    <a:gd name="connsiteY22" fmla="*/ 319889 h 4617073"/>
                    <a:gd name="connsiteX23" fmla="*/ 2403143 w 4144327"/>
                    <a:gd name="connsiteY23" fmla="*/ 319830 h 4617073"/>
                    <a:gd name="connsiteX24" fmla="*/ 2043068 w 4144327"/>
                    <a:gd name="connsiteY24" fmla="*/ 321962 h 4617073"/>
                    <a:gd name="connsiteX25" fmla="*/ 1789772 w 4144327"/>
                    <a:gd name="connsiteY25" fmla="*/ 364188 h 4617073"/>
                    <a:gd name="connsiteX26" fmla="*/ 1356380 w 4144327"/>
                    <a:gd name="connsiteY26" fmla="*/ 463919 h 4617073"/>
                    <a:gd name="connsiteX27" fmla="*/ 1188898 w 4144327"/>
                    <a:gd name="connsiteY27" fmla="*/ 528235 h 4617073"/>
                    <a:gd name="connsiteX28" fmla="*/ 817807 w 4144327"/>
                    <a:gd name="connsiteY28" fmla="*/ 440585 h 4617073"/>
                    <a:gd name="connsiteX29" fmla="*/ 784347 w 4144327"/>
                    <a:gd name="connsiteY29" fmla="*/ 411981 h 4617073"/>
                    <a:gd name="connsiteX30" fmla="*/ 875609 w 4144327"/>
                    <a:gd name="connsiteY30" fmla="*/ 556781 h 4617073"/>
                    <a:gd name="connsiteX31" fmla="*/ 1033556 w 4144327"/>
                    <a:gd name="connsiteY31" fmla="*/ 603152 h 4617073"/>
                    <a:gd name="connsiteX32" fmla="*/ 1000214 w 4144327"/>
                    <a:gd name="connsiteY32" fmla="*/ 642891 h 4617073"/>
                    <a:gd name="connsiteX33" fmla="*/ 497827 w 4144327"/>
                    <a:gd name="connsiteY33" fmla="*/ 927456 h 4617073"/>
                    <a:gd name="connsiteX34" fmla="*/ 247255 w 4144327"/>
                    <a:gd name="connsiteY34" fmla="*/ 1167901 h 4617073"/>
                    <a:gd name="connsiteX35" fmla="*/ 166712 w 4144327"/>
                    <a:gd name="connsiteY35" fmla="*/ 1401357 h 4617073"/>
                    <a:gd name="connsiteX36" fmla="*/ 392588 w 4144327"/>
                    <a:gd name="connsiteY36" fmla="*/ 1087535 h 4617073"/>
                    <a:gd name="connsiteX37" fmla="*/ 372689 w 4144327"/>
                    <a:gd name="connsiteY37" fmla="*/ 1108796 h 4617073"/>
                    <a:gd name="connsiteX38" fmla="*/ 265081 w 4144327"/>
                    <a:gd name="connsiteY38" fmla="*/ 1324249 h 4617073"/>
                    <a:gd name="connsiteX39" fmla="*/ 221197 w 4144327"/>
                    <a:gd name="connsiteY39" fmla="*/ 1619297 h 4617073"/>
                    <a:gd name="connsiteX40" fmla="*/ 109740 w 4144327"/>
                    <a:gd name="connsiteY40" fmla="*/ 1746034 h 4617073"/>
                    <a:gd name="connsiteX41" fmla="*/ 0 w 4144327"/>
                    <a:gd name="connsiteY41" fmla="*/ 1758411 h 4617073"/>
                    <a:gd name="connsiteX42" fmla="*/ 126855 w 4144327"/>
                    <a:gd name="connsiteY42" fmla="*/ 1797617 h 4617073"/>
                    <a:gd name="connsiteX43" fmla="*/ 237128 w 4144327"/>
                    <a:gd name="connsiteY43" fmla="*/ 1747870 h 4617073"/>
                    <a:gd name="connsiteX44" fmla="*/ 383823 w 4144327"/>
                    <a:gd name="connsiteY44" fmla="*/ 2452206 h 4617073"/>
                    <a:gd name="connsiteX45" fmla="*/ 438900 w 4144327"/>
                    <a:gd name="connsiteY45" fmla="*/ 1968593 h 4617073"/>
                    <a:gd name="connsiteX46" fmla="*/ 425634 w 4144327"/>
                    <a:gd name="connsiteY46" fmla="*/ 2176583 h 4617073"/>
                    <a:gd name="connsiteX47" fmla="*/ 532413 w 4144327"/>
                    <a:gd name="connsiteY47" fmla="*/ 2479212 h 4617073"/>
                    <a:gd name="connsiteX48" fmla="*/ 532413 w 4144327"/>
                    <a:gd name="connsiteY48" fmla="*/ 2479212 h 4617073"/>
                    <a:gd name="connsiteX49" fmla="*/ 526728 w 4144327"/>
                    <a:gd name="connsiteY49" fmla="*/ 2573258 h 4617073"/>
                    <a:gd name="connsiteX50" fmla="*/ 337985 w 4144327"/>
                    <a:gd name="connsiteY50" fmla="*/ 2976328 h 4617073"/>
                    <a:gd name="connsiteX51" fmla="*/ 669277 w 4144327"/>
                    <a:gd name="connsiteY51" fmla="*/ 3279194 h 4617073"/>
                    <a:gd name="connsiteX52" fmla="*/ 669277 w 4144327"/>
                    <a:gd name="connsiteY52" fmla="*/ 3279194 h 4617073"/>
                    <a:gd name="connsiteX53" fmla="*/ 715411 w 4144327"/>
                    <a:gd name="connsiteY53" fmla="*/ 3392487 h 4617073"/>
                    <a:gd name="connsiteX54" fmla="*/ 686451 w 4144327"/>
                    <a:gd name="connsiteY54" fmla="*/ 3402318 h 4617073"/>
                    <a:gd name="connsiteX55" fmla="*/ 604073 w 4144327"/>
                    <a:gd name="connsiteY55" fmla="*/ 3509393 h 4617073"/>
                    <a:gd name="connsiteX56" fmla="*/ 666967 w 4144327"/>
                    <a:gd name="connsiteY56" fmla="*/ 3810067 h 4617073"/>
                    <a:gd name="connsiteX57" fmla="*/ 862284 w 4144327"/>
                    <a:gd name="connsiteY57" fmla="*/ 4173043 h 4617073"/>
                    <a:gd name="connsiteX58" fmla="*/ 860744 w 4144327"/>
                    <a:gd name="connsiteY58" fmla="*/ 4299484 h 4617073"/>
                    <a:gd name="connsiteX59" fmla="*/ 829415 w 4144327"/>
                    <a:gd name="connsiteY59" fmla="*/ 4345856 h 4617073"/>
                    <a:gd name="connsiteX60" fmla="*/ 887750 w 4144327"/>
                    <a:gd name="connsiteY60" fmla="*/ 4354384 h 4617073"/>
                    <a:gd name="connsiteX61" fmla="*/ 1230709 w 4144327"/>
                    <a:gd name="connsiteY61" fmla="*/ 4442625 h 4617073"/>
                    <a:gd name="connsiteX62" fmla="*/ 1248535 w 4144327"/>
                    <a:gd name="connsiteY62" fmla="*/ 4423793 h 4617073"/>
                    <a:gd name="connsiteX63" fmla="*/ 1334526 w 4144327"/>
                    <a:gd name="connsiteY63" fmla="*/ 4341414 h 4617073"/>
                    <a:gd name="connsiteX64" fmla="*/ 1482110 w 4144327"/>
                    <a:gd name="connsiteY64" fmla="*/ 4174346 h 4617073"/>
                    <a:gd name="connsiteX65" fmla="*/ 1489157 w 4144327"/>
                    <a:gd name="connsiteY65" fmla="*/ 4147933 h 4617073"/>
                    <a:gd name="connsiteX66" fmla="*/ 1489572 w 4144327"/>
                    <a:gd name="connsiteY66" fmla="*/ 4148051 h 4617073"/>
                    <a:gd name="connsiteX67" fmla="*/ 1700050 w 4144327"/>
                    <a:gd name="connsiteY67" fmla="*/ 4171918 h 4617073"/>
                    <a:gd name="connsiteX68" fmla="*/ 1960038 w 4144327"/>
                    <a:gd name="connsiteY68" fmla="*/ 4155276 h 4617073"/>
                    <a:gd name="connsiteX69" fmla="*/ 1948845 w 4144327"/>
                    <a:gd name="connsiteY69" fmla="*/ 4175886 h 4617073"/>
                    <a:gd name="connsiteX70" fmla="*/ 1917634 w 4144327"/>
                    <a:gd name="connsiteY70" fmla="*/ 4612299 h 4617073"/>
                    <a:gd name="connsiteX71" fmla="*/ 1926695 w 4144327"/>
                    <a:gd name="connsiteY71" fmla="*/ 4607561 h 4617073"/>
                    <a:gd name="connsiteX72" fmla="*/ 1927051 w 4144327"/>
                    <a:gd name="connsiteY72" fmla="*/ 4608390 h 4617073"/>
                    <a:gd name="connsiteX73" fmla="*/ 1959386 w 4144327"/>
                    <a:gd name="connsiteY73" fmla="*/ 4610700 h 4617073"/>
                    <a:gd name="connsiteX74" fmla="*/ 2247031 w 4144327"/>
                    <a:gd name="connsiteY74" fmla="*/ 4545377 h 4617073"/>
                    <a:gd name="connsiteX75" fmla="*/ 2450343 w 4144327"/>
                    <a:gd name="connsiteY75" fmla="*/ 4497584 h 4617073"/>
                    <a:gd name="connsiteX76" fmla="*/ 2442467 w 4144327"/>
                    <a:gd name="connsiteY76" fmla="*/ 4465604 h 4617073"/>
                    <a:gd name="connsiteX77" fmla="*/ 2450758 w 4144327"/>
                    <a:gd name="connsiteY77" fmla="*/ 4462584 h 4617073"/>
                    <a:gd name="connsiteX78" fmla="*/ 2440631 w 4144327"/>
                    <a:gd name="connsiteY78" fmla="*/ 4444639 h 4617073"/>
                    <a:gd name="connsiteX79" fmla="*/ 2478830 w 4144327"/>
                    <a:gd name="connsiteY79" fmla="*/ 4348994 h 4617073"/>
                    <a:gd name="connsiteX80" fmla="*/ 2569914 w 4144327"/>
                    <a:gd name="connsiteY80" fmla="*/ 4307893 h 4617073"/>
                    <a:gd name="connsiteX81" fmla="*/ 2919743 w 4144327"/>
                    <a:gd name="connsiteY81" fmla="*/ 3920576 h 4617073"/>
                    <a:gd name="connsiteX82" fmla="*/ 2938872 w 4144327"/>
                    <a:gd name="connsiteY82" fmla="*/ 3796860 h 4617073"/>
                    <a:gd name="connsiteX83" fmla="*/ 2951131 w 4144327"/>
                    <a:gd name="connsiteY83" fmla="*/ 3717146 h 4617073"/>
                    <a:gd name="connsiteX84" fmla="*/ 2961318 w 4144327"/>
                    <a:gd name="connsiteY84" fmla="*/ 3639090 h 4617073"/>
                    <a:gd name="connsiteX85" fmla="*/ 2971563 w 4144327"/>
                    <a:gd name="connsiteY85" fmla="*/ 3487362 h 4617073"/>
                    <a:gd name="connsiteX86" fmla="*/ 2971563 w 4144327"/>
                    <a:gd name="connsiteY86" fmla="*/ 3487362 h 4617073"/>
                    <a:gd name="connsiteX87" fmla="*/ 2985362 w 4144327"/>
                    <a:gd name="connsiteY87" fmla="*/ 3461777 h 4617073"/>
                    <a:gd name="connsiteX88" fmla="*/ 3043697 w 4144327"/>
                    <a:gd name="connsiteY88" fmla="*/ 3349373 h 4617073"/>
                    <a:gd name="connsiteX89" fmla="*/ 3202236 w 4144327"/>
                    <a:gd name="connsiteY89" fmla="*/ 3283694 h 4617073"/>
                    <a:gd name="connsiteX90" fmla="*/ 3467495 w 4144327"/>
                    <a:gd name="connsiteY90" fmla="*/ 3246325 h 4617073"/>
                    <a:gd name="connsiteX91" fmla="*/ 3654106 w 4144327"/>
                    <a:gd name="connsiteY91" fmla="*/ 2988765 h 4617073"/>
                    <a:gd name="connsiteX92" fmla="*/ 3654106 w 4144327"/>
                    <a:gd name="connsiteY92" fmla="*/ 2988765 h 4617073"/>
                    <a:gd name="connsiteX93" fmla="*/ 3718896 w 4144327"/>
                    <a:gd name="connsiteY93" fmla="*/ 2957318 h 4617073"/>
                    <a:gd name="connsiteX94" fmla="*/ 3771249 w 4144327"/>
                    <a:gd name="connsiteY94" fmla="*/ 2886132 h 4617073"/>
                    <a:gd name="connsiteX95" fmla="*/ 3865827 w 4144327"/>
                    <a:gd name="connsiteY95" fmla="*/ 2673877 h 4617073"/>
                    <a:gd name="connsiteX96" fmla="*/ 3902605 w 4144327"/>
                    <a:gd name="connsiteY96" fmla="*/ 2571363 h 4617073"/>
                    <a:gd name="connsiteX97" fmla="*/ 3940389 w 4144327"/>
                    <a:gd name="connsiteY97" fmla="*/ 2465768 h 4617073"/>
                    <a:gd name="connsiteX98" fmla="*/ 3906395 w 4144327"/>
                    <a:gd name="connsiteY98" fmla="*/ 2758092 h 4617073"/>
                    <a:gd name="connsiteX99" fmla="*/ 3915220 w 4144327"/>
                    <a:gd name="connsiteY99" fmla="*/ 2758566 h 4617073"/>
                    <a:gd name="connsiteX100" fmla="*/ 4103074 w 4144327"/>
                    <a:gd name="connsiteY100" fmla="*/ 2576870 h 4617073"/>
                    <a:gd name="connsiteX101" fmla="*/ 4143879 w 4144327"/>
                    <a:gd name="connsiteY101" fmla="*/ 2306400 h 4617073"/>
                    <a:gd name="connsiteX102" fmla="*/ 4113438 w 4144327"/>
                    <a:gd name="connsiteY102" fmla="*/ 1843337 h 4617073"/>
                    <a:gd name="connsiteX103" fmla="*/ 262712 w 4144327"/>
                    <a:gd name="connsiteY103" fmla="*/ 1656015 h 4617073"/>
                    <a:gd name="connsiteX104" fmla="*/ 275327 w 4144327"/>
                    <a:gd name="connsiteY104" fmla="*/ 1491790 h 4617073"/>
                    <a:gd name="connsiteX105" fmla="*/ 484087 w 4144327"/>
                    <a:gd name="connsiteY105" fmla="*/ 1170329 h 4617073"/>
                    <a:gd name="connsiteX106" fmla="*/ 602592 w 4144327"/>
                    <a:gd name="connsiteY106" fmla="*/ 1070361 h 4617073"/>
                    <a:gd name="connsiteX107" fmla="*/ 262712 w 4144327"/>
                    <a:gd name="connsiteY107" fmla="*/ 1656015 h 461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4144327" h="4617073">
                      <a:moveTo>
                        <a:pt x="4113438" y="1843337"/>
                      </a:moveTo>
                      <a:cubicBezTo>
                        <a:pt x="4102778" y="1743250"/>
                        <a:pt x="4085011" y="1645000"/>
                        <a:pt x="4046635" y="1551072"/>
                      </a:cubicBezTo>
                      <a:cubicBezTo>
                        <a:pt x="3969290" y="1361500"/>
                        <a:pt x="3845514" y="1204737"/>
                        <a:pt x="3703202" y="1060944"/>
                      </a:cubicBezTo>
                      <a:cubicBezTo>
                        <a:pt x="3578123" y="934504"/>
                        <a:pt x="3440489" y="822869"/>
                        <a:pt x="3297466" y="717215"/>
                      </a:cubicBezTo>
                      <a:cubicBezTo>
                        <a:pt x="3462698" y="596223"/>
                        <a:pt x="3425032" y="441652"/>
                        <a:pt x="3363144" y="333215"/>
                      </a:cubicBezTo>
                      <a:cubicBezTo>
                        <a:pt x="3363144" y="376566"/>
                        <a:pt x="3365158" y="412040"/>
                        <a:pt x="3362671" y="447159"/>
                      </a:cubicBezTo>
                      <a:cubicBezTo>
                        <a:pt x="3358585" y="506145"/>
                        <a:pt x="3350945" y="564776"/>
                        <a:pt x="3327788" y="620031"/>
                      </a:cubicBezTo>
                      <a:cubicBezTo>
                        <a:pt x="3315825" y="648635"/>
                        <a:pt x="3300131" y="675049"/>
                        <a:pt x="3270934" y="689203"/>
                      </a:cubicBezTo>
                      <a:cubicBezTo>
                        <a:pt x="3239191" y="704601"/>
                        <a:pt x="3206381" y="700574"/>
                        <a:pt x="3177244" y="684228"/>
                      </a:cubicBezTo>
                      <a:cubicBezTo>
                        <a:pt x="3155924" y="672265"/>
                        <a:pt x="3169308" y="648221"/>
                        <a:pt x="3169486" y="630276"/>
                      </a:cubicBezTo>
                      <a:cubicBezTo>
                        <a:pt x="3170552" y="522313"/>
                        <a:pt x="3163031" y="415712"/>
                        <a:pt x="3126371" y="312960"/>
                      </a:cubicBezTo>
                      <a:cubicBezTo>
                        <a:pt x="3062352" y="133456"/>
                        <a:pt x="2873372" y="-3941"/>
                        <a:pt x="2692742" y="86"/>
                      </a:cubicBezTo>
                      <a:cubicBezTo>
                        <a:pt x="2757236" y="38877"/>
                        <a:pt x="2818117" y="78438"/>
                        <a:pt x="2874320" y="124513"/>
                      </a:cubicBezTo>
                      <a:cubicBezTo>
                        <a:pt x="2962087" y="196410"/>
                        <a:pt x="3039906" y="276420"/>
                        <a:pt x="3081303" y="385212"/>
                      </a:cubicBezTo>
                      <a:cubicBezTo>
                        <a:pt x="3112276" y="466644"/>
                        <a:pt x="3112099" y="569750"/>
                        <a:pt x="3081007" y="630513"/>
                      </a:cubicBezTo>
                      <a:cubicBezTo>
                        <a:pt x="2980269" y="497795"/>
                        <a:pt x="2923415" y="448107"/>
                        <a:pt x="2788505" y="380830"/>
                      </a:cubicBezTo>
                      <a:cubicBezTo>
                        <a:pt x="2511521" y="242544"/>
                        <a:pt x="2217124" y="189777"/>
                        <a:pt x="1909580" y="207721"/>
                      </a:cubicBezTo>
                      <a:cubicBezTo>
                        <a:pt x="1843902" y="211571"/>
                        <a:pt x="1777572" y="205708"/>
                        <a:pt x="1712427" y="222468"/>
                      </a:cubicBezTo>
                      <a:cubicBezTo>
                        <a:pt x="1623593" y="245269"/>
                        <a:pt x="1545656" y="287198"/>
                        <a:pt x="1473404" y="344645"/>
                      </a:cubicBezTo>
                      <a:cubicBezTo>
                        <a:pt x="1481221" y="348612"/>
                        <a:pt x="1485189" y="344941"/>
                        <a:pt x="1489749" y="343401"/>
                      </a:cubicBezTo>
                      <a:cubicBezTo>
                        <a:pt x="1643729" y="292588"/>
                        <a:pt x="1796761" y="237688"/>
                        <a:pt x="1962347" y="238458"/>
                      </a:cubicBezTo>
                      <a:cubicBezTo>
                        <a:pt x="2078661" y="238991"/>
                        <a:pt x="2195211" y="236563"/>
                        <a:pt x="2309334" y="264694"/>
                      </a:cubicBezTo>
                      <a:cubicBezTo>
                        <a:pt x="2347236" y="274051"/>
                        <a:pt x="2384369" y="286310"/>
                        <a:pt x="2414099" y="319889"/>
                      </a:cubicBezTo>
                      <a:cubicBezTo>
                        <a:pt x="2407999" y="319889"/>
                        <a:pt x="2405512" y="320126"/>
                        <a:pt x="2403143" y="319830"/>
                      </a:cubicBezTo>
                      <a:cubicBezTo>
                        <a:pt x="2283039" y="306801"/>
                        <a:pt x="2163172" y="308282"/>
                        <a:pt x="2043068" y="321962"/>
                      </a:cubicBezTo>
                      <a:cubicBezTo>
                        <a:pt x="1957787" y="331675"/>
                        <a:pt x="1874342" y="351041"/>
                        <a:pt x="1789772" y="364188"/>
                      </a:cubicBezTo>
                      <a:cubicBezTo>
                        <a:pt x="1642781" y="387048"/>
                        <a:pt x="1497626" y="416186"/>
                        <a:pt x="1356380" y="463919"/>
                      </a:cubicBezTo>
                      <a:cubicBezTo>
                        <a:pt x="1299526" y="483167"/>
                        <a:pt x="1246699" y="515384"/>
                        <a:pt x="1188898" y="528235"/>
                      </a:cubicBezTo>
                      <a:cubicBezTo>
                        <a:pt x="1052804" y="558498"/>
                        <a:pt x="926896" y="531611"/>
                        <a:pt x="817807" y="440585"/>
                      </a:cubicBezTo>
                      <a:cubicBezTo>
                        <a:pt x="808509" y="432827"/>
                        <a:pt x="799389" y="424832"/>
                        <a:pt x="784347" y="411981"/>
                      </a:cubicBezTo>
                      <a:cubicBezTo>
                        <a:pt x="799034" y="476948"/>
                        <a:pt x="825980" y="523971"/>
                        <a:pt x="875609" y="556781"/>
                      </a:cubicBezTo>
                      <a:cubicBezTo>
                        <a:pt x="923461" y="588465"/>
                        <a:pt x="978479" y="596282"/>
                        <a:pt x="1033556" y="603152"/>
                      </a:cubicBezTo>
                      <a:cubicBezTo>
                        <a:pt x="1029233" y="624058"/>
                        <a:pt x="1017566" y="634718"/>
                        <a:pt x="1000214" y="642891"/>
                      </a:cubicBezTo>
                      <a:cubicBezTo>
                        <a:pt x="825684" y="725269"/>
                        <a:pt x="655063" y="814637"/>
                        <a:pt x="497827" y="927456"/>
                      </a:cubicBezTo>
                      <a:cubicBezTo>
                        <a:pt x="402893" y="995562"/>
                        <a:pt x="314355" y="1070598"/>
                        <a:pt x="247255" y="1167901"/>
                      </a:cubicBezTo>
                      <a:cubicBezTo>
                        <a:pt x="199936" y="1236481"/>
                        <a:pt x="170976" y="1311398"/>
                        <a:pt x="166712" y="1401357"/>
                      </a:cubicBezTo>
                      <a:cubicBezTo>
                        <a:pt x="203549" y="1259459"/>
                        <a:pt x="290251" y="1139237"/>
                        <a:pt x="392588" y="1087535"/>
                      </a:cubicBezTo>
                      <a:cubicBezTo>
                        <a:pt x="384178" y="1096478"/>
                        <a:pt x="378375" y="1102637"/>
                        <a:pt x="372689" y="1108796"/>
                      </a:cubicBezTo>
                      <a:cubicBezTo>
                        <a:pt x="316131" y="1170270"/>
                        <a:pt x="276689" y="1239856"/>
                        <a:pt x="265081" y="1324249"/>
                      </a:cubicBezTo>
                      <a:cubicBezTo>
                        <a:pt x="251460" y="1422736"/>
                        <a:pt x="234167" y="1520750"/>
                        <a:pt x="221197" y="1619297"/>
                      </a:cubicBezTo>
                      <a:cubicBezTo>
                        <a:pt x="212136" y="1687936"/>
                        <a:pt x="171154" y="1724891"/>
                        <a:pt x="109740" y="1746034"/>
                      </a:cubicBezTo>
                      <a:cubicBezTo>
                        <a:pt x="76160" y="1757582"/>
                        <a:pt x="41219" y="1757286"/>
                        <a:pt x="0" y="1758411"/>
                      </a:cubicBezTo>
                      <a:cubicBezTo>
                        <a:pt x="42403" y="1786957"/>
                        <a:pt x="82557" y="1800637"/>
                        <a:pt x="126855" y="1797617"/>
                      </a:cubicBezTo>
                      <a:cubicBezTo>
                        <a:pt x="168666" y="1794774"/>
                        <a:pt x="213084" y="1795189"/>
                        <a:pt x="237128" y="1747870"/>
                      </a:cubicBezTo>
                      <a:cubicBezTo>
                        <a:pt x="176365" y="2005193"/>
                        <a:pt x="217999" y="2239241"/>
                        <a:pt x="383823" y="2452206"/>
                      </a:cubicBezTo>
                      <a:cubicBezTo>
                        <a:pt x="308669" y="2183868"/>
                        <a:pt x="366707" y="2056006"/>
                        <a:pt x="438900" y="1968593"/>
                      </a:cubicBezTo>
                      <a:cubicBezTo>
                        <a:pt x="426641" y="2038831"/>
                        <a:pt x="423621" y="2107530"/>
                        <a:pt x="425634" y="2176583"/>
                      </a:cubicBezTo>
                      <a:cubicBezTo>
                        <a:pt x="428891" y="2288929"/>
                        <a:pt x="458681" y="2391799"/>
                        <a:pt x="532413" y="2479212"/>
                      </a:cubicBezTo>
                      <a:cubicBezTo>
                        <a:pt x="532413" y="2479212"/>
                        <a:pt x="532413" y="2479212"/>
                        <a:pt x="532413" y="2479212"/>
                      </a:cubicBezTo>
                      <a:cubicBezTo>
                        <a:pt x="520746" y="2509949"/>
                        <a:pt x="533005" y="2542166"/>
                        <a:pt x="526728" y="2573258"/>
                      </a:cubicBezTo>
                      <a:cubicBezTo>
                        <a:pt x="378611" y="2660967"/>
                        <a:pt x="305708" y="2816723"/>
                        <a:pt x="337985" y="2976328"/>
                      </a:cubicBezTo>
                      <a:cubicBezTo>
                        <a:pt x="368188" y="3125747"/>
                        <a:pt x="514113" y="3259117"/>
                        <a:pt x="669277" y="3279194"/>
                      </a:cubicBezTo>
                      <a:cubicBezTo>
                        <a:pt x="669277" y="3279194"/>
                        <a:pt x="669277" y="3279194"/>
                        <a:pt x="669277" y="3279194"/>
                      </a:cubicBezTo>
                      <a:cubicBezTo>
                        <a:pt x="684675" y="3317096"/>
                        <a:pt x="700132" y="3354999"/>
                        <a:pt x="715411" y="3392487"/>
                      </a:cubicBezTo>
                      <a:cubicBezTo>
                        <a:pt x="705758" y="3400008"/>
                        <a:pt x="693913" y="3394145"/>
                        <a:pt x="686451" y="3402318"/>
                      </a:cubicBezTo>
                      <a:cubicBezTo>
                        <a:pt x="634631" y="3413392"/>
                        <a:pt x="607211" y="3449518"/>
                        <a:pt x="604073" y="3509393"/>
                      </a:cubicBezTo>
                      <a:cubicBezTo>
                        <a:pt x="598565" y="3615224"/>
                        <a:pt x="630427" y="3713297"/>
                        <a:pt x="666967" y="3810067"/>
                      </a:cubicBezTo>
                      <a:cubicBezTo>
                        <a:pt x="715885" y="3939646"/>
                        <a:pt x="788433" y="4056789"/>
                        <a:pt x="862284" y="4173043"/>
                      </a:cubicBezTo>
                      <a:cubicBezTo>
                        <a:pt x="889941" y="4216631"/>
                        <a:pt x="889112" y="4257673"/>
                        <a:pt x="860744" y="4299484"/>
                      </a:cubicBezTo>
                      <a:cubicBezTo>
                        <a:pt x="850262" y="4314941"/>
                        <a:pt x="839839" y="4330398"/>
                        <a:pt x="829415" y="4345856"/>
                      </a:cubicBezTo>
                      <a:cubicBezTo>
                        <a:pt x="848899" y="4348639"/>
                        <a:pt x="868621" y="4350119"/>
                        <a:pt x="887750" y="4354384"/>
                      </a:cubicBezTo>
                      <a:cubicBezTo>
                        <a:pt x="1003057" y="4379909"/>
                        <a:pt x="1117534" y="4408750"/>
                        <a:pt x="1230709" y="4442625"/>
                      </a:cubicBezTo>
                      <a:cubicBezTo>
                        <a:pt x="1239355" y="4438895"/>
                        <a:pt x="1244153" y="4431551"/>
                        <a:pt x="1248535" y="4423793"/>
                      </a:cubicBezTo>
                      <a:cubicBezTo>
                        <a:pt x="1268967" y="4387726"/>
                        <a:pt x="1299289" y="4361549"/>
                        <a:pt x="1334526" y="4341414"/>
                      </a:cubicBezTo>
                      <a:cubicBezTo>
                        <a:pt x="1402810" y="4302327"/>
                        <a:pt x="1447168" y="4242571"/>
                        <a:pt x="1482110" y="4174346"/>
                      </a:cubicBezTo>
                      <a:cubicBezTo>
                        <a:pt x="1486314" y="4166114"/>
                        <a:pt x="1492296" y="4157764"/>
                        <a:pt x="1489157" y="4147933"/>
                      </a:cubicBezTo>
                      <a:cubicBezTo>
                        <a:pt x="1489276" y="4147992"/>
                        <a:pt x="1489453" y="4147992"/>
                        <a:pt x="1489572" y="4148051"/>
                      </a:cubicBezTo>
                      <a:cubicBezTo>
                        <a:pt x="1559218" y="4160370"/>
                        <a:pt x="1627739" y="4182933"/>
                        <a:pt x="1700050" y="4171918"/>
                      </a:cubicBezTo>
                      <a:cubicBezTo>
                        <a:pt x="1786989" y="4170970"/>
                        <a:pt x="1873809" y="4167476"/>
                        <a:pt x="1960038" y="4155276"/>
                      </a:cubicBezTo>
                      <a:cubicBezTo>
                        <a:pt x="1956307" y="4162146"/>
                        <a:pt x="1952398" y="4168898"/>
                        <a:pt x="1948845" y="4175886"/>
                      </a:cubicBezTo>
                      <a:cubicBezTo>
                        <a:pt x="1876593" y="4316895"/>
                        <a:pt x="1855924" y="4461636"/>
                        <a:pt x="1917634" y="4612299"/>
                      </a:cubicBezTo>
                      <a:cubicBezTo>
                        <a:pt x="1922194" y="4612832"/>
                        <a:pt x="1924978" y="4610878"/>
                        <a:pt x="1926695" y="4607561"/>
                      </a:cubicBezTo>
                      <a:cubicBezTo>
                        <a:pt x="1926814" y="4607857"/>
                        <a:pt x="1926932" y="4608153"/>
                        <a:pt x="1927051" y="4608390"/>
                      </a:cubicBezTo>
                      <a:cubicBezTo>
                        <a:pt x="1937000" y="4620827"/>
                        <a:pt x="1948016" y="4618340"/>
                        <a:pt x="1959386" y="4610700"/>
                      </a:cubicBezTo>
                      <a:cubicBezTo>
                        <a:pt x="2055268" y="4589024"/>
                        <a:pt x="2151328" y="4567882"/>
                        <a:pt x="2247031" y="4545377"/>
                      </a:cubicBezTo>
                      <a:cubicBezTo>
                        <a:pt x="2314782" y="4529446"/>
                        <a:pt x="2384073" y="4519852"/>
                        <a:pt x="2450343" y="4497584"/>
                      </a:cubicBezTo>
                      <a:cubicBezTo>
                        <a:pt x="2455851" y="4484733"/>
                        <a:pt x="2449040" y="4475198"/>
                        <a:pt x="2442467" y="4465604"/>
                      </a:cubicBezTo>
                      <a:cubicBezTo>
                        <a:pt x="2445369" y="4465663"/>
                        <a:pt x="2448152" y="4464834"/>
                        <a:pt x="2450758" y="4462584"/>
                      </a:cubicBezTo>
                      <a:cubicBezTo>
                        <a:pt x="2447382" y="4456602"/>
                        <a:pt x="2444125" y="4450561"/>
                        <a:pt x="2440631" y="4444639"/>
                      </a:cubicBezTo>
                      <a:cubicBezTo>
                        <a:pt x="2405452" y="4385298"/>
                        <a:pt x="2413092" y="4366465"/>
                        <a:pt x="2478830" y="4348994"/>
                      </a:cubicBezTo>
                      <a:cubicBezTo>
                        <a:pt x="2511402" y="4340348"/>
                        <a:pt x="2542613" y="4327674"/>
                        <a:pt x="2569914" y="4307893"/>
                      </a:cubicBezTo>
                      <a:cubicBezTo>
                        <a:pt x="2714003" y="4203721"/>
                        <a:pt x="2849150" y="4091257"/>
                        <a:pt x="2919743" y="3920576"/>
                      </a:cubicBezTo>
                      <a:cubicBezTo>
                        <a:pt x="2929456" y="3879831"/>
                        <a:pt x="2942129" y="3839027"/>
                        <a:pt x="2938872" y="3796860"/>
                      </a:cubicBezTo>
                      <a:cubicBezTo>
                        <a:pt x="2936681" y="3768552"/>
                        <a:pt x="2942129" y="3742967"/>
                        <a:pt x="2951131" y="3717146"/>
                      </a:cubicBezTo>
                      <a:cubicBezTo>
                        <a:pt x="2959956" y="3691799"/>
                        <a:pt x="2960785" y="3665622"/>
                        <a:pt x="2961318" y="3639090"/>
                      </a:cubicBezTo>
                      <a:cubicBezTo>
                        <a:pt x="2962384" y="3588396"/>
                        <a:pt x="2963568" y="3537642"/>
                        <a:pt x="2971563" y="3487362"/>
                      </a:cubicBezTo>
                      <a:cubicBezTo>
                        <a:pt x="2971563" y="3487362"/>
                        <a:pt x="2971563" y="3487362"/>
                        <a:pt x="2971563" y="3487362"/>
                      </a:cubicBezTo>
                      <a:cubicBezTo>
                        <a:pt x="2979499" y="3480610"/>
                        <a:pt x="2981868" y="3471016"/>
                        <a:pt x="2985362" y="3461777"/>
                      </a:cubicBezTo>
                      <a:cubicBezTo>
                        <a:pt x="3000227" y="3421980"/>
                        <a:pt x="3017106" y="3382952"/>
                        <a:pt x="3043697" y="3349373"/>
                      </a:cubicBezTo>
                      <a:cubicBezTo>
                        <a:pt x="3084146" y="3298322"/>
                        <a:pt x="3133064" y="3266520"/>
                        <a:pt x="3202236" y="3283694"/>
                      </a:cubicBezTo>
                      <a:cubicBezTo>
                        <a:pt x="3295571" y="3306910"/>
                        <a:pt x="3383991" y="3291512"/>
                        <a:pt x="3467495" y="3246325"/>
                      </a:cubicBezTo>
                      <a:cubicBezTo>
                        <a:pt x="3570602" y="3190537"/>
                        <a:pt x="3636695" y="3107092"/>
                        <a:pt x="3654106" y="2988765"/>
                      </a:cubicBezTo>
                      <a:cubicBezTo>
                        <a:pt x="3654106" y="2988765"/>
                        <a:pt x="3654106" y="2988765"/>
                        <a:pt x="3654106" y="2988765"/>
                      </a:cubicBezTo>
                      <a:cubicBezTo>
                        <a:pt x="3680164" y="2987462"/>
                        <a:pt x="3700892" y="2975262"/>
                        <a:pt x="3718896" y="2957318"/>
                      </a:cubicBezTo>
                      <a:cubicBezTo>
                        <a:pt x="3740038" y="2936294"/>
                        <a:pt x="3756443" y="2911834"/>
                        <a:pt x="3771249" y="2886132"/>
                      </a:cubicBezTo>
                      <a:cubicBezTo>
                        <a:pt x="3810040" y="2818618"/>
                        <a:pt x="3838348" y="2746366"/>
                        <a:pt x="3865827" y="2673877"/>
                      </a:cubicBezTo>
                      <a:cubicBezTo>
                        <a:pt x="3878679" y="2639943"/>
                        <a:pt x="3890405" y="2605534"/>
                        <a:pt x="3902605" y="2571363"/>
                      </a:cubicBezTo>
                      <a:cubicBezTo>
                        <a:pt x="3914805" y="2537250"/>
                        <a:pt x="3927005" y="2503138"/>
                        <a:pt x="3940389" y="2465768"/>
                      </a:cubicBezTo>
                      <a:cubicBezTo>
                        <a:pt x="4004231" y="2574265"/>
                        <a:pt x="3976219" y="2668429"/>
                        <a:pt x="3906395" y="2758092"/>
                      </a:cubicBezTo>
                      <a:cubicBezTo>
                        <a:pt x="3911606" y="2758447"/>
                        <a:pt x="3913502" y="2758980"/>
                        <a:pt x="3915220" y="2758566"/>
                      </a:cubicBezTo>
                      <a:cubicBezTo>
                        <a:pt x="4015602" y="2737068"/>
                        <a:pt x="4070324" y="2668073"/>
                        <a:pt x="4103074" y="2576870"/>
                      </a:cubicBezTo>
                      <a:cubicBezTo>
                        <a:pt x="4134403" y="2489457"/>
                        <a:pt x="4141806" y="2398136"/>
                        <a:pt x="4143879" y="2306400"/>
                      </a:cubicBezTo>
                      <a:cubicBezTo>
                        <a:pt x="4147373" y="2151236"/>
                        <a:pt x="4129843" y="1997316"/>
                        <a:pt x="4113438" y="1843337"/>
                      </a:cubicBezTo>
                      <a:close/>
                      <a:moveTo>
                        <a:pt x="262712" y="1656015"/>
                      </a:moveTo>
                      <a:cubicBezTo>
                        <a:pt x="274202" y="1601826"/>
                        <a:pt x="261410" y="1546453"/>
                        <a:pt x="275327" y="1491790"/>
                      </a:cubicBezTo>
                      <a:cubicBezTo>
                        <a:pt x="308728" y="1360434"/>
                        <a:pt x="385896" y="1258689"/>
                        <a:pt x="484087" y="1170329"/>
                      </a:cubicBezTo>
                      <a:cubicBezTo>
                        <a:pt x="520568" y="1137519"/>
                        <a:pt x="559063" y="1106960"/>
                        <a:pt x="602592" y="1070361"/>
                      </a:cubicBezTo>
                      <a:cubicBezTo>
                        <a:pt x="492023" y="1273317"/>
                        <a:pt x="339347" y="1442517"/>
                        <a:pt x="262712" y="16560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 dirty="0"/>
                </a:p>
              </p:txBody>
            </p:sp>
            <p:sp>
              <p:nvSpPr>
                <p:cNvPr id="84" name="자유형: 도형 22">
                  <a:extLst>
                    <a:ext uri="{FF2B5EF4-FFF2-40B4-BE49-F238E27FC236}">
                      <a16:creationId xmlns:a16="http://schemas.microsoft.com/office/drawing/2014/main" xmlns="" id="{78B2C9D5-5094-A045-E592-10980A2BB82B}"/>
                    </a:ext>
                  </a:extLst>
                </p:cNvPr>
                <p:cNvSpPr/>
                <p:nvPr/>
              </p:nvSpPr>
              <p:spPr>
                <a:xfrm>
                  <a:off x="3783291" y="2073713"/>
                  <a:ext cx="3130671" cy="2100345"/>
                </a:xfrm>
                <a:custGeom>
                  <a:avLst/>
                  <a:gdLst>
                    <a:gd name="connsiteX0" fmla="*/ 1436485 w 3130671"/>
                    <a:gd name="connsiteY0" fmla="*/ 2080734 h 2100345"/>
                    <a:gd name="connsiteX1" fmla="*/ 1176497 w 3130671"/>
                    <a:gd name="connsiteY1" fmla="*/ 2097375 h 2100345"/>
                    <a:gd name="connsiteX2" fmla="*/ 966019 w 3130671"/>
                    <a:gd name="connsiteY2" fmla="*/ 2073509 h 2100345"/>
                    <a:gd name="connsiteX3" fmla="*/ 636504 w 3130671"/>
                    <a:gd name="connsiteY3" fmla="*/ 1911179 h 2100345"/>
                    <a:gd name="connsiteX4" fmla="*/ 270981 w 3130671"/>
                    <a:gd name="connsiteY4" fmla="*/ 1490401 h 2100345"/>
                    <a:gd name="connsiteX5" fmla="*/ 215963 w 3130671"/>
                    <a:gd name="connsiteY5" fmla="*/ 1385813 h 2100345"/>
                    <a:gd name="connsiteX6" fmla="*/ 162840 w 3130671"/>
                    <a:gd name="connsiteY6" fmla="*/ 1327716 h 2100345"/>
                    <a:gd name="connsiteX7" fmla="*/ 191800 w 3130671"/>
                    <a:gd name="connsiteY7" fmla="*/ 1317885 h 2100345"/>
                    <a:gd name="connsiteX8" fmla="*/ 145665 w 3130671"/>
                    <a:gd name="connsiteY8" fmla="*/ 1204592 h 2100345"/>
                    <a:gd name="connsiteX9" fmla="*/ 124641 w 3130671"/>
                    <a:gd name="connsiteY9" fmla="*/ 1173500 h 2100345"/>
                    <a:gd name="connsiteX10" fmla="*/ 5248 w 3130671"/>
                    <a:gd name="connsiteY10" fmla="*/ 622372 h 2100345"/>
                    <a:gd name="connsiteX11" fmla="*/ 3057 w 3130671"/>
                    <a:gd name="connsiteY11" fmla="*/ 498597 h 2100345"/>
                    <a:gd name="connsiteX12" fmla="*/ 8742 w 3130671"/>
                    <a:gd name="connsiteY12" fmla="*/ 404551 h 2100345"/>
                    <a:gd name="connsiteX13" fmla="*/ 36577 w 3130671"/>
                    <a:gd name="connsiteY13" fmla="*/ 461405 h 2100345"/>
                    <a:gd name="connsiteX14" fmla="*/ 36044 w 3130671"/>
                    <a:gd name="connsiteY14" fmla="*/ 592761 h 2100345"/>
                    <a:gd name="connsiteX15" fmla="*/ 104091 w 3130671"/>
                    <a:gd name="connsiteY15" fmla="*/ 504282 h 2100345"/>
                    <a:gd name="connsiteX16" fmla="*/ 104091 w 3130671"/>
                    <a:gd name="connsiteY16" fmla="*/ 714108 h 2100345"/>
                    <a:gd name="connsiteX17" fmla="*/ 110309 w 3130671"/>
                    <a:gd name="connsiteY17" fmla="*/ 716418 h 2100345"/>
                    <a:gd name="connsiteX18" fmla="*/ 161123 w 3130671"/>
                    <a:gd name="connsiteY18" fmla="*/ 632618 h 2100345"/>
                    <a:gd name="connsiteX19" fmla="*/ 195827 w 3130671"/>
                    <a:gd name="connsiteY19" fmla="*/ 727019 h 2100345"/>
                    <a:gd name="connsiteX20" fmla="*/ 199617 w 3130671"/>
                    <a:gd name="connsiteY20" fmla="*/ 726486 h 2100345"/>
                    <a:gd name="connsiteX21" fmla="*/ 203940 w 3130671"/>
                    <a:gd name="connsiteY21" fmla="*/ 633625 h 2100345"/>
                    <a:gd name="connsiteX22" fmla="*/ 209744 w 3130671"/>
                    <a:gd name="connsiteY22" fmla="*/ 432445 h 2100345"/>
                    <a:gd name="connsiteX23" fmla="*/ 202519 w 3130671"/>
                    <a:gd name="connsiteY23" fmla="*/ 353856 h 2100345"/>
                    <a:gd name="connsiteX24" fmla="*/ 225498 w 3130671"/>
                    <a:gd name="connsiteY24" fmla="*/ 278288 h 2100345"/>
                    <a:gd name="connsiteX25" fmla="*/ 327953 w 3130671"/>
                    <a:gd name="connsiteY25" fmla="*/ 209649 h 2100345"/>
                    <a:gd name="connsiteX26" fmla="*/ 291827 w 3130671"/>
                    <a:gd name="connsiteY26" fmla="*/ 368958 h 2100345"/>
                    <a:gd name="connsiteX27" fmla="*/ 760161 w 3130671"/>
                    <a:gd name="connsiteY27" fmla="*/ 0 h 2100345"/>
                    <a:gd name="connsiteX28" fmla="*/ 642545 w 3130671"/>
                    <a:gd name="connsiteY28" fmla="*/ 225935 h 2100345"/>
                    <a:gd name="connsiteX29" fmla="*/ 410154 w 3130671"/>
                    <a:gd name="connsiteY29" fmla="*/ 341005 h 2100345"/>
                    <a:gd name="connsiteX30" fmla="*/ 671682 w 3130671"/>
                    <a:gd name="connsiteY30" fmla="*/ 278584 h 2100345"/>
                    <a:gd name="connsiteX31" fmla="*/ 599489 w 3130671"/>
                    <a:gd name="connsiteY31" fmla="*/ 378078 h 2100345"/>
                    <a:gd name="connsiteX32" fmla="*/ 780711 w 3130671"/>
                    <a:gd name="connsiteY32" fmla="*/ 408874 h 2100345"/>
                    <a:gd name="connsiteX33" fmla="*/ 1031520 w 3130671"/>
                    <a:gd name="connsiteY33" fmla="*/ 397385 h 2100345"/>
                    <a:gd name="connsiteX34" fmla="*/ 1130185 w 3130671"/>
                    <a:gd name="connsiteY34" fmla="*/ 346513 h 2100345"/>
                    <a:gd name="connsiteX35" fmla="*/ 1294410 w 3130671"/>
                    <a:gd name="connsiteY35" fmla="*/ 168903 h 2100345"/>
                    <a:gd name="connsiteX36" fmla="*/ 1315553 w 3130671"/>
                    <a:gd name="connsiteY36" fmla="*/ 148768 h 2100345"/>
                    <a:gd name="connsiteX37" fmla="*/ 1128231 w 3130671"/>
                    <a:gd name="connsiteY37" fmla="*/ 412783 h 2100345"/>
                    <a:gd name="connsiteX38" fmla="*/ 1519989 w 3130671"/>
                    <a:gd name="connsiteY38" fmla="*/ 440085 h 2100345"/>
                    <a:gd name="connsiteX39" fmla="*/ 1699079 w 3130671"/>
                    <a:gd name="connsiteY39" fmla="*/ 425042 h 2100345"/>
                    <a:gd name="connsiteX40" fmla="*/ 1983467 w 3130671"/>
                    <a:gd name="connsiteY40" fmla="*/ 218473 h 2100345"/>
                    <a:gd name="connsiteX41" fmla="*/ 2052343 w 3130671"/>
                    <a:gd name="connsiteY41" fmla="*/ 121762 h 2100345"/>
                    <a:gd name="connsiteX42" fmla="*/ 1575422 w 3130671"/>
                    <a:gd name="connsiteY42" fmla="*/ 498656 h 2100345"/>
                    <a:gd name="connsiteX43" fmla="*/ 1751847 w 3130671"/>
                    <a:gd name="connsiteY43" fmla="*/ 485982 h 2100345"/>
                    <a:gd name="connsiteX44" fmla="*/ 1933365 w 3130671"/>
                    <a:gd name="connsiteY44" fmla="*/ 461642 h 2100345"/>
                    <a:gd name="connsiteX45" fmla="*/ 2114409 w 3130671"/>
                    <a:gd name="connsiteY45" fmla="*/ 426759 h 2100345"/>
                    <a:gd name="connsiteX46" fmla="*/ 1907958 w 3130671"/>
                    <a:gd name="connsiteY46" fmla="*/ 518732 h 2100345"/>
                    <a:gd name="connsiteX47" fmla="*/ 2440015 w 3130671"/>
                    <a:gd name="connsiteY47" fmla="*/ 281723 h 2100345"/>
                    <a:gd name="connsiteX48" fmla="*/ 2214021 w 3130671"/>
                    <a:gd name="connsiteY48" fmla="*/ 787663 h 2100345"/>
                    <a:gd name="connsiteX49" fmla="*/ 2326249 w 3130671"/>
                    <a:gd name="connsiteY49" fmla="*/ 781859 h 2100345"/>
                    <a:gd name="connsiteX50" fmla="*/ 2423611 w 3130671"/>
                    <a:gd name="connsiteY50" fmla="*/ 775226 h 2100345"/>
                    <a:gd name="connsiteX51" fmla="*/ 2444102 w 3130671"/>
                    <a:gd name="connsiteY51" fmla="*/ 795658 h 2100345"/>
                    <a:gd name="connsiteX52" fmla="*/ 2443806 w 3130671"/>
                    <a:gd name="connsiteY52" fmla="*/ 963969 h 2100345"/>
                    <a:gd name="connsiteX53" fmla="*/ 2626627 w 3130671"/>
                    <a:gd name="connsiteY53" fmla="*/ 779846 h 2100345"/>
                    <a:gd name="connsiteX54" fmla="*/ 2757924 w 3130671"/>
                    <a:gd name="connsiteY54" fmla="*/ 705521 h 2100345"/>
                    <a:gd name="connsiteX55" fmla="*/ 2963072 w 3130671"/>
                    <a:gd name="connsiteY55" fmla="*/ 749583 h 2100345"/>
                    <a:gd name="connsiteX56" fmla="*/ 3063632 w 3130671"/>
                    <a:gd name="connsiteY56" fmla="*/ 865127 h 2100345"/>
                    <a:gd name="connsiteX57" fmla="*/ 3130672 w 3130671"/>
                    <a:gd name="connsiteY57" fmla="*/ 914282 h 2100345"/>
                    <a:gd name="connsiteX58" fmla="*/ 2944061 w 3130671"/>
                    <a:gd name="connsiteY58" fmla="*/ 1171842 h 2100345"/>
                    <a:gd name="connsiteX59" fmla="*/ 2678802 w 3130671"/>
                    <a:gd name="connsiteY59" fmla="*/ 1209211 h 2100345"/>
                    <a:gd name="connsiteX60" fmla="*/ 2520263 w 3130671"/>
                    <a:gd name="connsiteY60" fmla="*/ 1274889 h 2100345"/>
                    <a:gd name="connsiteX61" fmla="*/ 2461928 w 3130671"/>
                    <a:gd name="connsiteY61" fmla="*/ 1387294 h 2100345"/>
                    <a:gd name="connsiteX62" fmla="*/ 2448129 w 3130671"/>
                    <a:gd name="connsiteY62" fmla="*/ 1412878 h 2100345"/>
                    <a:gd name="connsiteX63" fmla="*/ 2435219 w 3130671"/>
                    <a:gd name="connsiteY63" fmla="*/ 1389367 h 2100345"/>
                    <a:gd name="connsiteX64" fmla="*/ 2399507 w 3130671"/>
                    <a:gd name="connsiteY64" fmla="*/ 1317056 h 2100345"/>
                    <a:gd name="connsiteX65" fmla="*/ 2279285 w 3130671"/>
                    <a:gd name="connsiteY65" fmla="*/ 1351168 h 2100345"/>
                    <a:gd name="connsiteX66" fmla="*/ 2267500 w 3130671"/>
                    <a:gd name="connsiteY66" fmla="*/ 1369409 h 2100345"/>
                    <a:gd name="connsiteX67" fmla="*/ 2249259 w 3130671"/>
                    <a:gd name="connsiteY67" fmla="*/ 1356261 h 2100345"/>
                    <a:gd name="connsiteX68" fmla="*/ 2227465 w 3130671"/>
                    <a:gd name="connsiteY68" fmla="*/ 1328308 h 2100345"/>
                    <a:gd name="connsiteX69" fmla="*/ 2164097 w 3130671"/>
                    <a:gd name="connsiteY69" fmla="*/ 1332809 h 2100345"/>
                    <a:gd name="connsiteX70" fmla="*/ 2146330 w 3130671"/>
                    <a:gd name="connsiteY70" fmla="*/ 1370060 h 2100345"/>
                    <a:gd name="connsiteX71" fmla="*/ 2107006 w 3130671"/>
                    <a:gd name="connsiteY71" fmla="*/ 1379122 h 2100345"/>
                    <a:gd name="connsiteX72" fmla="*/ 2100432 w 3130671"/>
                    <a:gd name="connsiteY72" fmla="*/ 1373199 h 2100345"/>
                    <a:gd name="connsiteX73" fmla="*/ 2047309 w 3130671"/>
                    <a:gd name="connsiteY73" fmla="*/ 1358571 h 2100345"/>
                    <a:gd name="connsiteX74" fmla="*/ 2013671 w 3130671"/>
                    <a:gd name="connsiteY74" fmla="*/ 1410806 h 2100345"/>
                    <a:gd name="connsiteX75" fmla="*/ 2014796 w 3130671"/>
                    <a:gd name="connsiteY75" fmla="*/ 1452084 h 2100345"/>
                    <a:gd name="connsiteX76" fmla="*/ 2013848 w 3130671"/>
                    <a:gd name="connsiteY76" fmla="*/ 1522263 h 2100345"/>
                    <a:gd name="connsiteX77" fmla="*/ 1830672 w 3130671"/>
                    <a:gd name="connsiteY77" fmla="*/ 1801735 h 2100345"/>
                    <a:gd name="connsiteX78" fmla="*/ 1570151 w 3130671"/>
                    <a:gd name="connsiteY78" fmla="*/ 1965131 h 2100345"/>
                    <a:gd name="connsiteX79" fmla="*/ 1458813 w 3130671"/>
                    <a:gd name="connsiteY79" fmla="*/ 2064270 h 2100345"/>
                    <a:gd name="connsiteX80" fmla="*/ 1436485 w 3130671"/>
                    <a:gd name="connsiteY80" fmla="*/ 2080734 h 210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3130671" h="2100345">
                      <a:moveTo>
                        <a:pt x="1436485" y="2080734"/>
                      </a:moveTo>
                      <a:cubicBezTo>
                        <a:pt x="1350257" y="2092934"/>
                        <a:pt x="1263436" y="2096428"/>
                        <a:pt x="1176497" y="2097375"/>
                      </a:cubicBezTo>
                      <a:cubicBezTo>
                        <a:pt x="1104186" y="2108450"/>
                        <a:pt x="1035666" y="2085886"/>
                        <a:pt x="966019" y="2073509"/>
                      </a:cubicBezTo>
                      <a:cubicBezTo>
                        <a:pt x="847396" y="2037264"/>
                        <a:pt x="736590" y="1985385"/>
                        <a:pt x="636504" y="1911179"/>
                      </a:cubicBezTo>
                      <a:cubicBezTo>
                        <a:pt x="483590" y="1797767"/>
                        <a:pt x="366270" y="1653738"/>
                        <a:pt x="270981" y="1490401"/>
                      </a:cubicBezTo>
                      <a:cubicBezTo>
                        <a:pt x="251082" y="1456348"/>
                        <a:pt x="232427" y="1421643"/>
                        <a:pt x="215963" y="1385813"/>
                      </a:cubicBezTo>
                      <a:cubicBezTo>
                        <a:pt x="204296" y="1360407"/>
                        <a:pt x="192037" y="1336599"/>
                        <a:pt x="162840" y="1327716"/>
                      </a:cubicBezTo>
                      <a:cubicBezTo>
                        <a:pt x="170243" y="1319543"/>
                        <a:pt x="182147" y="1325406"/>
                        <a:pt x="191800" y="1317885"/>
                      </a:cubicBezTo>
                      <a:cubicBezTo>
                        <a:pt x="176520" y="1280397"/>
                        <a:pt x="161123" y="1242494"/>
                        <a:pt x="145665" y="1204592"/>
                      </a:cubicBezTo>
                      <a:cubicBezTo>
                        <a:pt x="133939" y="1197426"/>
                        <a:pt x="128964" y="1185877"/>
                        <a:pt x="124641" y="1173500"/>
                      </a:cubicBezTo>
                      <a:cubicBezTo>
                        <a:pt x="62339" y="994647"/>
                        <a:pt x="21830" y="811175"/>
                        <a:pt x="5248" y="622372"/>
                      </a:cubicBezTo>
                      <a:cubicBezTo>
                        <a:pt x="1635" y="581035"/>
                        <a:pt x="-3280" y="539993"/>
                        <a:pt x="3057" y="498597"/>
                      </a:cubicBezTo>
                      <a:cubicBezTo>
                        <a:pt x="9334" y="467505"/>
                        <a:pt x="-2925" y="435288"/>
                        <a:pt x="8742" y="404551"/>
                      </a:cubicBezTo>
                      <a:cubicBezTo>
                        <a:pt x="30062" y="417639"/>
                        <a:pt x="37821" y="435939"/>
                        <a:pt x="36577" y="461405"/>
                      </a:cubicBezTo>
                      <a:cubicBezTo>
                        <a:pt x="34563" y="502446"/>
                        <a:pt x="36044" y="543606"/>
                        <a:pt x="36044" y="592761"/>
                      </a:cubicBezTo>
                      <a:cubicBezTo>
                        <a:pt x="60740" y="560662"/>
                        <a:pt x="81172" y="534130"/>
                        <a:pt x="104091" y="504282"/>
                      </a:cubicBezTo>
                      <a:cubicBezTo>
                        <a:pt x="104091" y="576238"/>
                        <a:pt x="104091" y="645173"/>
                        <a:pt x="104091" y="714108"/>
                      </a:cubicBezTo>
                      <a:cubicBezTo>
                        <a:pt x="106164" y="714878"/>
                        <a:pt x="108236" y="715648"/>
                        <a:pt x="110309" y="716418"/>
                      </a:cubicBezTo>
                      <a:cubicBezTo>
                        <a:pt x="126536" y="689649"/>
                        <a:pt x="142763" y="662940"/>
                        <a:pt x="161123" y="632618"/>
                      </a:cubicBezTo>
                      <a:cubicBezTo>
                        <a:pt x="173500" y="666257"/>
                        <a:pt x="184634" y="696638"/>
                        <a:pt x="195827" y="727019"/>
                      </a:cubicBezTo>
                      <a:cubicBezTo>
                        <a:pt x="197070" y="726841"/>
                        <a:pt x="198314" y="726664"/>
                        <a:pt x="199617" y="726486"/>
                      </a:cubicBezTo>
                      <a:cubicBezTo>
                        <a:pt x="201098" y="695513"/>
                        <a:pt x="202934" y="664598"/>
                        <a:pt x="203940" y="633625"/>
                      </a:cubicBezTo>
                      <a:cubicBezTo>
                        <a:pt x="206072" y="566584"/>
                        <a:pt x="207731" y="499544"/>
                        <a:pt x="209744" y="432445"/>
                      </a:cubicBezTo>
                      <a:cubicBezTo>
                        <a:pt x="210573" y="405913"/>
                        <a:pt x="210929" y="379974"/>
                        <a:pt x="202519" y="353856"/>
                      </a:cubicBezTo>
                      <a:cubicBezTo>
                        <a:pt x="193162" y="324719"/>
                        <a:pt x="206546" y="299786"/>
                        <a:pt x="225498" y="278288"/>
                      </a:cubicBezTo>
                      <a:cubicBezTo>
                        <a:pt x="253273" y="246781"/>
                        <a:pt x="289518" y="227475"/>
                        <a:pt x="327953" y="209649"/>
                      </a:cubicBezTo>
                      <a:cubicBezTo>
                        <a:pt x="285135" y="253947"/>
                        <a:pt x="272994" y="305175"/>
                        <a:pt x="291827" y="368958"/>
                      </a:cubicBezTo>
                      <a:cubicBezTo>
                        <a:pt x="412878" y="201180"/>
                        <a:pt x="558567" y="68047"/>
                        <a:pt x="760161" y="0"/>
                      </a:cubicBezTo>
                      <a:cubicBezTo>
                        <a:pt x="737538" y="86643"/>
                        <a:pt x="703011" y="162803"/>
                        <a:pt x="642545" y="225935"/>
                      </a:cubicBezTo>
                      <a:cubicBezTo>
                        <a:pt x="580953" y="290310"/>
                        <a:pt x="503371" y="323297"/>
                        <a:pt x="410154" y="341005"/>
                      </a:cubicBezTo>
                      <a:cubicBezTo>
                        <a:pt x="512550" y="366411"/>
                        <a:pt x="595107" y="341479"/>
                        <a:pt x="671682" y="278584"/>
                      </a:cubicBezTo>
                      <a:cubicBezTo>
                        <a:pt x="664220" y="325252"/>
                        <a:pt x="634194" y="351369"/>
                        <a:pt x="599489" y="378078"/>
                      </a:cubicBezTo>
                      <a:cubicBezTo>
                        <a:pt x="660430" y="398747"/>
                        <a:pt x="720541" y="404966"/>
                        <a:pt x="780711" y="408874"/>
                      </a:cubicBezTo>
                      <a:cubicBezTo>
                        <a:pt x="864630" y="414323"/>
                        <a:pt x="948430" y="408756"/>
                        <a:pt x="1031520" y="397385"/>
                      </a:cubicBezTo>
                      <a:cubicBezTo>
                        <a:pt x="1069363" y="392233"/>
                        <a:pt x="1100515" y="369550"/>
                        <a:pt x="1130185" y="346513"/>
                      </a:cubicBezTo>
                      <a:cubicBezTo>
                        <a:pt x="1194797" y="296469"/>
                        <a:pt x="1245373" y="233397"/>
                        <a:pt x="1294410" y="168903"/>
                      </a:cubicBezTo>
                      <a:cubicBezTo>
                        <a:pt x="1299325" y="162448"/>
                        <a:pt x="1301813" y="153505"/>
                        <a:pt x="1315553" y="148768"/>
                      </a:cubicBezTo>
                      <a:cubicBezTo>
                        <a:pt x="1265568" y="247255"/>
                        <a:pt x="1200364" y="330049"/>
                        <a:pt x="1128231" y="412783"/>
                      </a:cubicBezTo>
                      <a:cubicBezTo>
                        <a:pt x="1260949" y="434222"/>
                        <a:pt x="1390055" y="442631"/>
                        <a:pt x="1519989" y="440085"/>
                      </a:cubicBezTo>
                      <a:cubicBezTo>
                        <a:pt x="1579982" y="438900"/>
                        <a:pt x="1640508" y="442276"/>
                        <a:pt x="1699079" y="425042"/>
                      </a:cubicBezTo>
                      <a:cubicBezTo>
                        <a:pt x="1818295" y="389982"/>
                        <a:pt x="1908787" y="314769"/>
                        <a:pt x="1983467" y="218473"/>
                      </a:cubicBezTo>
                      <a:cubicBezTo>
                        <a:pt x="2008104" y="186670"/>
                        <a:pt x="2030194" y="152972"/>
                        <a:pt x="2052343" y="121762"/>
                      </a:cubicBezTo>
                      <a:cubicBezTo>
                        <a:pt x="1977367" y="323120"/>
                        <a:pt x="1826171" y="463300"/>
                        <a:pt x="1575422" y="498656"/>
                      </a:cubicBezTo>
                      <a:cubicBezTo>
                        <a:pt x="1634230" y="494570"/>
                        <a:pt x="1693216" y="492023"/>
                        <a:pt x="1751847" y="485982"/>
                      </a:cubicBezTo>
                      <a:cubicBezTo>
                        <a:pt x="1812550" y="479764"/>
                        <a:pt x="1873135" y="471532"/>
                        <a:pt x="1933365" y="461642"/>
                      </a:cubicBezTo>
                      <a:cubicBezTo>
                        <a:pt x="1992350" y="451988"/>
                        <a:pt x="2050863" y="439137"/>
                        <a:pt x="2114409" y="426759"/>
                      </a:cubicBezTo>
                      <a:cubicBezTo>
                        <a:pt x="2065846" y="511744"/>
                        <a:pt x="1985895" y="513402"/>
                        <a:pt x="1907958" y="518732"/>
                      </a:cubicBezTo>
                      <a:cubicBezTo>
                        <a:pt x="2047842" y="558590"/>
                        <a:pt x="2252635" y="516541"/>
                        <a:pt x="2440015" y="281723"/>
                      </a:cubicBezTo>
                      <a:cubicBezTo>
                        <a:pt x="2454644" y="373992"/>
                        <a:pt x="2409161" y="572684"/>
                        <a:pt x="2214021" y="787663"/>
                      </a:cubicBezTo>
                      <a:cubicBezTo>
                        <a:pt x="2253582" y="785650"/>
                        <a:pt x="2289945" y="783932"/>
                        <a:pt x="2326249" y="781859"/>
                      </a:cubicBezTo>
                      <a:cubicBezTo>
                        <a:pt x="2358762" y="780023"/>
                        <a:pt x="2391335" y="779076"/>
                        <a:pt x="2423611" y="775226"/>
                      </a:cubicBezTo>
                      <a:cubicBezTo>
                        <a:pt x="2442147" y="773035"/>
                        <a:pt x="2444339" y="779905"/>
                        <a:pt x="2444102" y="795658"/>
                      </a:cubicBezTo>
                      <a:cubicBezTo>
                        <a:pt x="2443273" y="849492"/>
                        <a:pt x="2443806" y="903325"/>
                        <a:pt x="2443806" y="963969"/>
                      </a:cubicBezTo>
                      <a:cubicBezTo>
                        <a:pt x="2507945" y="899713"/>
                        <a:pt x="2569062" y="841437"/>
                        <a:pt x="2626627" y="779846"/>
                      </a:cubicBezTo>
                      <a:cubicBezTo>
                        <a:pt x="2663345" y="740581"/>
                        <a:pt x="2707703" y="719083"/>
                        <a:pt x="2757924" y="705521"/>
                      </a:cubicBezTo>
                      <a:cubicBezTo>
                        <a:pt x="2833966" y="685030"/>
                        <a:pt x="2902072" y="700783"/>
                        <a:pt x="2963072" y="749583"/>
                      </a:cubicBezTo>
                      <a:cubicBezTo>
                        <a:pt x="3003580" y="781978"/>
                        <a:pt x="3035620" y="822012"/>
                        <a:pt x="3063632" y="865127"/>
                      </a:cubicBezTo>
                      <a:cubicBezTo>
                        <a:pt x="3080096" y="890474"/>
                        <a:pt x="3101120" y="907708"/>
                        <a:pt x="3130672" y="914282"/>
                      </a:cubicBezTo>
                      <a:cubicBezTo>
                        <a:pt x="3113261" y="1032609"/>
                        <a:pt x="3047108" y="1116054"/>
                        <a:pt x="2944061" y="1171842"/>
                      </a:cubicBezTo>
                      <a:cubicBezTo>
                        <a:pt x="2860616" y="1217028"/>
                        <a:pt x="2772197" y="1232427"/>
                        <a:pt x="2678802" y="1209211"/>
                      </a:cubicBezTo>
                      <a:cubicBezTo>
                        <a:pt x="2609630" y="1192037"/>
                        <a:pt x="2560712" y="1223780"/>
                        <a:pt x="2520263" y="1274889"/>
                      </a:cubicBezTo>
                      <a:cubicBezTo>
                        <a:pt x="2493672" y="1308468"/>
                        <a:pt x="2476853" y="1347496"/>
                        <a:pt x="2461928" y="1387294"/>
                      </a:cubicBezTo>
                      <a:cubicBezTo>
                        <a:pt x="2458493" y="1396533"/>
                        <a:pt x="2456065" y="1406127"/>
                        <a:pt x="2448129" y="1412878"/>
                      </a:cubicBezTo>
                      <a:cubicBezTo>
                        <a:pt x="2434982" y="1409976"/>
                        <a:pt x="2435692" y="1398842"/>
                        <a:pt x="2435219" y="1389367"/>
                      </a:cubicBezTo>
                      <a:cubicBezTo>
                        <a:pt x="2433738" y="1359992"/>
                        <a:pt x="2420176" y="1336599"/>
                        <a:pt x="2399507" y="1317056"/>
                      </a:cubicBezTo>
                      <a:cubicBezTo>
                        <a:pt x="2356689" y="1276606"/>
                        <a:pt x="2295216" y="1294196"/>
                        <a:pt x="2279285" y="1351168"/>
                      </a:cubicBezTo>
                      <a:cubicBezTo>
                        <a:pt x="2277212" y="1358571"/>
                        <a:pt x="2277390" y="1368284"/>
                        <a:pt x="2267500" y="1369409"/>
                      </a:cubicBezTo>
                      <a:cubicBezTo>
                        <a:pt x="2258676" y="1370356"/>
                        <a:pt x="2254175" y="1362361"/>
                        <a:pt x="2249259" y="1356261"/>
                      </a:cubicBezTo>
                      <a:cubicBezTo>
                        <a:pt x="2241856" y="1347082"/>
                        <a:pt x="2236053" y="1336718"/>
                        <a:pt x="2227465" y="1328308"/>
                      </a:cubicBezTo>
                      <a:cubicBezTo>
                        <a:pt x="2202888" y="1304264"/>
                        <a:pt x="2184233" y="1305270"/>
                        <a:pt x="2164097" y="1332809"/>
                      </a:cubicBezTo>
                      <a:cubicBezTo>
                        <a:pt x="2155865" y="1344061"/>
                        <a:pt x="2151482" y="1357209"/>
                        <a:pt x="2146330" y="1370060"/>
                      </a:cubicBezTo>
                      <a:cubicBezTo>
                        <a:pt x="2136440" y="1394460"/>
                        <a:pt x="2128089" y="1396059"/>
                        <a:pt x="2107006" y="1379122"/>
                      </a:cubicBezTo>
                      <a:cubicBezTo>
                        <a:pt x="2104696" y="1377285"/>
                        <a:pt x="2102742" y="1374976"/>
                        <a:pt x="2100432" y="1373199"/>
                      </a:cubicBezTo>
                      <a:cubicBezTo>
                        <a:pt x="2084738" y="1360940"/>
                        <a:pt x="2069281" y="1347437"/>
                        <a:pt x="2047309" y="1358571"/>
                      </a:cubicBezTo>
                      <a:cubicBezTo>
                        <a:pt x="2026048" y="1369350"/>
                        <a:pt x="2016040" y="1388064"/>
                        <a:pt x="2013671" y="1410806"/>
                      </a:cubicBezTo>
                      <a:cubicBezTo>
                        <a:pt x="2012249" y="1424486"/>
                        <a:pt x="2011420" y="1438640"/>
                        <a:pt x="2014796" y="1452084"/>
                      </a:cubicBezTo>
                      <a:cubicBezTo>
                        <a:pt x="2020777" y="1475714"/>
                        <a:pt x="2019238" y="1498692"/>
                        <a:pt x="2013848" y="1522263"/>
                      </a:cubicBezTo>
                      <a:cubicBezTo>
                        <a:pt x="1987317" y="1638162"/>
                        <a:pt x="1931943" y="1734458"/>
                        <a:pt x="1830672" y="1801735"/>
                      </a:cubicBezTo>
                      <a:cubicBezTo>
                        <a:pt x="1745214" y="1858470"/>
                        <a:pt x="1659696" y="1914969"/>
                        <a:pt x="1570151" y="1965131"/>
                      </a:cubicBezTo>
                      <a:cubicBezTo>
                        <a:pt x="1525616" y="1990123"/>
                        <a:pt x="1487121" y="2021156"/>
                        <a:pt x="1458813" y="2064270"/>
                      </a:cubicBezTo>
                      <a:cubicBezTo>
                        <a:pt x="1453601" y="2071969"/>
                        <a:pt x="1449159" y="2082570"/>
                        <a:pt x="1436485" y="2080734"/>
                      </a:cubicBezTo>
                      <a:close/>
                    </a:path>
                  </a:pathLst>
                </a:custGeom>
                <a:solidFill>
                  <a:srgbClr val="FDAAB4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5" name="자유형: 도형 23">
                  <a:extLst>
                    <a:ext uri="{FF2B5EF4-FFF2-40B4-BE49-F238E27FC236}">
                      <a16:creationId xmlns:a16="http://schemas.microsoft.com/office/drawing/2014/main" xmlns="" id="{B7F9DA08-FFE2-666B-5C55-738B22CAC280}"/>
                    </a:ext>
                  </a:extLst>
                </p:cNvPr>
                <p:cNvSpPr/>
                <p:nvPr/>
              </p:nvSpPr>
              <p:spPr>
                <a:xfrm>
                  <a:off x="3590033" y="2575742"/>
                  <a:ext cx="3160120" cy="1860131"/>
                </a:xfrm>
                <a:custGeom>
                  <a:avLst/>
                  <a:gdLst>
                    <a:gd name="connsiteX0" fmla="*/ 356097 w 3160120"/>
                    <a:gd name="connsiteY0" fmla="*/ 819823 h 1860131"/>
                    <a:gd name="connsiteX1" fmla="*/ 405015 w 3160120"/>
                    <a:gd name="connsiteY1" fmla="*/ 850442 h 1860131"/>
                    <a:gd name="connsiteX2" fmla="*/ 609511 w 3160120"/>
                    <a:gd name="connsiteY2" fmla="*/ 1180609 h 1860131"/>
                    <a:gd name="connsiteX3" fmla="*/ 948858 w 3160120"/>
                    <a:gd name="connsiteY3" fmla="*/ 1469438 h 1860131"/>
                    <a:gd name="connsiteX4" fmla="*/ 1138904 w 3160120"/>
                    <a:gd name="connsiteY4" fmla="*/ 1548501 h 1860131"/>
                    <a:gd name="connsiteX5" fmla="*/ 1157263 w 3160120"/>
                    <a:gd name="connsiteY5" fmla="*/ 1561648 h 1860131"/>
                    <a:gd name="connsiteX6" fmla="*/ 1151814 w 3160120"/>
                    <a:gd name="connsiteY6" fmla="*/ 1591852 h 1860131"/>
                    <a:gd name="connsiteX7" fmla="*/ 1004231 w 3160120"/>
                    <a:gd name="connsiteY7" fmla="*/ 1758919 h 1860131"/>
                    <a:gd name="connsiteX8" fmla="*/ 918240 w 3160120"/>
                    <a:gd name="connsiteY8" fmla="*/ 1841299 h 1860131"/>
                    <a:gd name="connsiteX9" fmla="*/ 900414 w 3160120"/>
                    <a:gd name="connsiteY9" fmla="*/ 1860131 h 1860131"/>
                    <a:gd name="connsiteX10" fmla="*/ 557455 w 3160120"/>
                    <a:gd name="connsiteY10" fmla="*/ 1771889 h 1860131"/>
                    <a:gd name="connsiteX11" fmla="*/ 499120 w 3160120"/>
                    <a:gd name="connsiteY11" fmla="*/ 1763361 h 1860131"/>
                    <a:gd name="connsiteX12" fmla="*/ 530449 w 3160120"/>
                    <a:gd name="connsiteY12" fmla="*/ 1716990 h 1860131"/>
                    <a:gd name="connsiteX13" fmla="*/ 531989 w 3160120"/>
                    <a:gd name="connsiteY13" fmla="*/ 1590549 h 1860131"/>
                    <a:gd name="connsiteX14" fmla="*/ 336672 w 3160120"/>
                    <a:gd name="connsiteY14" fmla="*/ 1227573 h 1860131"/>
                    <a:gd name="connsiteX15" fmla="*/ 273777 w 3160120"/>
                    <a:gd name="connsiteY15" fmla="*/ 926898 h 1860131"/>
                    <a:gd name="connsiteX16" fmla="*/ 356097 w 3160120"/>
                    <a:gd name="connsiteY16" fmla="*/ 819823 h 1860131"/>
                    <a:gd name="connsiteX17" fmla="*/ 2979540 w 3160120"/>
                    <a:gd name="connsiteY17" fmla="*/ 264066 h 1860131"/>
                    <a:gd name="connsiteX18" fmla="*/ 3160120 w 3160120"/>
                    <a:gd name="connsiteY18" fmla="*/ 336389 h 1860131"/>
                    <a:gd name="connsiteX19" fmla="*/ 2918491 w 3160120"/>
                    <a:gd name="connsiteY19" fmla="*/ 281844 h 1860131"/>
                    <a:gd name="connsiteX20" fmla="*/ 2979540 w 3160120"/>
                    <a:gd name="connsiteY20" fmla="*/ 264066 h 1860131"/>
                    <a:gd name="connsiteX21" fmla="*/ 196314 w 3160120"/>
                    <a:gd name="connsiteY21" fmla="*/ 0 h 1860131"/>
                    <a:gd name="connsiteX22" fmla="*/ 202533 w 3160120"/>
                    <a:gd name="connsiteY22" fmla="*/ 27657 h 1860131"/>
                    <a:gd name="connsiteX23" fmla="*/ 284734 w 3160120"/>
                    <a:gd name="connsiteY23" fmla="*/ 537506 h 1860131"/>
                    <a:gd name="connsiteX24" fmla="*/ 338804 w 3160120"/>
                    <a:gd name="connsiteY24" fmla="*/ 705995 h 1860131"/>
                    <a:gd name="connsiteX25" fmla="*/ 7512 w 3160120"/>
                    <a:gd name="connsiteY25" fmla="*/ 403130 h 1860131"/>
                    <a:gd name="connsiteX26" fmla="*/ 196314 w 3160120"/>
                    <a:gd name="connsiteY26" fmla="*/ 0 h 186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160120" h="1860131">
                      <a:moveTo>
                        <a:pt x="356097" y="819823"/>
                      </a:moveTo>
                      <a:cubicBezTo>
                        <a:pt x="381030" y="816330"/>
                        <a:pt x="394355" y="826990"/>
                        <a:pt x="405015" y="850442"/>
                      </a:cubicBezTo>
                      <a:cubicBezTo>
                        <a:pt x="458848" y="969243"/>
                        <a:pt x="527073" y="1079930"/>
                        <a:pt x="609511" y="1180609"/>
                      </a:cubicBezTo>
                      <a:cubicBezTo>
                        <a:pt x="704801" y="1296982"/>
                        <a:pt x="815192" y="1396890"/>
                        <a:pt x="948858" y="1469438"/>
                      </a:cubicBezTo>
                      <a:cubicBezTo>
                        <a:pt x="1009739" y="1502426"/>
                        <a:pt x="1072515" y="1529550"/>
                        <a:pt x="1138904" y="1548501"/>
                      </a:cubicBezTo>
                      <a:cubicBezTo>
                        <a:pt x="1147077" y="1550810"/>
                        <a:pt x="1153473" y="1553949"/>
                        <a:pt x="1157263" y="1561648"/>
                      </a:cubicBezTo>
                      <a:cubicBezTo>
                        <a:pt x="1163600" y="1573197"/>
                        <a:pt x="1156552" y="1582613"/>
                        <a:pt x="1151814" y="1591852"/>
                      </a:cubicBezTo>
                      <a:cubicBezTo>
                        <a:pt x="1116873" y="1660077"/>
                        <a:pt x="1072515" y="1719833"/>
                        <a:pt x="1004231" y="1758919"/>
                      </a:cubicBezTo>
                      <a:cubicBezTo>
                        <a:pt x="968994" y="1779115"/>
                        <a:pt x="938672" y="1805291"/>
                        <a:pt x="918240" y="1841299"/>
                      </a:cubicBezTo>
                      <a:cubicBezTo>
                        <a:pt x="913857" y="1849057"/>
                        <a:pt x="909060" y="1856400"/>
                        <a:pt x="900414" y="1860131"/>
                      </a:cubicBezTo>
                      <a:cubicBezTo>
                        <a:pt x="787239" y="1826315"/>
                        <a:pt x="672761" y="1797414"/>
                        <a:pt x="557455" y="1771889"/>
                      </a:cubicBezTo>
                      <a:cubicBezTo>
                        <a:pt x="538326" y="1767625"/>
                        <a:pt x="518545" y="1766145"/>
                        <a:pt x="499120" y="1763361"/>
                      </a:cubicBezTo>
                      <a:cubicBezTo>
                        <a:pt x="509543" y="1747904"/>
                        <a:pt x="519966" y="1732388"/>
                        <a:pt x="530449" y="1716990"/>
                      </a:cubicBezTo>
                      <a:cubicBezTo>
                        <a:pt x="558876" y="1675178"/>
                        <a:pt x="559705" y="1634137"/>
                        <a:pt x="531989" y="1590549"/>
                      </a:cubicBezTo>
                      <a:cubicBezTo>
                        <a:pt x="458197" y="1474295"/>
                        <a:pt x="385590" y="1357093"/>
                        <a:pt x="336672" y="1227573"/>
                      </a:cubicBezTo>
                      <a:cubicBezTo>
                        <a:pt x="300131" y="1130802"/>
                        <a:pt x="268210" y="1032670"/>
                        <a:pt x="273777" y="926898"/>
                      </a:cubicBezTo>
                      <a:cubicBezTo>
                        <a:pt x="276857" y="866965"/>
                        <a:pt x="304277" y="830839"/>
                        <a:pt x="356097" y="819823"/>
                      </a:cubicBezTo>
                      <a:close/>
                      <a:moveTo>
                        <a:pt x="2979540" y="264066"/>
                      </a:moveTo>
                      <a:cubicBezTo>
                        <a:pt x="3045180" y="257426"/>
                        <a:pt x="3119790" y="283532"/>
                        <a:pt x="3160120" y="336389"/>
                      </a:cubicBezTo>
                      <a:lnTo>
                        <a:pt x="2918491" y="281844"/>
                      </a:lnTo>
                      <a:cubicBezTo>
                        <a:pt x="2936776" y="272132"/>
                        <a:pt x="2957660" y="266280"/>
                        <a:pt x="2979540" y="264066"/>
                      </a:cubicBezTo>
                      <a:close/>
                      <a:moveTo>
                        <a:pt x="196314" y="0"/>
                      </a:moveTo>
                      <a:cubicBezTo>
                        <a:pt x="205375" y="7640"/>
                        <a:pt x="202296" y="18122"/>
                        <a:pt x="202533" y="27657"/>
                      </a:cubicBezTo>
                      <a:cubicBezTo>
                        <a:pt x="207093" y="201298"/>
                        <a:pt x="238007" y="370794"/>
                        <a:pt x="284734" y="537506"/>
                      </a:cubicBezTo>
                      <a:cubicBezTo>
                        <a:pt x="300665" y="594242"/>
                        <a:pt x="320682" y="649852"/>
                        <a:pt x="338804" y="705995"/>
                      </a:cubicBezTo>
                      <a:cubicBezTo>
                        <a:pt x="183581" y="685919"/>
                        <a:pt x="37716" y="552549"/>
                        <a:pt x="7512" y="403130"/>
                      </a:cubicBezTo>
                      <a:cubicBezTo>
                        <a:pt x="-24705" y="243406"/>
                        <a:pt x="48257" y="87650"/>
                        <a:pt x="196314" y="0"/>
                      </a:cubicBezTo>
                      <a:close/>
                    </a:path>
                  </a:pathLst>
                </a:custGeom>
                <a:solidFill>
                  <a:srgbClr val="FC839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6" name="자유형: 도형 24">
                  <a:extLst>
                    <a:ext uri="{FF2B5EF4-FFF2-40B4-BE49-F238E27FC236}">
                      <a16:creationId xmlns:a16="http://schemas.microsoft.com/office/drawing/2014/main" xmlns="" id="{DDA3BD62-39D9-53E0-B246-671A7FE904FE}"/>
                    </a:ext>
                  </a:extLst>
                </p:cNvPr>
                <p:cNvSpPr/>
                <p:nvPr/>
              </p:nvSpPr>
              <p:spPr>
                <a:xfrm>
                  <a:off x="5167795" y="3389530"/>
                  <a:ext cx="1068683" cy="1244480"/>
                </a:xfrm>
                <a:custGeom>
                  <a:avLst/>
                  <a:gdLst>
                    <a:gd name="connsiteX0" fmla="*/ 36762 w 1068683"/>
                    <a:gd name="connsiteY0" fmla="*/ 1235797 h 1244480"/>
                    <a:gd name="connsiteX1" fmla="*/ 31491 w 1068683"/>
                    <a:gd name="connsiteY1" fmla="*/ 887567 h 1244480"/>
                    <a:gd name="connsiteX2" fmla="*/ 222070 w 1068683"/>
                    <a:gd name="connsiteY2" fmla="*/ 657131 h 1244480"/>
                    <a:gd name="connsiteX3" fmla="*/ 492363 w 1068683"/>
                    <a:gd name="connsiteY3" fmla="*/ 483075 h 1244480"/>
                    <a:gd name="connsiteX4" fmla="*/ 649718 w 1068683"/>
                    <a:gd name="connsiteY4" fmla="*/ 144202 h 1244480"/>
                    <a:gd name="connsiteX5" fmla="*/ 655403 w 1068683"/>
                    <a:gd name="connsiteY5" fmla="*/ 86164 h 1244480"/>
                    <a:gd name="connsiteX6" fmla="*/ 724931 w 1068683"/>
                    <a:gd name="connsiteY6" fmla="*/ 69996 h 1244480"/>
                    <a:gd name="connsiteX7" fmla="*/ 758332 w 1068683"/>
                    <a:gd name="connsiteY7" fmla="*/ 133660 h 1244480"/>
                    <a:gd name="connsiteX8" fmla="*/ 689516 w 1068683"/>
                    <a:gd name="connsiteY8" fmla="*/ 459386 h 1244480"/>
                    <a:gd name="connsiteX9" fmla="*/ 785753 w 1068683"/>
                    <a:gd name="connsiteY9" fmla="*/ 307183 h 1244480"/>
                    <a:gd name="connsiteX10" fmla="*/ 783916 w 1068683"/>
                    <a:gd name="connsiteY10" fmla="*/ 109142 h 1244480"/>
                    <a:gd name="connsiteX11" fmla="*/ 803875 w 1068683"/>
                    <a:gd name="connsiteY11" fmla="*/ 28185 h 1244480"/>
                    <a:gd name="connsiteX12" fmla="*/ 855991 w 1068683"/>
                    <a:gd name="connsiteY12" fmla="*/ 27356 h 1244480"/>
                    <a:gd name="connsiteX13" fmla="*/ 905323 w 1068683"/>
                    <a:gd name="connsiteY13" fmla="*/ 140057 h 1244480"/>
                    <a:gd name="connsiteX14" fmla="*/ 868961 w 1068683"/>
                    <a:gd name="connsiteY14" fmla="*/ 431374 h 1244480"/>
                    <a:gd name="connsiteX15" fmla="*/ 866769 w 1068683"/>
                    <a:gd name="connsiteY15" fmla="*/ 458557 h 1244480"/>
                    <a:gd name="connsiteX16" fmla="*/ 940087 w 1068683"/>
                    <a:gd name="connsiteY16" fmla="*/ 293325 h 1244480"/>
                    <a:gd name="connsiteX17" fmla="*/ 920010 w 1068683"/>
                    <a:gd name="connsiteY17" fmla="*/ 90250 h 1244480"/>
                    <a:gd name="connsiteX18" fmla="*/ 936593 w 1068683"/>
                    <a:gd name="connsiteY18" fmla="*/ 13853 h 1244480"/>
                    <a:gd name="connsiteX19" fmla="*/ 1032534 w 1068683"/>
                    <a:gd name="connsiteY19" fmla="*/ 18058 h 1244480"/>
                    <a:gd name="connsiteX20" fmla="*/ 1068601 w 1068683"/>
                    <a:gd name="connsiteY20" fmla="*/ 93448 h 1244480"/>
                    <a:gd name="connsiteX21" fmla="*/ 1050300 w 1068683"/>
                    <a:gd name="connsiteY21" fmla="*/ 346093 h 1244480"/>
                    <a:gd name="connsiteX22" fmla="*/ 979529 w 1068683"/>
                    <a:gd name="connsiteY22" fmla="*/ 501020 h 1244480"/>
                    <a:gd name="connsiteX23" fmla="*/ 968099 w 1068683"/>
                    <a:gd name="connsiteY23" fmla="*/ 526722 h 1244480"/>
                    <a:gd name="connsiteX24" fmla="*/ 1038634 w 1068683"/>
                    <a:gd name="connsiteY24" fmla="*/ 414495 h 1244480"/>
                    <a:gd name="connsiteX25" fmla="*/ 982787 w 1068683"/>
                    <a:gd name="connsiteY25" fmla="*/ 621183 h 1244480"/>
                    <a:gd name="connsiteX26" fmla="*/ 752943 w 1068683"/>
                    <a:gd name="connsiteY26" fmla="*/ 869208 h 1244480"/>
                    <a:gd name="connsiteX27" fmla="*/ 563667 w 1068683"/>
                    <a:gd name="connsiteY27" fmla="*/ 973499 h 1244480"/>
                    <a:gd name="connsiteX28" fmla="*/ 529377 w 1068683"/>
                    <a:gd name="connsiteY28" fmla="*/ 1052917 h 1244480"/>
                    <a:gd name="connsiteX29" fmla="*/ 551230 w 1068683"/>
                    <a:gd name="connsiteY29" fmla="*/ 1091352 h 1244480"/>
                    <a:gd name="connsiteX30" fmla="*/ 560291 w 1068683"/>
                    <a:gd name="connsiteY30" fmla="*/ 1124991 h 1244480"/>
                    <a:gd name="connsiteX31" fmla="*/ 356979 w 1068683"/>
                    <a:gd name="connsiteY31" fmla="*/ 1172784 h 1244480"/>
                    <a:gd name="connsiteX32" fmla="*/ 69334 w 1068683"/>
                    <a:gd name="connsiteY32" fmla="*/ 1238107 h 1244480"/>
                    <a:gd name="connsiteX33" fmla="*/ 36762 w 1068683"/>
                    <a:gd name="connsiteY33" fmla="*/ 1235797 h 1244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68683" h="1244480">
                      <a:moveTo>
                        <a:pt x="36762" y="1235797"/>
                      </a:moveTo>
                      <a:cubicBezTo>
                        <a:pt x="-15828" y="1120490"/>
                        <a:pt x="-6886" y="1003229"/>
                        <a:pt x="31491" y="887567"/>
                      </a:cubicBezTo>
                      <a:cubicBezTo>
                        <a:pt x="64715" y="787362"/>
                        <a:pt x="125418" y="708359"/>
                        <a:pt x="222070" y="657131"/>
                      </a:cubicBezTo>
                      <a:cubicBezTo>
                        <a:pt x="316826" y="606910"/>
                        <a:pt x="408029" y="549701"/>
                        <a:pt x="492363" y="483075"/>
                      </a:cubicBezTo>
                      <a:cubicBezTo>
                        <a:pt x="601155" y="397143"/>
                        <a:pt x="655818" y="284382"/>
                        <a:pt x="649718" y="144202"/>
                      </a:cubicBezTo>
                      <a:cubicBezTo>
                        <a:pt x="648888" y="124659"/>
                        <a:pt x="646105" y="104878"/>
                        <a:pt x="655403" y="86164"/>
                      </a:cubicBezTo>
                      <a:cubicBezTo>
                        <a:pt x="670979" y="54835"/>
                        <a:pt x="696918" y="49268"/>
                        <a:pt x="724931" y="69996"/>
                      </a:cubicBezTo>
                      <a:cubicBezTo>
                        <a:pt x="746843" y="86164"/>
                        <a:pt x="756437" y="104997"/>
                        <a:pt x="758332" y="133660"/>
                      </a:cubicBezTo>
                      <a:cubicBezTo>
                        <a:pt x="765676" y="247901"/>
                        <a:pt x="755608" y="357641"/>
                        <a:pt x="689516" y="459386"/>
                      </a:cubicBezTo>
                      <a:cubicBezTo>
                        <a:pt x="727003" y="434216"/>
                        <a:pt x="767986" y="368301"/>
                        <a:pt x="785753" y="307183"/>
                      </a:cubicBezTo>
                      <a:cubicBezTo>
                        <a:pt x="804941" y="241031"/>
                        <a:pt x="804881" y="174465"/>
                        <a:pt x="783916" y="109142"/>
                      </a:cubicBezTo>
                      <a:cubicBezTo>
                        <a:pt x="773375" y="76273"/>
                        <a:pt x="784153" y="51459"/>
                        <a:pt x="803875" y="28185"/>
                      </a:cubicBezTo>
                      <a:cubicBezTo>
                        <a:pt x="821819" y="6983"/>
                        <a:pt x="836151" y="7042"/>
                        <a:pt x="855991" y="27356"/>
                      </a:cubicBezTo>
                      <a:cubicBezTo>
                        <a:pt x="886550" y="58566"/>
                        <a:pt x="902658" y="95107"/>
                        <a:pt x="905323" y="140057"/>
                      </a:cubicBezTo>
                      <a:cubicBezTo>
                        <a:pt x="911186" y="239729"/>
                        <a:pt x="900289" y="336617"/>
                        <a:pt x="868961" y="431374"/>
                      </a:cubicBezTo>
                      <a:cubicBezTo>
                        <a:pt x="866414" y="439132"/>
                        <a:pt x="859485" y="446712"/>
                        <a:pt x="866769" y="458557"/>
                      </a:cubicBezTo>
                      <a:cubicBezTo>
                        <a:pt x="908581" y="410113"/>
                        <a:pt x="928242" y="353377"/>
                        <a:pt x="940087" y="293325"/>
                      </a:cubicBezTo>
                      <a:cubicBezTo>
                        <a:pt x="953827" y="223738"/>
                        <a:pt x="944706" y="156165"/>
                        <a:pt x="920010" y="90250"/>
                      </a:cubicBezTo>
                      <a:cubicBezTo>
                        <a:pt x="906863" y="55072"/>
                        <a:pt x="912607" y="29665"/>
                        <a:pt x="936593" y="13853"/>
                      </a:cubicBezTo>
                      <a:cubicBezTo>
                        <a:pt x="966796" y="-6046"/>
                        <a:pt x="1008430" y="-4388"/>
                        <a:pt x="1032534" y="18058"/>
                      </a:cubicBezTo>
                      <a:cubicBezTo>
                        <a:pt x="1054387" y="38430"/>
                        <a:pt x="1069963" y="65317"/>
                        <a:pt x="1068601" y="93448"/>
                      </a:cubicBezTo>
                      <a:cubicBezTo>
                        <a:pt x="1064395" y="177781"/>
                        <a:pt x="1072924" y="263654"/>
                        <a:pt x="1050300" y="346093"/>
                      </a:cubicBezTo>
                      <a:cubicBezTo>
                        <a:pt x="1035258" y="400874"/>
                        <a:pt x="1008727" y="451924"/>
                        <a:pt x="979529" y="501020"/>
                      </a:cubicBezTo>
                      <a:cubicBezTo>
                        <a:pt x="974791" y="509015"/>
                        <a:pt x="970054" y="517010"/>
                        <a:pt x="968099" y="526722"/>
                      </a:cubicBezTo>
                      <a:cubicBezTo>
                        <a:pt x="1002508" y="496400"/>
                        <a:pt x="1015774" y="452516"/>
                        <a:pt x="1038634" y="414495"/>
                      </a:cubicBezTo>
                      <a:cubicBezTo>
                        <a:pt x="1040233" y="489116"/>
                        <a:pt x="1020038" y="557222"/>
                        <a:pt x="982787" y="621183"/>
                      </a:cubicBezTo>
                      <a:cubicBezTo>
                        <a:pt x="924630" y="721151"/>
                        <a:pt x="841244" y="797311"/>
                        <a:pt x="752943" y="869208"/>
                      </a:cubicBezTo>
                      <a:cubicBezTo>
                        <a:pt x="696089" y="915520"/>
                        <a:pt x="637754" y="957213"/>
                        <a:pt x="563667" y="973499"/>
                      </a:cubicBezTo>
                      <a:cubicBezTo>
                        <a:pt x="521678" y="982738"/>
                        <a:pt x="510663" y="1013593"/>
                        <a:pt x="529377" y="1052917"/>
                      </a:cubicBezTo>
                      <a:cubicBezTo>
                        <a:pt x="535714" y="1066183"/>
                        <a:pt x="543887" y="1078560"/>
                        <a:pt x="551230" y="1091352"/>
                      </a:cubicBezTo>
                      <a:cubicBezTo>
                        <a:pt x="558159" y="1101539"/>
                        <a:pt x="566095" y="1111429"/>
                        <a:pt x="560291" y="1124991"/>
                      </a:cubicBezTo>
                      <a:cubicBezTo>
                        <a:pt x="494021" y="1147259"/>
                        <a:pt x="424730" y="1156853"/>
                        <a:pt x="356979" y="1172784"/>
                      </a:cubicBezTo>
                      <a:cubicBezTo>
                        <a:pt x="261275" y="1195288"/>
                        <a:pt x="165216" y="1216372"/>
                        <a:pt x="69334" y="1238107"/>
                      </a:cubicBezTo>
                      <a:cubicBezTo>
                        <a:pt x="57726" y="1245746"/>
                        <a:pt x="46711" y="1248234"/>
                        <a:pt x="36762" y="1235797"/>
                      </a:cubicBezTo>
                      <a:close/>
                    </a:path>
                  </a:pathLst>
                </a:custGeom>
                <a:solidFill>
                  <a:srgbClr val="FEA9B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0" name="그룹 8">
                <a:extLst>
                  <a:ext uri="{FF2B5EF4-FFF2-40B4-BE49-F238E27FC236}">
                    <a16:creationId xmlns:a16="http://schemas.microsoft.com/office/drawing/2014/main" xmlns="" id="{A74EB971-A99C-D315-B666-B35744805876}"/>
                  </a:ext>
                </a:extLst>
              </p:cNvPr>
              <p:cNvGrpSpPr/>
              <p:nvPr/>
            </p:nvGrpSpPr>
            <p:grpSpPr>
              <a:xfrm>
                <a:off x="0" y="3503470"/>
                <a:ext cx="5812123" cy="2428134"/>
                <a:chOff x="0" y="3503470"/>
                <a:chExt cx="5812123" cy="2428134"/>
              </a:xfrm>
            </p:grpSpPr>
            <p:sp>
              <p:nvSpPr>
                <p:cNvPr id="76" name="자유형: 도형 14">
                  <a:extLst>
                    <a:ext uri="{FF2B5EF4-FFF2-40B4-BE49-F238E27FC236}">
                      <a16:creationId xmlns:a16="http://schemas.microsoft.com/office/drawing/2014/main" xmlns="" id="{7FE2727D-15DB-9AA6-5F30-EC087E7B9429}"/>
                    </a:ext>
                  </a:extLst>
                </p:cNvPr>
                <p:cNvSpPr/>
                <p:nvPr/>
              </p:nvSpPr>
              <p:spPr>
                <a:xfrm>
                  <a:off x="0" y="3503470"/>
                  <a:ext cx="5812123" cy="2428134"/>
                </a:xfrm>
                <a:custGeom>
                  <a:avLst/>
                  <a:gdLst>
                    <a:gd name="connsiteX0" fmla="*/ 5770668 w 5812123"/>
                    <a:gd name="connsiteY0" fmla="*/ 2132080 h 2428134"/>
                    <a:gd name="connsiteX1" fmla="*/ 3935708 w 5812123"/>
                    <a:gd name="connsiteY1" fmla="*/ 2132080 h 2428134"/>
                    <a:gd name="connsiteX2" fmla="*/ 3946606 w 5812123"/>
                    <a:gd name="connsiteY2" fmla="*/ 2070251 h 2428134"/>
                    <a:gd name="connsiteX3" fmla="*/ 3087875 w 5812123"/>
                    <a:gd name="connsiteY3" fmla="*/ 180274 h 2428134"/>
                    <a:gd name="connsiteX4" fmla="*/ 2759544 w 5812123"/>
                    <a:gd name="connsiteY4" fmla="*/ 0 h 2428134"/>
                    <a:gd name="connsiteX5" fmla="*/ 176719 w 5812123"/>
                    <a:gd name="connsiteY5" fmla="*/ 0 h 2428134"/>
                    <a:gd name="connsiteX6" fmla="*/ 8289 w 5812123"/>
                    <a:gd name="connsiteY6" fmla="*/ 201358 h 2428134"/>
                    <a:gd name="connsiteX7" fmla="*/ 884787 w 5812123"/>
                    <a:gd name="connsiteY7" fmla="*/ 2070192 h 2428134"/>
                    <a:gd name="connsiteX8" fmla="*/ 1124284 w 5812123"/>
                    <a:gd name="connsiteY8" fmla="*/ 2250466 h 2428134"/>
                    <a:gd name="connsiteX9" fmla="*/ 1151289 w 5812123"/>
                    <a:gd name="connsiteY9" fmla="*/ 2250466 h 2428134"/>
                    <a:gd name="connsiteX10" fmla="*/ 1151289 w 5812123"/>
                    <a:gd name="connsiteY10" fmla="*/ 2342262 h 2428134"/>
                    <a:gd name="connsiteX11" fmla="*/ 1231240 w 5812123"/>
                    <a:gd name="connsiteY11" fmla="*/ 2422213 h 2428134"/>
                    <a:gd name="connsiteX12" fmla="*/ 3786704 w 5812123"/>
                    <a:gd name="connsiteY12" fmla="*/ 2422213 h 2428134"/>
                    <a:gd name="connsiteX13" fmla="*/ 3786704 w 5812123"/>
                    <a:gd name="connsiteY13" fmla="*/ 2420673 h 2428134"/>
                    <a:gd name="connsiteX14" fmla="*/ 3810393 w 5812123"/>
                    <a:gd name="connsiteY14" fmla="*/ 2428135 h 2428134"/>
                    <a:gd name="connsiteX15" fmla="*/ 5770668 w 5812123"/>
                    <a:gd name="connsiteY15" fmla="*/ 2428135 h 2428134"/>
                    <a:gd name="connsiteX16" fmla="*/ 5812124 w 5812123"/>
                    <a:gd name="connsiteY16" fmla="*/ 2386679 h 2428134"/>
                    <a:gd name="connsiteX17" fmla="*/ 5812124 w 5812123"/>
                    <a:gd name="connsiteY17" fmla="*/ 2173477 h 2428134"/>
                    <a:gd name="connsiteX18" fmla="*/ 5770668 w 5812123"/>
                    <a:gd name="connsiteY18" fmla="*/ 2132080 h 2428134"/>
                    <a:gd name="connsiteX19" fmla="*/ 3768937 w 5812123"/>
                    <a:gd name="connsiteY19" fmla="*/ 2250466 h 2428134"/>
                    <a:gd name="connsiteX20" fmla="*/ 3768937 w 5812123"/>
                    <a:gd name="connsiteY20" fmla="*/ 2250526 h 2428134"/>
                    <a:gd name="connsiteX21" fmla="*/ 3766331 w 5812123"/>
                    <a:gd name="connsiteY21" fmla="*/ 2250526 h 2428134"/>
                    <a:gd name="connsiteX22" fmla="*/ 3768937 w 5812123"/>
                    <a:gd name="connsiteY22" fmla="*/ 2250466 h 24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812123" h="2428134">
                      <a:moveTo>
                        <a:pt x="5770668" y="2132080"/>
                      </a:moveTo>
                      <a:lnTo>
                        <a:pt x="3935708" y="2132080"/>
                      </a:lnTo>
                      <a:cubicBezTo>
                        <a:pt x="3942756" y="2112773"/>
                        <a:pt x="3946606" y="2091986"/>
                        <a:pt x="3946606" y="2070251"/>
                      </a:cubicBezTo>
                      <a:lnTo>
                        <a:pt x="3087875" y="180274"/>
                      </a:lnTo>
                      <a:cubicBezTo>
                        <a:pt x="3046419" y="71067"/>
                        <a:pt x="2933896" y="17767"/>
                        <a:pt x="2759544" y="0"/>
                      </a:cubicBezTo>
                      <a:lnTo>
                        <a:pt x="176719" y="0"/>
                      </a:lnTo>
                      <a:cubicBezTo>
                        <a:pt x="55667" y="0"/>
                        <a:pt x="-27245" y="109918"/>
                        <a:pt x="8289" y="201358"/>
                      </a:cubicBezTo>
                      <a:lnTo>
                        <a:pt x="884787" y="2070192"/>
                      </a:lnTo>
                      <a:cubicBezTo>
                        <a:pt x="959940" y="2209839"/>
                        <a:pt x="1062633" y="2239510"/>
                        <a:pt x="1124284" y="2250466"/>
                      </a:cubicBezTo>
                      <a:lnTo>
                        <a:pt x="1151289" y="2250466"/>
                      </a:lnTo>
                      <a:lnTo>
                        <a:pt x="1151289" y="2342262"/>
                      </a:lnTo>
                      <a:cubicBezTo>
                        <a:pt x="1151289" y="2386442"/>
                        <a:pt x="1187060" y="2422213"/>
                        <a:pt x="1231240" y="2422213"/>
                      </a:cubicBezTo>
                      <a:lnTo>
                        <a:pt x="3786704" y="2422213"/>
                      </a:lnTo>
                      <a:lnTo>
                        <a:pt x="3786704" y="2420673"/>
                      </a:lnTo>
                      <a:cubicBezTo>
                        <a:pt x="3793396" y="2425351"/>
                        <a:pt x="3801569" y="2428135"/>
                        <a:pt x="3810393" y="2428135"/>
                      </a:cubicBezTo>
                      <a:lnTo>
                        <a:pt x="5770668" y="2428135"/>
                      </a:lnTo>
                      <a:cubicBezTo>
                        <a:pt x="5793587" y="2428135"/>
                        <a:pt x="5812124" y="2409598"/>
                        <a:pt x="5812124" y="2386679"/>
                      </a:cubicBezTo>
                      <a:lnTo>
                        <a:pt x="5812124" y="2173477"/>
                      </a:lnTo>
                      <a:cubicBezTo>
                        <a:pt x="5812124" y="2150617"/>
                        <a:pt x="5793587" y="2132080"/>
                        <a:pt x="5770668" y="2132080"/>
                      </a:cubicBezTo>
                      <a:close/>
                      <a:moveTo>
                        <a:pt x="3768937" y="2250466"/>
                      </a:moveTo>
                      <a:lnTo>
                        <a:pt x="3768937" y="2250526"/>
                      </a:lnTo>
                      <a:lnTo>
                        <a:pt x="3766331" y="2250526"/>
                      </a:lnTo>
                      <a:cubicBezTo>
                        <a:pt x="3767219" y="2250526"/>
                        <a:pt x="3768049" y="2250466"/>
                        <a:pt x="3768937" y="2250466"/>
                      </a:cubicBezTo>
                      <a:close/>
                    </a:path>
                  </a:pathLst>
                </a:custGeom>
                <a:solidFill>
                  <a:srgbClr val="090B5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7" name="자유형: 도형 15">
                  <a:extLst>
                    <a:ext uri="{FF2B5EF4-FFF2-40B4-BE49-F238E27FC236}">
                      <a16:creationId xmlns:a16="http://schemas.microsoft.com/office/drawing/2014/main" xmlns="" id="{2EBBCCD2-19BA-776B-FF09-81CE631E878F}"/>
                    </a:ext>
                  </a:extLst>
                </p:cNvPr>
                <p:cNvSpPr/>
                <p:nvPr/>
              </p:nvSpPr>
              <p:spPr>
                <a:xfrm>
                  <a:off x="3804470" y="5647394"/>
                  <a:ext cx="1995808" cy="266502"/>
                </a:xfrm>
                <a:custGeom>
                  <a:avLst/>
                  <a:gdLst>
                    <a:gd name="connsiteX0" fmla="*/ 1954352 w 1995808"/>
                    <a:gd name="connsiteY0" fmla="*/ 266503 h 266502"/>
                    <a:gd name="connsiteX1" fmla="*/ 41456 w 1995808"/>
                    <a:gd name="connsiteY1" fmla="*/ 266503 h 266502"/>
                    <a:gd name="connsiteX2" fmla="*/ 0 w 1995808"/>
                    <a:gd name="connsiteY2" fmla="*/ 225047 h 266502"/>
                    <a:gd name="connsiteX3" fmla="*/ 0 w 1995808"/>
                    <a:gd name="connsiteY3" fmla="*/ 41456 h 266502"/>
                    <a:gd name="connsiteX4" fmla="*/ 41456 w 1995808"/>
                    <a:gd name="connsiteY4" fmla="*/ 0 h 266502"/>
                    <a:gd name="connsiteX5" fmla="*/ 1954352 w 1995808"/>
                    <a:gd name="connsiteY5" fmla="*/ 0 h 266502"/>
                    <a:gd name="connsiteX6" fmla="*/ 1995808 w 1995808"/>
                    <a:gd name="connsiteY6" fmla="*/ 41456 h 266502"/>
                    <a:gd name="connsiteX7" fmla="*/ 1995808 w 1995808"/>
                    <a:gd name="connsiteY7" fmla="*/ 225047 h 266502"/>
                    <a:gd name="connsiteX8" fmla="*/ 1954352 w 1995808"/>
                    <a:gd name="connsiteY8" fmla="*/ 266503 h 26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5808" h="266502">
                      <a:moveTo>
                        <a:pt x="1954352" y="266503"/>
                      </a:moveTo>
                      <a:lnTo>
                        <a:pt x="41456" y="266503"/>
                      </a:lnTo>
                      <a:cubicBezTo>
                        <a:pt x="18537" y="266503"/>
                        <a:pt x="0" y="247966"/>
                        <a:pt x="0" y="225047"/>
                      </a:cubicBezTo>
                      <a:lnTo>
                        <a:pt x="0" y="41456"/>
                      </a:lnTo>
                      <a:cubicBezTo>
                        <a:pt x="0" y="18536"/>
                        <a:pt x="18537" y="0"/>
                        <a:pt x="41456" y="0"/>
                      </a:cubicBezTo>
                      <a:lnTo>
                        <a:pt x="1954352" y="0"/>
                      </a:lnTo>
                      <a:cubicBezTo>
                        <a:pt x="1977272" y="0"/>
                        <a:pt x="1995808" y="18536"/>
                        <a:pt x="1995808" y="41456"/>
                      </a:cubicBezTo>
                      <a:lnTo>
                        <a:pt x="1995808" y="225047"/>
                      </a:lnTo>
                      <a:cubicBezTo>
                        <a:pt x="1995808" y="247966"/>
                        <a:pt x="1977272" y="266503"/>
                        <a:pt x="1954352" y="266503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8" name="자유형: 도형 16">
                  <a:extLst>
                    <a:ext uri="{FF2B5EF4-FFF2-40B4-BE49-F238E27FC236}">
                      <a16:creationId xmlns:a16="http://schemas.microsoft.com/office/drawing/2014/main" xmlns="" id="{54ECB67D-1CD4-5A62-0178-F34AD461B309}"/>
                    </a:ext>
                  </a:extLst>
                </p:cNvPr>
                <p:cNvSpPr/>
                <p:nvPr/>
              </p:nvSpPr>
              <p:spPr>
                <a:xfrm>
                  <a:off x="29614" y="3521237"/>
                  <a:ext cx="3898545" cy="2197165"/>
                </a:xfrm>
                <a:custGeom>
                  <a:avLst/>
                  <a:gdLst>
                    <a:gd name="connsiteX0" fmla="*/ 3757090 w 3898545"/>
                    <a:gd name="connsiteY0" fmla="*/ 2155769 h 2197165"/>
                    <a:gd name="connsiteX1" fmla="*/ 3798546 w 3898545"/>
                    <a:gd name="connsiteY1" fmla="*/ 2114313 h 2197165"/>
                    <a:gd name="connsiteX2" fmla="*/ 3886136 w 3898545"/>
                    <a:gd name="connsiteY2" fmla="*/ 2114313 h 2197165"/>
                    <a:gd name="connsiteX3" fmla="*/ 3891466 w 3898545"/>
                    <a:gd name="connsiteY3" fmla="*/ 2034007 h 2197165"/>
                    <a:gd name="connsiteX4" fmla="*/ 3039842 w 3898545"/>
                    <a:gd name="connsiteY4" fmla="*/ 175063 h 2197165"/>
                    <a:gd name="connsiteX5" fmla="*/ 2721046 w 3898545"/>
                    <a:gd name="connsiteY5" fmla="*/ 0 h 2197165"/>
                    <a:gd name="connsiteX6" fmla="*/ 177427 w 3898545"/>
                    <a:gd name="connsiteY6" fmla="*/ 0 h 2197165"/>
                    <a:gd name="connsiteX7" fmla="*/ 8286 w 3898545"/>
                    <a:gd name="connsiteY7" fmla="*/ 189513 h 2197165"/>
                    <a:gd name="connsiteX8" fmla="*/ 865003 w 3898545"/>
                    <a:gd name="connsiteY8" fmla="*/ 2010259 h 2197165"/>
                    <a:gd name="connsiteX9" fmla="*/ 1115338 w 3898545"/>
                    <a:gd name="connsiteY9" fmla="*/ 2197166 h 2197165"/>
                    <a:gd name="connsiteX10" fmla="*/ 3734229 w 3898545"/>
                    <a:gd name="connsiteY10" fmla="*/ 2197166 h 2197165"/>
                    <a:gd name="connsiteX11" fmla="*/ 3757090 w 3898545"/>
                    <a:gd name="connsiteY11" fmla="*/ 2196041 h 2197165"/>
                    <a:gd name="connsiteX12" fmla="*/ 3757090 w 3898545"/>
                    <a:gd name="connsiteY12" fmla="*/ 2155769 h 219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98545" h="2197165">
                      <a:moveTo>
                        <a:pt x="3757090" y="2155769"/>
                      </a:moveTo>
                      <a:cubicBezTo>
                        <a:pt x="3757090" y="2132850"/>
                        <a:pt x="3775627" y="2114313"/>
                        <a:pt x="3798546" y="2114313"/>
                      </a:cubicBezTo>
                      <a:lnTo>
                        <a:pt x="3886136" y="2114313"/>
                      </a:lnTo>
                      <a:cubicBezTo>
                        <a:pt x="3901060" y="2083991"/>
                        <a:pt x="3902126" y="2052662"/>
                        <a:pt x="3891466" y="2034007"/>
                      </a:cubicBezTo>
                      <a:lnTo>
                        <a:pt x="3039842" y="175063"/>
                      </a:lnTo>
                      <a:cubicBezTo>
                        <a:pt x="2999571" y="69054"/>
                        <a:pt x="2890305" y="17293"/>
                        <a:pt x="2721046" y="0"/>
                      </a:cubicBezTo>
                      <a:lnTo>
                        <a:pt x="177427" y="0"/>
                      </a:lnTo>
                      <a:cubicBezTo>
                        <a:pt x="55665" y="0"/>
                        <a:pt x="-27247" y="106601"/>
                        <a:pt x="8286" y="189513"/>
                      </a:cubicBezTo>
                      <a:lnTo>
                        <a:pt x="865003" y="2010259"/>
                      </a:lnTo>
                      <a:cubicBezTo>
                        <a:pt x="893786" y="2099034"/>
                        <a:pt x="1050608" y="2197166"/>
                        <a:pt x="1115338" y="2197166"/>
                      </a:cubicBezTo>
                      <a:lnTo>
                        <a:pt x="3734229" y="2197166"/>
                      </a:lnTo>
                      <a:cubicBezTo>
                        <a:pt x="3742165" y="2197166"/>
                        <a:pt x="3749805" y="2196751"/>
                        <a:pt x="3757090" y="2196041"/>
                      </a:cubicBezTo>
                      <a:lnTo>
                        <a:pt x="3757090" y="2155769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9" name="자유형: 도형 17">
                  <a:extLst>
                    <a:ext uri="{FF2B5EF4-FFF2-40B4-BE49-F238E27FC236}">
                      <a16:creationId xmlns:a16="http://schemas.microsoft.com/office/drawing/2014/main" xmlns="" id="{99A5C1E6-D4A2-E88B-8A77-398DBFE1B1BE}"/>
                    </a:ext>
                  </a:extLst>
                </p:cNvPr>
                <p:cNvSpPr/>
                <p:nvPr/>
              </p:nvSpPr>
              <p:spPr>
                <a:xfrm>
                  <a:off x="1608663" y="4426794"/>
                  <a:ext cx="418619" cy="498496"/>
                </a:xfrm>
                <a:custGeom>
                  <a:avLst/>
                  <a:gdLst>
                    <a:gd name="connsiteX0" fmla="*/ 222800 w 418619"/>
                    <a:gd name="connsiteY0" fmla="*/ 498496 h 498496"/>
                    <a:gd name="connsiteX1" fmla="*/ 54192 w 418619"/>
                    <a:gd name="connsiteY1" fmla="*/ 395686 h 498496"/>
                    <a:gd name="connsiteX2" fmla="*/ 42229 w 418619"/>
                    <a:gd name="connsiteY2" fmla="*/ 78903 h 498496"/>
                    <a:gd name="connsiteX3" fmla="*/ 307962 w 418619"/>
                    <a:gd name="connsiteY3" fmla="*/ 45560 h 498496"/>
                    <a:gd name="connsiteX4" fmla="*/ 418472 w 418619"/>
                    <a:gd name="connsiteY4" fmla="*/ 268534 h 498496"/>
                    <a:gd name="connsiteX5" fmla="*/ 274738 w 418619"/>
                    <a:gd name="connsiteY5" fmla="*/ 493996 h 498496"/>
                    <a:gd name="connsiteX6" fmla="*/ 222800 w 418619"/>
                    <a:gd name="connsiteY6" fmla="*/ 498496 h 49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8619" h="498496">
                      <a:moveTo>
                        <a:pt x="222800" y="498496"/>
                      </a:moveTo>
                      <a:cubicBezTo>
                        <a:pt x="153805" y="495121"/>
                        <a:pt x="98669" y="455501"/>
                        <a:pt x="54192" y="395686"/>
                      </a:cubicBezTo>
                      <a:cubicBezTo>
                        <a:pt x="-12670" y="305904"/>
                        <a:pt x="-18829" y="169514"/>
                        <a:pt x="42229" y="78903"/>
                      </a:cubicBezTo>
                      <a:cubicBezTo>
                        <a:pt x="103999" y="-12715"/>
                        <a:pt x="220608" y="-25507"/>
                        <a:pt x="307962" y="45560"/>
                      </a:cubicBezTo>
                      <a:cubicBezTo>
                        <a:pt x="378437" y="102888"/>
                        <a:pt x="415570" y="179286"/>
                        <a:pt x="418472" y="268534"/>
                      </a:cubicBezTo>
                      <a:cubicBezTo>
                        <a:pt x="421314" y="357369"/>
                        <a:pt x="383471" y="465332"/>
                        <a:pt x="274738" y="493996"/>
                      </a:cubicBezTo>
                      <a:cubicBezTo>
                        <a:pt x="259932" y="497904"/>
                        <a:pt x="245482" y="496720"/>
                        <a:pt x="222800" y="49849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71" name="그룹 9">
                <a:extLst>
                  <a:ext uri="{FF2B5EF4-FFF2-40B4-BE49-F238E27FC236}">
                    <a16:creationId xmlns:a16="http://schemas.microsoft.com/office/drawing/2014/main" xmlns="" id="{2E39B2E7-BDBB-632B-13B2-EFCCA82D7132}"/>
                  </a:ext>
                </a:extLst>
              </p:cNvPr>
              <p:cNvGrpSpPr/>
              <p:nvPr/>
            </p:nvGrpSpPr>
            <p:grpSpPr>
              <a:xfrm>
                <a:off x="5291056" y="5381468"/>
                <a:ext cx="2643896" cy="1475552"/>
                <a:chOff x="5291056" y="5381468"/>
                <a:chExt cx="2643896" cy="1475552"/>
              </a:xfrm>
            </p:grpSpPr>
            <p:sp>
              <p:nvSpPr>
                <p:cNvPr id="72" name="자유형: 도형 10">
                  <a:extLst>
                    <a:ext uri="{FF2B5EF4-FFF2-40B4-BE49-F238E27FC236}">
                      <a16:creationId xmlns:a16="http://schemas.microsoft.com/office/drawing/2014/main" xmlns="" id="{2F253129-C200-BE9E-B59C-E01053438290}"/>
                    </a:ext>
                  </a:extLst>
                </p:cNvPr>
                <p:cNvSpPr/>
                <p:nvPr/>
              </p:nvSpPr>
              <p:spPr>
                <a:xfrm>
                  <a:off x="5291056" y="5678278"/>
                  <a:ext cx="2643896" cy="1178742"/>
                </a:xfrm>
                <a:custGeom>
                  <a:avLst/>
                  <a:gdLst>
                    <a:gd name="connsiteX0" fmla="*/ 2600794 w 2643896"/>
                    <a:gd name="connsiteY0" fmla="*/ 56470 h 1178742"/>
                    <a:gd name="connsiteX1" fmla="*/ 2603104 w 2643896"/>
                    <a:gd name="connsiteY1" fmla="*/ 356907 h 1178742"/>
                    <a:gd name="connsiteX2" fmla="*/ 2454692 w 2643896"/>
                    <a:gd name="connsiteY2" fmla="*/ 468897 h 1178742"/>
                    <a:gd name="connsiteX3" fmla="*/ 1180572 w 2643896"/>
                    <a:gd name="connsiteY3" fmla="*/ 1177617 h 1178742"/>
                    <a:gd name="connsiteX4" fmla="*/ 1103642 w 2643896"/>
                    <a:gd name="connsiteY4" fmla="*/ 1165713 h 1178742"/>
                    <a:gd name="connsiteX5" fmla="*/ 81752 w 2643896"/>
                    <a:gd name="connsiteY5" fmla="*/ 838447 h 1178742"/>
                    <a:gd name="connsiteX6" fmla="*/ 24010 w 2643896"/>
                    <a:gd name="connsiteY6" fmla="*/ 808185 h 1178742"/>
                    <a:gd name="connsiteX7" fmla="*/ 17555 w 2643896"/>
                    <a:gd name="connsiteY7" fmla="*/ 750916 h 1178742"/>
                    <a:gd name="connsiteX8" fmla="*/ 195223 w 2643896"/>
                    <a:gd name="connsiteY8" fmla="*/ 756838 h 1178742"/>
                    <a:gd name="connsiteX9" fmla="*/ 1119099 w 2643896"/>
                    <a:gd name="connsiteY9" fmla="*/ 1041108 h 1178742"/>
                    <a:gd name="connsiteX10" fmla="*/ 1154633 w 2643896"/>
                    <a:gd name="connsiteY10" fmla="*/ 1047030 h 1178742"/>
                    <a:gd name="connsiteX11" fmla="*/ 1184244 w 2643896"/>
                    <a:gd name="connsiteY11" fmla="*/ 1011496 h 1178742"/>
                    <a:gd name="connsiteX12" fmla="*/ 1136866 w 2643896"/>
                    <a:gd name="connsiteY12" fmla="*/ 685771 h 1178742"/>
                    <a:gd name="connsiteX13" fmla="*/ 17555 w 2643896"/>
                    <a:gd name="connsiteY13" fmla="*/ 348201 h 1178742"/>
                    <a:gd name="connsiteX14" fmla="*/ 17140 w 2643896"/>
                    <a:gd name="connsiteY14" fmla="*/ 276245 h 1178742"/>
                    <a:gd name="connsiteX15" fmla="*/ 17081 w 2643896"/>
                    <a:gd name="connsiteY15" fmla="*/ 276008 h 1178742"/>
                    <a:gd name="connsiteX16" fmla="*/ 112311 w 2643896"/>
                    <a:gd name="connsiteY16" fmla="*/ 306745 h 1178742"/>
                    <a:gd name="connsiteX17" fmla="*/ 1148710 w 2643896"/>
                    <a:gd name="connsiteY17" fmla="*/ 632470 h 1178742"/>
                    <a:gd name="connsiteX18" fmla="*/ 1225700 w 2643896"/>
                    <a:gd name="connsiteY18" fmla="*/ 632470 h 1178742"/>
                    <a:gd name="connsiteX19" fmla="*/ 2498990 w 2643896"/>
                    <a:gd name="connsiteY19" fmla="*/ 4709 h 1178742"/>
                    <a:gd name="connsiteX20" fmla="*/ 2600794 w 2643896"/>
                    <a:gd name="connsiteY20" fmla="*/ 56470 h 117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896" h="1178742">
                      <a:moveTo>
                        <a:pt x="2600794" y="56470"/>
                      </a:moveTo>
                      <a:cubicBezTo>
                        <a:pt x="2662445" y="133755"/>
                        <a:pt x="2653207" y="291702"/>
                        <a:pt x="2603104" y="356907"/>
                      </a:cubicBezTo>
                      <a:cubicBezTo>
                        <a:pt x="2565083" y="406417"/>
                        <a:pt x="2509117" y="438279"/>
                        <a:pt x="2454692" y="468897"/>
                      </a:cubicBezTo>
                      <a:cubicBezTo>
                        <a:pt x="2048068" y="697615"/>
                        <a:pt x="1200057" y="1174478"/>
                        <a:pt x="1180572" y="1177617"/>
                      </a:cubicBezTo>
                      <a:cubicBezTo>
                        <a:pt x="1154692" y="1181762"/>
                        <a:pt x="1128634" y="1173708"/>
                        <a:pt x="1103642" y="1165713"/>
                      </a:cubicBezTo>
                      <a:cubicBezTo>
                        <a:pt x="762992" y="1056624"/>
                        <a:pt x="422402" y="947536"/>
                        <a:pt x="81752" y="838447"/>
                      </a:cubicBezTo>
                      <a:cubicBezTo>
                        <a:pt x="60787" y="831755"/>
                        <a:pt x="38875" y="824412"/>
                        <a:pt x="24010" y="808185"/>
                      </a:cubicBezTo>
                      <a:cubicBezTo>
                        <a:pt x="9204" y="791958"/>
                        <a:pt x="2157" y="776737"/>
                        <a:pt x="17555" y="750916"/>
                      </a:cubicBezTo>
                      <a:cubicBezTo>
                        <a:pt x="53088" y="697615"/>
                        <a:pt x="135290" y="738183"/>
                        <a:pt x="195223" y="756838"/>
                      </a:cubicBezTo>
                      <a:cubicBezTo>
                        <a:pt x="498859" y="851240"/>
                        <a:pt x="815463" y="946707"/>
                        <a:pt x="1119099" y="1041108"/>
                      </a:cubicBezTo>
                      <a:cubicBezTo>
                        <a:pt x="1132720" y="1045313"/>
                        <a:pt x="1141722" y="1053071"/>
                        <a:pt x="1154633" y="1047030"/>
                      </a:cubicBezTo>
                      <a:cubicBezTo>
                        <a:pt x="1164937" y="1042233"/>
                        <a:pt x="1178499" y="1021268"/>
                        <a:pt x="1184244" y="1011496"/>
                      </a:cubicBezTo>
                      <a:cubicBezTo>
                        <a:pt x="1243467" y="910817"/>
                        <a:pt x="1213855" y="709460"/>
                        <a:pt x="1136866" y="685771"/>
                      </a:cubicBezTo>
                      <a:cubicBezTo>
                        <a:pt x="942200" y="625897"/>
                        <a:pt x="38875" y="359987"/>
                        <a:pt x="17555" y="348201"/>
                      </a:cubicBezTo>
                      <a:cubicBezTo>
                        <a:pt x="-5424" y="335527"/>
                        <a:pt x="-6134" y="294900"/>
                        <a:pt x="17140" y="276245"/>
                      </a:cubicBezTo>
                      <a:lnTo>
                        <a:pt x="17081" y="276008"/>
                      </a:lnTo>
                      <a:cubicBezTo>
                        <a:pt x="59011" y="288978"/>
                        <a:pt x="87319" y="298809"/>
                        <a:pt x="112311" y="306745"/>
                      </a:cubicBezTo>
                      <a:cubicBezTo>
                        <a:pt x="310530" y="369640"/>
                        <a:pt x="991829" y="582605"/>
                        <a:pt x="1148710" y="632470"/>
                      </a:cubicBezTo>
                      <a:cubicBezTo>
                        <a:pt x="1168846" y="638867"/>
                        <a:pt x="1207045" y="642242"/>
                        <a:pt x="1225700" y="632470"/>
                      </a:cubicBezTo>
                      <a:cubicBezTo>
                        <a:pt x="1445002" y="517578"/>
                        <a:pt x="2346254" y="79803"/>
                        <a:pt x="2498990" y="4709"/>
                      </a:cubicBezTo>
                      <a:cubicBezTo>
                        <a:pt x="2537485" y="-14242"/>
                        <a:pt x="2578349" y="28280"/>
                        <a:pt x="2600794" y="5647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3" name="자유형: 도형 11">
                  <a:extLst>
                    <a:ext uri="{FF2B5EF4-FFF2-40B4-BE49-F238E27FC236}">
                      <a16:creationId xmlns:a16="http://schemas.microsoft.com/office/drawing/2014/main" xmlns="" id="{66063AE5-3C7C-9ABC-1C6A-6E745311E87F}"/>
                    </a:ext>
                  </a:extLst>
                </p:cNvPr>
                <p:cNvSpPr/>
                <p:nvPr/>
              </p:nvSpPr>
              <p:spPr>
                <a:xfrm>
                  <a:off x="5305590" y="5381468"/>
                  <a:ext cx="2490496" cy="938887"/>
                </a:xfrm>
                <a:custGeom>
                  <a:avLst/>
                  <a:gdLst>
                    <a:gd name="connsiteX0" fmla="*/ 1484064 w 2490496"/>
                    <a:gd name="connsiteY0" fmla="*/ 11920 h 938887"/>
                    <a:gd name="connsiteX1" fmla="*/ 1593982 w 2490496"/>
                    <a:gd name="connsiteY1" fmla="*/ 9137 h 938887"/>
                    <a:gd name="connsiteX2" fmla="*/ 2490497 w 2490496"/>
                    <a:gd name="connsiteY2" fmla="*/ 299388 h 938887"/>
                    <a:gd name="connsiteX3" fmla="*/ 2483923 w 2490496"/>
                    <a:gd name="connsiteY3" fmla="*/ 307028 h 938887"/>
                    <a:gd name="connsiteX4" fmla="*/ 1200269 w 2490496"/>
                    <a:gd name="connsiteY4" fmla="*/ 931413 h 938887"/>
                    <a:gd name="connsiteX5" fmla="*/ 1149574 w 2490496"/>
                    <a:gd name="connsiteY5" fmla="*/ 935203 h 938887"/>
                    <a:gd name="connsiteX6" fmla="*/ 0 w 2490496"/>
                    <a:gd name="connsiteY6" fmla="*/ 571812 h 938887"/>
                    <a:gd name="connsiteX7" fmla="*/ 1484064 w 2490496"/>
                    <a:gd name="connsiteY7" fmla="*/ 11920 h 9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0496" h="938887">
                      <a:moveTo>
                        <a:pt x="1484064" y="11920"/>
                      </a:moveTo>
                      <a:cubicBezTo>
                        <a:pt x="1522440" y="-3537"/>
                        <a:pt x="1555842" y="-3419"/>
                        <a:pt x="1593982" y="9137"/>
                      </a:cubicBezTo>
                      <a:cubicBezTo>
                        <a:pt x="1749974" y="60364"/>
                        <a:pt x="2487654" y="302645"/>
                        <a:pt x="2490497" y="299388"/>
                      </a:cubicBezTo>
                      <a:cubicBezTo>
                        <a:pt x="2488305" y="301934"/>
                        <a:pt x="2486943" y="305547"/>
                        <a:pt x="2483923" y="307028"/>
                      </a:cubicBezTo>
                      <a:cubicBezTo>
                        <a:pt x="2383836" y="354761"/>
                        <a:pt x="1229821" y="931413"/>
                        <a:pt x="1200269" y="931413"/>
                      </a:cubicBezTo>
                      <a:cubicBezTo>
                        <a:pt x="1183153" y="939942"/>
                        <a:pt x="1167873" y="941126"/>
                        <a:pt x="1149574" y="935203"/>
                      </a:cubicBezTo>
                      <a:cubicBezTo>
                        <a:pt x="987659" y="883265"/>
                        <a:pt x="220486" y="643531"/>
                        <a:pt x="0" y="571812"/>
                      </a:cubicBezTo>
                      <a:cubicBezTo>
                        <a:pt x="17412" y="577498"/>
                        <a:pt x="1378174" y="47217"/>
                        <a:pt x="1484064" y="119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4" name="자유형: 도형 12">
                  <a:extLst>
                    <a:ext uri="{FF2B5EF4-FFF2-40B4-BE49-F238E27FC236}">
                      <a16:creationId xmlns:a16="http://schemas.microsoft.com/office/drawing/2014/main" xmlns="" id="{EA974968-6246-95F3-3CBC-10899AA4A9F5}"/>
                    </a:ext>
                  </a:extLst>
                </p:cNvPr>
                <p:cNvSpPr/>
                <p:nvPr/>
              </p:nvSpPr>
              <p:spPr>
                <a:xfrm>
                  <a:off x="5914697" y="5779540"/>
                  <a:ext cx="820354" cy="286351"/>
                </a:xfrm>
                <a:custGeom>
                  <a:avLst/>
                  <a:gdLst>
                    <a:gd name="connsiteX0" fmla="*/ 642805 w 820354"/>
                    <a:gd name="connsiteY0" fmla="*/ 279808 h 286351"/>
                    <a:gd name="connsiteX1" fmla="*/ 609403 w 820354"/>
                    <a:gd name="connsiteY1" fmla="*/ 280933 h 286351"/>
                    <a:gd name="connsiteX2" fmla="*/ 245656 w 820354"/>
                    <a:gd name="connsiteY2" fmla="*/ 169891 h 286351"/>
                    <a:gd name="connsiteX3" fmla="*/ 0 w 820354"/>
                    <a:gd name="connsiteY3" fmla="*/ 96336 h 286351"/>
                    <a:gd name="connsiteX4" fmla="*/ 197982 w 820354"/>
                    <a:gd name="connsiteY4" fmla="*/ 2053 h 286351"/>
                    <a:gd name="connsiteX5" fmla="*/ 217585 w 820354"/>
                    <a:gd name="connsiteY5" fmla="*/ 2112 h 286351"/>
                    <a:gd name="connsiteX6" fmla="*/ 814254 w 820354"/>
                    <a:gd name="connsiteY6" fmla="*/ 180787 h 286351"/>
                    <a:gd name="connsiteX7" fmla="*/ 820354 w 820354"/>
                    <a:gd name="connsiteY7" fmla="*/ 184341 h 286351"/>
                    <a:gd name="connsiteX8" fmla="*/ 642805 w 820354"/>
                    <a:gd name="connsiteY8" fmla="*/ 279808 h 28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354" h="286351">
                      <a:moveTo>
                        <a:pt x="642805" y="279808"/>
                      </a:moveTo>
                      <a:cubicBezTo>
                        <a:pt x="625867" y="288336"/>
                        <a:pt x="631789" y="288336"/>
                        <a:pt x="609403" y="280933"/>
                      </a:cubicBezTo>
                      <a:cubicBezTo>
                        <a:pt x="488174" y="243919"/>
                        <a:pt x="366945" y="206727"/>
                        <a:pt x="245656" y="169891"/>
                      </a:cubicBezTo>
                      <a:cubicBezTo>
                        <a:pt x="165646" y="145609"/>
                        <a:pt x="85518" y="121920"/>
                        <a:pt x="0" y="96336"/>
                      </a:cubicBezTo>
                      <a:cubicBezTo>
                        <a:pt x="69173" y="63467"/>
                        <a:pt x="133666" y="32967"/>
                        <a:pt x="197982" y="2053"/>
                      </a:cubicBezTo>
                      <a:cubicBezTo>
                        <a:pt x="205089" y="-1382"/>
                        <a:pt x="210715" y="99"/>
                        <a:pt x="217585" y="2112"/>
                      </a:cubicBezTo>
                      <a:cubicBezTo>
                        <a:pt x="416455" y="61809"/>
                        <a:pt x="615325" y="121209"/>
                        <a:pt x="814254" y="180787"/>
                      </a:cubicBezTo>
                      <a:cubicBezTo>
                        <a:pt x="815913" y="181261"/>
                        <a:pt x="817334" y="182564"/>
                        <a:pt x="820354" y="184341"/>
                      </a:cubicBezTo>
                      <a:cubicBezTo>
                        <a:pt x="813781" y="189197"/>
                        <a:pt x="663770" y="266838"/>
                        <a:pt x="642805" y="279808"/>
                      </a:cubicBezTo>
                      <a:close/>
                    </a:path>
                  </a:pathLst>
                </a:custGeom>
                <a:solidFill>
                  <a:srgbClr val="FEFEFB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75" name="자유형: 도형 13">
                  <a:extLst>
                    <a:ext uri="{FF2B5EF4-FFF2-40B4-BE49-F238E27FC236}">
                      <a16:creationId xmlns:a16="http://schemas.microsoft.com/office/drawing/2014/main" xmlns="" id="{AE0981C6-8643-62E0-1816-735E62070865}"/>
                    </a:ext>
                  </a:extLst>
                </p:cNvPr>
                <p:cNvSpPr/>
                <p:nvPr/>
              </p:nvSpPr>
              <p:spPr>
                <a:xfrm>
                  <a:off x="5391404" y="6056032"/>
                  <a:ext cx="1120349" cy="674893"/>
                </a:xfrm>
                <a:custGeom>
                  <a:avLst/>
                  <a:gdLst>
                    <a:gd name="connsiteX0" fmla="*/ 237 w 1120349"/>
                    <a:gd name="connsiteY0" fmla="*/ 0 h 674893"/>
                    <a:gd name="connsiteX1" fmla="*/ 510619 w 1120349"/>
                    <a:gd name="connsiteY1" fmla="*/ 148531 h 674893"/>
                    <a:gd name="connsiteX2" fmla="*/ 1037287 w 1120349"/>
                    <a:gd name="connsiteY2" fmla="*/ 309025 h 674893"/>
                    <a:gd name="connsiteX3" fmla="*/ 1073235 w 1120349"/>
                    <a:gd name="connsiteY3" fmla="*/ 336326 h 674893"/>
                    <a:gd name="connsiteX4" fmla="*/ 1072762 w 1120349"/>
                    <a:gd name="connsiteY4" fmla="*/ 658439 h 674893"/>
                    <a:gd name="connsiteX5" fmla="*/ 1037702 w 1120349"/>
                    <a:gd name="connsiteY5" fmla="*/ 672653 h 674893"/>
                    <a:gd name="connsiteX6" fmla="*/ 8173 w 1120349"/>
                    <a:gd name="connsiteY6" fmla="*/ 353027 h 674893"/>
                    <a:gd name="connsiteX7" fmla="*/ 0 w 1120349"/>
                    <a:gd name="connsiteY7" fmla="*/ 349592 h 674893"/>
                    <a:gd name="connsiteX8" fmla="*/ 237 w 1120349"/>
                    <a:gd name="connsiteY8" fmla="*/ 0 h 67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0349" h="674893">
                      <a:moveTo>
                        <a:pt x="237" y="0"/>
                      </a:moveTo>
                      <a:cubicBezTo>
                        <a:pt x="170325" y="51405"/>
                        <a:pt x="340650" y="96888"/>
                        <a:pt x="510619" y="148531"/>
                      </a:cubicBezTo>
                      <a:cubicBezTo>
                        <a:pt x="686215" y="201891"/>
                        <a:pt x="861692" y="255724"/>
                        <a:pt x="1037287" y="309025"/>
                      </a:cubicBezTo>
                      <a:cubicBezTo>
                        <a:pt x="1053100" y="313821"/>
                        <a:pt x="1064589" y="321639"/>
                        <a:pt x="1073235" y="336326"/>
                      </a:cubicBezTo>
                      <a:cubicBezTo>
                        <a:pt x="1136782" y="443934"/>
                        <a:pt x="1135479" y="551009"/>
                        <a:pt x="1072762" y="658439"/>
                      </a:cubicBezTo>
                      <a:cubicBezTo>
                        <a:pt x="1064175" y="673067"/>
                        <a:pt x="1055884" y="678338"/>
                        <a:pt x="1037702" y="672653"/>
                      </a:cubicBezTo>
                      <a:cubicBezTo>
                        <a:pt x="694684" y="565637"/>
                        <a:pt x="351369" y="459451"/>
                        <a:pt x="8173" y="353027"/>
                      </a:cubicBezTo>
                      <a:cubicBezTo>
                        <a:pt x="5389" y="352139"/>
                        <a:pt x="2724" y="350776"/>
                        <a:pt x="0" y="349592"/>
                      </a:cubicBezTo>
                      <a:cubicBezTo>
                        <a:pt x="178" y="231146"/>
                        <a:pt x="59" y="118445"/>
                        <a:pt x="237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grpSp>
          <p:nvGrpSpPr>
            <p:cNvPr id="45" name="그룹 2">
              <a:extLst>
                <a:ext uri="{FF2B5EF4-FFF2-40B4-BE49-F238E27FC236}">
                  <a16:creationId xmlns:a16="http://schemas.microsoft.com/office/drawing/2014/main" xmlns="" id="{47162DF4-0175-FF56-AE79-8BA7612DE432}"/>
                </a:ext>
              </a:extLst>
            </p:cNvPr>
            <p:cNvGrpSpPr/>
            <p:nvPr/>
          </p:nvGrpSpPr>
          <p:grpSpPr>
            <a:xfrm>
              <a:off x="1329778" y="2059011"/>
              <a:ext cx="3028663" cy="2299313"/>
              <a:chOff x="4384136" y="1406015"/>
              <a:chExt cx="4134424" cy="3138789"/>
            </a:xfrm>
            <a:solidFill>
              <a:srgbClr val="2B5474"/>
            </a:solidFill>
          </p:grpSpPr>
          <p:sp>
            <p:nvSpPr>
              <p:cNvPr id="46" name="Freeform: Shape 78">
                <a:extLst>
                  <a:ext uri="{FF2B5EF4-FFF2-40B4-BE49-F238E27FC236}">
                    <a16:creationId xmlns:a16="http://schemas.microsoft.com/office/drawing/2014/main" xmlns="" id="{E1B61601-8E5A-5815-7E55-3D2FB44C011B}"/>
                  </a:ext>
                </a:extLst>
              </p:cNvPr>
              <p:cNvSpPr/>
              <p:nvPr/>
            </p:nvSpPr>
            <p:spPr>
              <a:xfrm>
                <a:off x="7798995" y="3384433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7" name="Freeform: Shape 79">
                <a:extLst>
                  <a:ext uri="{FF2B5EF4-FFF2-40B4-BE49-F238E27FC236}">
                    <a16:creationId xmlns:a16="http://schemas.microsoft.com/office/drawing/2014/main" xmlns="" id="{80CCCE5F-38A7-BF3D-B53A-A64AE7A6C0F1}"/>
                  </a:ext>
                </a:extLst>
              </p:cNvPr>
              <p:cNvSpPr/>
              <p:nvPr/>
            </p:nvSpPr>
            <p:spPr>
              <a:xfrm>
                <a:off x="8127823" y="2244152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8" name="Freeform: Shape 87">
                <a:extLst>
                  <a:ext uri="{FF2B5EF4-FFF2-40B4-BE49-F238E27FC236}">
                    <a16:creationId xmlns:a16="http://schemas.microsoft.com/office/drawing/2014/main" xmlns="" id="{00E5A67F-2022-A7E8-3F0E-E2834EAA1223}"/>
                  </a:ext>
                </a:extLst>
              </p:cNvPr>
              <p:cNvSpPr/>
              <p:nvPr/>
            </p:nvSpPr>
            <p:spPr>
              <a:xfrm>
                <a:off x="7184139" y="236717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49" name="Freeform: Shape 92">
                <a:extLst>
                  <a:ext uri="{FF2B5EF4-FFF2-40B4-BE49-F238E27FC236}">
                    <a16:creationId xmlns:a16="http://schemas.microsoft.com/office/drawing/2014/main" xmlns="" id="{5C59F08D-00C1-A5AC-EB6E-1FD44B16C0AA}"/>
                  </a:ext>
                </a:extLst>
              </p:cNvPr>
              <p:cNvSpPr/>
              <p:nvPr/>
            </p:nvSpPr>
            <p:spPr>
              <a:xfrm>
                <a:off x="7800867" y="2773914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0" name="Freeform: Shape 91">
                <a:extLst>
                  <a:ext uri="{FF2B5EF4-FFF2-40B4-BE49-F238E27FC236}">
                    <a16:creationId xmlns:a16="http://schemas.microsoft.com/office/drawing/2014/main" xmlns="" id="{A559C8E9-43B8-044E-35BB-E19CCBD2DBA9}"/>
                  </a:ext>
                </a:extLst>
              </p:cNvPr>
              <p:cNvSpPr/>
              <p:nvPr/>
            </p:nvSpPr>
            <p:spPr>
              <a:xfrm>
                <a:off x="6017429" y="19217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1" name="Freeform: Shape 95">
                <a:extLst>
                  <a:ext uri="{FF2B5EF4-FFF2-40B4-BE49-F238E27FC236}">
                    <a16:creationId xmlns:a16="http://schemas.microsoft.com/office/drawing/2014/main" xmlns="" id="{69F845D6-98DF-509D-969E-8595F2E2F8D3}"/>
                  </a:ext>
                </a:extLst>
              </p:cNvPr>
              <p:cNvSpPr/>
              <p:nvPr/>
            </p:nvSpPr>
            <p:spPr>
              <a:xfrm>
                <a:off x="5880245" y="140601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2" name="Freeform: Shape 96">
                <a:extLst>
                  <a:ext uri="{FF2B5EF4-FFF2-40B4-BE49-F238E27FC236}">
                    <a16:creationId xmlns:a16="http://schemas.microsoft.com/office/drawing/2014/main" xmlns="" id="{C65DD3C1-2C89-6B16-12F9-2747DC08C94F}"/>
                  </a:ext>
                </a:extLst>
              </p:cNvPr>
              <p:cNvSpPr/>
              <p:nvPr/>
            </p:nvSpPr>
            <p:spPr>
              <a:xfrm>
                <a:off x="6477793" y="2357299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3" name="Freeform: Shape 81">
                <a:extLst>
                  <a:ext uri="{FF2B5EF4-FFF2-40B4-BE49-F238E27FC236}">
                    <a16:creationId xmlns:a16="http://schemas.microsoft.com/office/drawing/2014/main" xmlns="" id="{B14DA593-6DFC-9E1B-8C7A-2B2AE070ED6E}"/>
                  </a:ext>
                </a:extLst>
              </p:cNvPr>
              <p:cNvSpPr/>
              <p:nvPr/>
            </p:nvSpPr>
            <p:spPr>
              <a:xfrm>
                <a:off x="6515926" y="1416028"/>
                <a:ext cx="499096" cy="845043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4" name="Freeform: Shape 83">
                <a:extLst>
                  <a:ext uri="{FF2B5EF4-FFF2-40B4-BE49-F238E27FC236}">
                    <a16:creationId xmlns:a16="http://schemas.microsoft.com/office/drawing/2014/main" xmlns="" id="{F12DB3C7-83F4-D004-AED5-59428459C788}"/>
                  </a:ext>
                </a:extLst>
              </p:cNvPr>
              <p:cNvSpPr/>
              <p:nvPr/>
            </p:nvSpPr>
            <p:spPr>
              <a:xfrm>
                <a:off x="5639955" y="2061332"/>
                <a:ext cx="336848" cy="57033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5" name="Freeform: Shape 84">
                <a:extLst>
                  <a:ext uri="{FF2B5EF4-FFF2-40B4-BE49-F238E27FC236}">
                    <a16:creationId xmlns:a16="http://schemas.microsoft.com/office/drawing/2014/main" xmlns="" id="{950CCC54-06B2-8C12-405F-2F08661D9A74}"/>
                  </a:ext>
                </a:extLst>
              </p:cNvPr>
              <p:cNvSpPr/>
              <p:nvPr/>
            </p:nvSpPr>
            <p:spPr>
              <a:xfrm>
                <a:off x="4994013" y="3284757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6" name="Freeform: Shape 85">
                <a:extLst>
                  <a:ext uri="{FF2B5EF4-FFF2-40B4-BE49-F238E27FC236}">
                    <a16:creationId xmlns:a16="http://schemas.microsoft.com/office/drawing/2014/main" xmlns="" id="{BE21D5A5-3D94-65BA-1CD1-5CA375712B37}"/>
                  </a:ext>
                </a:extLst>
              </p:cNvPr>
              <p:cNvSpPr/>
              <p:nvPr/>
            </p:nvSpPr>
            <p:spPr>
              <a:xfrm>
                <a:off x="5234118" y="2677800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7" name="Freeform: Shape 89">
                <a:extLst>
                  <a:ext uri="{FF2B5EF4-FFF2-40B4-BE49-F238E27FC236}">
                    <a16:creationId xmlns:a16="http://schemas.microsoft.com/office/drawing/2014/main" xmlns="" id="{F816819E-9F18-F504-6FA0-AE8C6AEE605D}"/>
                  </a:ext>
                </a:extLst>
              </p:cNvPr>
              <p:cNvSpPr/>
              <p:nvPr/>
            </p:nvSpPr>
            <p:spPr>
              <a:xfrm>
                <a:off x="4842541" y="243672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8" name="Freeform: Shape 90">
                <a:extLst>
                  <a:ext uri="{FF2B5EF4-FFF2-40B4-BE49-F238E27FC236}">
                    <a16:creationId xmlns:a16="http://schemas.microsoft.com/office/drawing/2014/main" xmlns="" id="{95E8B49A-CC08-4CD3-54F8-504F78A42736}"/>
                  </a:ext>
                </a:extLst>
              </p:cNvPr>
              <p:cNvSpPr/>
              <p:nvPr/>
            </p:nvSpPr>
            <p:spPr>
              <a:xfrm>
                <a:off x="4384136" y="27946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59" name="Freeform: Shape 19">
                <a:extLst>
                  <a:ext uri="{FF2B5EF4-FFF2-40B4-BE49-F238E27FC236}">
                    <a16:creationId xmlns:a16="http://schemas.microsoft.com/office/drawing/2014/main" xmlns="" id="{4D4B0311-B52F-9B7E-6BC2-58617EA14017}"/>
                  </a:ext>
                </a:extLst>
              </p:cNvPr>
              <p:cNvSpPr/>
              <p:nvPr/>
            </p:nvSpPr>
            <p:spPr>
              <a:xfrm>
                <a:off x="7015022" y="3299110"/>
                <a:ext cx="24278" cy="19864"/>
              </a:xfrm>
              <a:custGeom>
                <a:avLst/>
                <a:gdLst>
                  <a:gd name="connsiteX0" fmla="*/ 0 w 19786"/>
                  <a:gd name="connsiteY0" fmla="*/ 16189 h 16189"/>
                  <a:gd name="connsiteX1" fmla="*/ 19787 w 19786"/>
                  <a:gd name="connsiteY1" fmla="*/ 0 h 16189"/>
                  <a:gd name="connsiteX2" fmla="*/ 7555 w 19786"/>
                  <a:gd name="connsiteY2" fmla="*/ 7915 h 16189"/>
                  <a:gd name="connsiteX3" fmla="*/ 0 w 19786"/>
                  <a:gd name="connsiteY3" fmla="*/ 16189 h 16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6" h="16189">
                    <a:moveTo>
                      <a:pt x="0" y="16189"/>
                    </a:moveTo>
                    <a:cubicBezTo>
                      <a:pt x="7195" y="11872"/>
                      <a:pt x="13311" y="5396"/>
                      <a:pt x="19787" y="0"/>
                    </a:cubicBezTo>
                    <a:cubicBezTo>
                      <a:pt x="15829" y="2518"/>
                      <a:pt x="11872" y="5396"/>
                      <a:pt x="7555" y="7915"/>
                    </a:cubicBezTo>
                    <a:cubicBezTo>
                      <a:pt x="4317" y="9714"/>
                      <a:pt x="2158" y="12952"/>
                      <a:pt x="0" y="16189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 rtl="0"/>
                <a:endParaRPr lang="en-US"/>
              </a:p>
            </p:txBody>
          </p:sp>
          <p:sp>
            <p:nvSpPr>
              <p:cNvPr id="60" name="Freeform: Shape 77">
                <a:extLst>
                  <a:ext uri="{FF2B5EF4-FFF2-40B4-BE49-F238E27FC236}">
                    <a16:creationId xmlns:a16="http://schemas.microsoft.com/office/drawing/2014/main" xmlns="" id="{CE8E805F-7698-74A6-500E-73406ACDEAAB}"/>
                  </a:ext>
                </a:extLst>
              </p:cNvPr>
              <p:cNvSpPr/>
              <p:nvPr/>
            </p:nvSpPr>
            <p:spPr>
              <a:xfrm>
                <a:off x="7477277" y="1845477"/>
                <a:ext cx="419753" cy="71070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1" name="Freeform: Shape 82">
                <a:extLst>
                  <a:ext uri="{FF2B5EF4-FFF2-40B4-BE49-F238E27FC236}">
                    <a16:creationId xmlns:a16="http://schemas.microsoft.com/office/drawing/2014/main" xmlns="" id="{6C7AAA25-71F5-85B1-9A1B-C2E3008F193A}"/>
                  </a:ext>
                </a:extLst>
              </p:cNvPr>
              <p:cNvSpPr/>
              <p:nvPr/>
            </p:nvSpPr>
            <p:spPr>
              <a:xfrm>
                <a:off x="5186186" y="1440521"/>
                <a:ext cx="424491" cy="71872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2" name="Freeform: Shape 86">
                <a:extLst>
                  <a:ext uri="{FF2B5EF4-FFF2-40B4-BE49-F238E27FC236}">
                    <a16:creationId xmlns:a16="http://schemas.microsoft.com/office/drawing/2014/main" xmlns="" id="{EE1C0B1F-D41C-6E87-9DAB-E9F343114F4D}"/>
                  </a:ext>
                </a:extLst>
              </p:cNvPr>
              <p:cNvSpPr/>
              <p:nvPr/>
            </p:nvSpPr>
            <p:spPr>
              <a:xfrm>
                <a:off x="4652050" y="169072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3" name="Freeform: Shape 88">
                <a:extLst>
                  <a:ext uri="{FF2B5EF4-FFF2-40B4-BE49-F238E27FC236}">
                    <a16:creationId xmlns:a16="http://schemas.microsoft.com/office/drawing/2014/main" xmlns="" id="{A53033B8-91B7-33F4-E2FD-A62E54AC4F63}"/>
                  </a:ext>
                </a:extLst>
              </p:cNvPr>
              <p:cNvSpPr/>
              <p:nvPr/>
            </p:nvSpPr>
            <p:spPr>
              <a:xfrm>
                <a:off x="5235351" y="396156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4" name="Freeform: Shape 93">
                <a:extLst>
                  <a:ext uri="{FF2B5EF4-FFF2-40B4-BE49-F238E27FC236}">
                    <a16:creationId xmlns:a16="http://schemas.microsoft.com/office/drawing/2014/main" xmlns="" id="{AED12F1A-99BF-F1C2-B0E0-58881A3DA36B}"/>
                  </a:ext>
                </a:extLst>
              </p:cNvPr>
              <p:cNvSpPr/>
              <p:nvPr/>
            </p:nvSpPr>
            <p:spPr>
              <a:xfrm>
                <a:off x="8054648" y="390237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5" name="Freeform: Shape 94">
                <a:extLst>
                  <a:ext uri="{FF2B5EF4-FFF2-40B4-BE49-F238E27FC236}">
                    <a16:creationId xmlns:a16="http://schemas.microsoft.com/office/drawing/2014/main" xmlns="" id="{47670034-223C-88A0-8457-E73FE9721D74}"/>
                  </a:ext>
                </a:extLst>
              </p:cNvPr>
              <p:cNvSpPr/>
              <p:nvPr/>
            </p:nvSpPr>
            <p:spPr>
              <a:xfrm>
                <a:off x="4595344" y="3538608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6" name="Freeform: Shape 97">
                <a:extLst>
                  <a:ext uri="{FF2B5EF4-FFF2-40B4-BE49-F238E27FC236}">
                    <a16:creationId xmlns:a16="http://schemas.microsoft.com/office/drawing/2014/main" xmlns="" id="{F5A0456F-BC13-C32C-54EF-D2B8F6B2DECC}"/>
                  </a:ext>
                </a:extLst>
              </p:cNvPr>
              <p:cNvSpPr/>
              <p:nvPr/>
            </p:nvSpPr>
            <p:spPr>
              <a:xfrm>
                <a:off x="5283598" y="2294311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7" name="Freeform: Shape 78">
                <a:extLst>
                  <a:ext uri="{FF2B5EF4-FFF2-40B4-BE49-F238E27FC236}">
                    <a16:creationId xmlns:a16="http://schemas.microsoft.com/office/drawing/2014/main" xmlns="" id="{09ECB842-8919-7B67-41E5-EAE701A3A85C}"/>
                  </a:ext>
                </a:extLst>
              </p:cNvPr>
              <p:cNvSpPr/>
              <p:nvPr/>
            </p:nvSpPr>
            <p:spPr>
              <a:xfrm>
                <a:off x="7645209" y="4111945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8" name="Freeform: Shape 86">
                <a:extLst>
                  <a:ext uri="{FF2B5EF4-FFF2-40B4-BE49-F238E27FC236}">
                    <a16:creationId xmlns:a16="http://schemas.microsoft.com/office/drawing/2014/main" xmlns="" id="{73EC07C7-D062-81CD-2C60-E57A28F6CE3E}"/>
                  </a:ext>
                </a:extLst>
              </p:cNvPr>
              <p:cNvSpPr/>
              <p:nvPr/>
            </p:nvSpPr>
            <p:spPr>
              <a:xfrm>
                <a:off x="8214938" y="302771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</p:grpSp>
      </p:grpSp>
      <p:sp>
        <p:nvSpPr>
          <p:cNvPr id="87" name="TextBox 86"/>
          <p:cNvSpPr txBox="1"/>
          <p:nvPr/>
        </p:nvSpPr>
        <p:spPr>
          <a:xfrm>
            <a:off x="10676697" y="6511639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7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4245566071"/>
      </p:ext>
    </p:extLst>
  </p:cSld>
  <p:clrMapOvr>
    <a:masterClrMapping/>
  </p:clrMapOvr>
  <p:transition spd="slow">
    <p:wipe dir="r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 rtl="1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الخاتمة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9" name="صورة 8">
            <a:extLst>
              <a:ext uri="{FF2B5EF4-FFF2-40B4-BE49-F238E27FC236}">
                <a16:creationId xmlns:a16="http://schemas.microsoft.com/office/drawing/2014/main" xmlns="" id="{B6626157-4FD2-C593-13AC-B82E72DD780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47" r="13680"/>
          <a:stretch/>
        </p:blipFill>
        <p:spPr>
          <a:xfrm>
            <a:off x="478108" y="3309091"/>
            <a:ext cx="2038379" cy="3208539"/>
          </a:xfrm>
          <a:prstGeom prst="rect">
            <a:avLst/>
          </a:prstGeom>
        </p:spPr>
      </p:pic>
      <p:grpSp>
        <p:nvGrpSpPr>
          <p:cNvPr id="10" name="Group 49">
            <a:extLst>
              <a:ext uri="{FF2B5EF4-FFF2-40B4-BE49-F238E27FC236}">
                <a16:creationId xmlns:a16="http://schemas.microsoft.com/office/drawing/2014/main" xmlns="" id="{D4533780-076E-EF89-1A70-8B3C47F4A897}"/>
              </a:ext>
            </a:extLst>
          </p:cNvPr>
          <p:cNvGrpSpPr/>
          <p:nvPr/>
        </p:nvGrpSpPr>
        <p:grpSpPr>
          <a:xfrm flipH="1">
            <a:off x="2581651" y="1074379"/>
            <a:ext cx="9275099" cy="977191"/>
            <a:chOff x="756138" y="1133764"/>
            <a:chExt cx="9275099" cy="977191"/>
          </a:xfrm>
        </p:grpSpPr>
        <p:sp>
          <p:nvSpPr>
            <p:cNvPr id="11" name="TextBox 50">
              <a:extLst>
                <a:ext uri="{FF2B5EF4-FFF2-40B4-BE49-F238E27FC236}">
                  <a16:creationId xmlns:a16="http://schemas.microsoft.com/office/drawing/2014/main" xmlns="" id="{DB2C2B72-5738-DD6D-D8B5-E8073AA102C6}"/>
                </a:ext>
              </a:extLst>
            </p:cNvPr>
            <p:cNvSpPr txBox="1"/>
            <p:nvPr/>
          </p:nvSpPr>
          <p:spPr>
            <a:xfrm>
              <a:off x="756138" y="1207264"/>
              <a:ext cx="129210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en-US" altLang="ko-KR" sz="4400" b="1" dirty="0">
                  <a:solidFill>
                    <a:srgbClr val="343C4F"/>
                  </a:solidFill>
                  <a:cs typeface="Arial" pitchFamily="34" charset="0"/>
                </a:rPr>
                <a:t>01</a:t>
              </a:r>
              <a:endParaRPr lang="ko-KR" altLang="en-US" sz="4400" b="1" dirty="0">
                <a:solidFill>
                  <a:srgbClr val="343C4F"/>
                </a:solidFill>
                <a:cs typeface="Arial" pitchFamily="34" charset="0"/>
              </a:endParaRPr>
            </a:p>
          </p:txBody>
        </p:sp>
        <p:sp>
          <p:nvSpPr>
            <p:cNvPr id="12" name="TextBox 53">
              <a:extLst>
                <a:ext uri="{FF2B5EF4-FFF2-40B4-BE49-F238E27FC236}">
                  <a16:creationId xmlns:a16="http://schemas.microsoft.com/office/drawing/2014/main" xmlns="" id="{3CBC300E-CC93-6F92-9D02-960F24B8DF68}"/>
                </a:ext>
              </a:extLst>
            </p:cNvPr>
            <p:cNvSpPr txBox="1"/>
            <p:nvPr/>
          </p:nvSpPr>
          <p:spPr>
            <a:xfrm>
              <a:off x="2423937" y="1133764"/>
              <a:ext cx="7607300" cy="977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just" rtl="1">
                <a:lnSpc>
                  <a:spcPct val="150000"/>
                </a:lnSpc>
                <a:buSzPts val="1800"/>
              </a:pPr>
              <a:r>
                <a:rPr lang="ar-SA" sz="20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بعد الانتهاء من هذه الحقيبة التدريبية، نأمل أن تكونوا قادرين على فهم أهمية إدارة الحشود والجماهير وأن تكونوا مجهزين بالمهارات والأدوات اللازمة للتعامل معها بشكل فعال</a:t>
              </a:r>
              <a:endParaRPr lang="en-US" sz="20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3" name="Group 54">
            <a:extLst>
              <a:ext uri="{FF2B5EF4-FFF2-40B4-BE49-F238E27FC236}">
                <a16:creationId xmlns:a16="http://schemas.microsoft.com/office/drawing/2014/main" xmlns="" id="{DB7CAA09-3022-ADB4-F203-61070C82F342}"/>
              </a:ext>
            </a:extLst>
          </p:cNvPr>
          <p:cNvGrpSpPr/>
          <p:nvPr/>
        </p:nvGrpSpPr>
        <p:grpSpPr>
          <a:xfrm flipH="1">
            <a:off x="2770908" y="2153920"/>
            <a:ext cx="9085842" cy="977191"/>
            <a:chOff x="756138" y="1076857"/>
            <a:chExt cx="9085842" cy="977191"/>
          </a:xfrm>
        </p:grpSpPr>
        <p:sp>
          <p:nvSpPr>
            <p:cNvPr id="14" name="TextBox 55">
              <a:extLst>
                <a:ext uri="{FF2B5EF4-FFF2-40B4-BE49-F238E27FC236}">
                  <a16:creationId xmlns:a16="http://schemas.microsoft.com/office/drawing/2014/main" xmlns="" id="{A5CD1552-6624-953D-C418-F3CF290F8BD3}"/>
                </a:ext>
              </a:extLst>
            </p:cNvPr>
            <p:cNvSpPr txBox="1"/>
            <p:nvPr/>
          </p:nvSpPr>
          <p:spPr>
            <a:xfrm>
              <a:off x="756138" y="1207264"/>
              <a:ext cx="129210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en-US" altLang="ko-KR" sz="4400" b="1" dirty="0">
                  <a:solidFill>
                    <a:srgbClr val="2B5474"/>
                  </a:solidFill>
                  <a:cs typeface="Arial" pitchFamily="34" charset="0"/>
                </a:rPr>
                <a:t>02</a:t>
              </a:r>
              <a:endParaRPr lang="ko-KR" altLang="en-US" sz="4400" b="1" dirty="0">
                <a:solidFill>
                  <a:srgbClr val="2B5474"/>
                </a:solidFill>
                <a:cs typeface="Arial" pitchFamily="34" charset="0"/>
              </a:endParaRPr>
            </a:p>
          </p:txBody>
        </p:sp>
        <p:sp>
          <p:nvSpPr>
            <p:cNvPr id="15" name="TextBox 58">
              <a:extLst>
                <a:ext uri="{FF2B5EF4-FFF2-40B4-BE49-F238E27FC236}">
                  <a16:creationId xmlns:a16="http://schemas.microsoft.com/office/drawing/2014/main" xmlns="" id="{A9692489-8FBF-F920-D322-D019EFB3BF99}"/>
                </a:ext>
              </a:extLst>
            </p:cNvPr>
            <p:cNvSpPr txBox="1"/>
            <p:nvPr/>
          </p:nvSpPr>
          <p:spPr>
            <a:xfrm>
              <a:off x="2423937" y="1076857"/>
              <a:ext cx="7418043" cy="977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just">
                <a:lnSpc>
                  <a:spcPct val="150000"/>
                </a:lnSpc>
                <a:buSzPts val="1800"/>
              </a:pPr>
              <a:r>
                <a:rPr lang="ar-SA" sz="20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تعتبر إدارة الحشود والجماهير أمراً حيوياً في العديد من الأحداث والمواقع، وتتطلب الكثير من الخبرة والمعرفة والمهارات الفعالة</a:t>
              </a:r>
              <a:endParaRPr lang="en-US" sz="20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6" name="Group 59">
            <a:extLst>
              <a:ext uri="{FF2B5EF4-FFF2-40B4-BE49-F238E27FC236}">
                <a16:creationId xmlns:a16="http://schemas.microsoft.com/office/drawing/2014/main" xmlns="" id="{73AD1413-DCA6-9951-2ADF-FFCB25C4BD6A}"/>
              </a:ext>
            </a:extLst>
          </p:cNvPr>
          <p:cNvGrpSpPr/>
          <p:nvPr/>
        </p:nvGrpSpPr>
        <p:grpSpPr>
          <a:xfrm flipH="1">
            <a:off x="3297380" y="3096835"/>
            <a:ext cx="8559370" cy="977191"/>
            <a:chOff x="756138" y="1049184"/>
            <a:chExt cx="8559370" cy="977191"/>
          </a:xfrm>
        </p:grpSpPr>
        <p:sp>
          <p:nvSpPr>
            <p:cNvPr id="17" name="TextBox 60">
              <a:extLst>
                <a:ext uri="{FF2B5EF4-FFF2-40B4-BE49-F238E27FC236}">
                  <a16:creationId xmlns:a16="http://schemas.microsoft.com/office/drawing/2014/main" xmlns="" id="{C4ADEAF7-8167-4FAE-8766-AFCA8C2FC181}"/>
                </a:ext>
              </a:extLst>
            </p:cNvPr>
            <p:cNvSpPr txBox="1"/>
            <p:nvPr/>
          </p:nvSpPr>
          <p:spPr>
            <a:xfrm>
              <a:off x="756138" y="1207264"/>
              <a:ext cx="129210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en-US" altLang="ko-KR" sz="4400" b="1" dirty="0">
                  <a:solidFill>
                    <a:srgbClr val="579DA5"/>
                  </a:solidFill>
                  <a:cs typeface="Arial" pitchFamily="34" charset="0"/>
                </a:rPr>
                <a:t>03</a:t>
              </a:r>
              <a:endParaRPr lang="ko-KR" altLang="en-US" sz="4400" b="1" dirty="0">
                <a:solidFill>
                  <a:srgbClr val="579DA5"/>
                </a:solidFill>
                <a:cs typeface="Arial" pitchFamily="34" charset="0"/>
              </a:endParaRPr>
            </a:p>
          </p:txBody>
        </p:sp>
        <p:sp>
          <p:nvSpPr>
            <p:cNvPr id="18" name="TextBox 63">
              <a:extLst>
                <a:ext uri="{FF2B5EF4-FFF2-40B4-BE49-F238E27FC236}">
                  <a16:creationId xmlns:a16="http://schemas.microsoft.com/office/drawing/2014/main" xmlns="" id="{DEF3548F-F05E-9C4C-4061-BA44CA45E2D2}"/>
                </a:ext>
              </a:extLst>
            </p:cNvPr>
            <p:cNvSpPr txBox="1"/>
            <p:nvPr/>
          </p:nvSpPr>
          <p:spPr>
            <a:xfrm>
              <a:off x="2423937" y="1049184"/>
              <a:ext cx="6891571" cy="977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just" rtl="1">
                <a:lnSpc>
                  <a:spcPct val="150000"/>
                </a:lnSpc>
                <a:buSzPts val="1800"/>
              </a:pPr>
              <a:r>
                <a:rPr lang="ar-SA" sz="2000" b="1" dirty="0">
                  <a:solidFill>
                    <a:srgbClr val="579DA5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ومن خلال تنفيذ النصائح والتوصيات التي تم تقديمها في هذه الحقيبة التدريبية، يمكن للمشاركين تحسين الأمن والسلامة وتحديد السلوكيات التي يمكن أن تؤدي إلى الاضطرابات والحوادث</a:t>
              </a:r>
              <a:endParaRPr lang="en-US" sz="2000" b="1" dirty="0">
                <a:solidFill>
                  <a:srgbClr val="579DA5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19" name="Group 49">
            <a:extLst>
              <a:ext uri="{FF2B5EF4-FFF2-40B4-BE49-F238E27FC236}">
                <a16:creationId xmlns:a16="http://schemas.microsoft.com/office/drawing/2014/main" xmlns="" id="{0AE617DB-BE78-23B8-185D-5E577F9F84A8}"/>
              </a:ext>
            </a:extLst>
          </p:cNvPr>
          <p:cNvGrpSpPr/>
          <p:nvPr/>
        </p:nvGrpSpPr>
        <p:grpSpPr>
          <a:xfrm flipH="1">
            <a:off x="2516485" y="4171774"/>
            <a:ext cx="9340265" cy="977191"/>
            <a:chOff x="756138" y="961808"/>
            <a:chExt cx="9340265" cy="977191"/>
          </a:xfrm>
        </p:grpSpPr>
        <p:sp>
          <p:nvSpPr>
            <p:cNvPr id="20" name="TextBox 50">
              <a:extLst>
                <a:ext uri="{FF2B5EF4-FFF2-40B4-BE49-F238E27FC236}">
                  <a16:creationId xmlns:a16="http://schemas.microsoft.com/office/drawing/2014/main" xmlns="" id="{1742B07E-F1F8-EE5F-FFF4-787452521EE5}"/>
                </a:ext>
              </a:extLst>
            </p:cNvPr>
            <p:cNvSpPr txBox="1"/>
            <p:nvPr/>
          </p:nvSpPr>
          <p:spPr>
            <a:xfrm>
              <a:off x="756138" y="1065684"/>
              <a:ext cx="129210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en-US" altLang="ko-KR" sz="4400" b="1" dirty="0">
                  <a:solidFill>
                    <a:srgbClr val="343C4F"/>
                  </a:solidFill>
                  <a:cs typeface="Arial" pitchFamily="34" charset="0"/>
                </a:rPr>
                <a:t>04</a:t>
              </a:r>
              <a:endParaRPr lang="ko-KR" altLang="en-US" sz="4400" b="1" dirty="0">
                <a:solidFill>
                  <a:srgbClr val="343C4F"/>
                </a:solidFill>
                <a:cs typeface="Arial" pitchFamily="34" charset="0"/>
              </a:endParaRPr>
            </a:p>
          </p:txBody>
        </p:sp>
        <p:sp>
          <p:nvSpPr>
            <p:cNvPr id="21" name="TextBox 53">
              <a:extLst>
                <a:ext uri="{FF2B5EF4-FFF2-40B4-BE49-F238E27FC236}">
                  <a16:creationId xmlns:a16="http://schemas.microsoft.com/office/drawing/2014/main" xmlns="" id="{4105208D-6BF5-0A87-095F-F67CA644AE42}"/>
                </a:ext>
              </a:extLst>
            </p:cNvPr>
            <p:cNvSpPr txBox="1"/>
            <p:nvPr/>
          </p:nvSpPr>
          <p:spPr>
            <a:xfrm>
              <a:off x="2423937" y="961808"/>
              <a:ext cx="7672466" cy="977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just">
                <a:lnSpc>
                  <a:spcPct val="150000"/>
                </a:lnSpc>
                <a:buSzPts val="1800"/>
              </a:pPr>
              <a:r>
                <a:rPr lang="ar-SA" sz="2000" b="1" dirty="0">
                  <a:solidFill>
                    <a:srgbClr val="343C4F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نود أيضاً أن نشكر جميع المشاركين الذين شاركوا في هذه الحقيبة التدريبية وأعربوا عن اهتمامهم بإدارة الحشود والجماهير. ونشكر أيضاً المدرب الذي قام بتوجيه هذه الحقيبة التدريبية بطريقة شيقة وفعالة</a:t>
              </a:r>
              <a:endParaRPr lang="en-US" sz="2000" b="1" dirty="0">
                <a:solidFill>
                  <a:srgbClr val="343C4F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p:grpSp>
        <p:nvGrpSpPr>
          <p:cNvPr id="22" name="Group 54">
            <a:extLst>
              <a:ext uri="{FF2B5EF4-FFF2-40B4-BE49-F238E27FC236}">
                <a16:creationId xmlns:a16="http://schemas.microsoft.com/office/drawing/2014/main" xmlns="" id="{CB1E5A68-0259-FBF4-5FDE-5AB447457454}"/>
              </a:ext>
            </a:extLst>
          </p:cNvPr>
          <p:cNvGrpSpPr/>
          <p:nvPr/>
        </p:nvGrpSpPr>
        <p:grpSpPr>
          <a:xfrm flipH="1">
            <a:off x="2770908" y="5207441"/>
            <a:ext cx="9085842" cy="977191"/>
            <a:chOff x="756138" y="1076857"/>
            <a:chExt cx="9085842" cy="977191"/>
          </a:xfrm>
        </p:grpSpPr>
        <p:sp>
          <p:nvSpPr>
            <p:cNvPr id="23" name="TextBox 55">
              <a:extLst>
                <a:ext uri="{FF2B5EF4-FFF2-40B4-BE49-F238E27FC236}">
                  <a16:creationId xmlns:a16="http://schemas.microsoft.com/office/drawing/2014/main" xmlns="" id="{E95DC5AC-D39D-FEAA-E8B5-610F05A51CEA}"/>
                </a:ext>
              </a:extLst>
            </p:cNvPr>
            <p:cNvSpPr txBox="1"/>
            <p:nvPr/>
          </p:nvSpPr>
          <p:spPr>
            <a:xfrm>
              <a:off x="756138" y="1207264"/>
              <a:ext cx="1292103" cy="769441"/>
            </a:xfrm>
            <a:prstGeom prst="rect">
              <a:avLst/>
            </a:prstGeom>
            <a:noFill/>
          </p:spPr>
          <p:txBody>
            <a:bodyPr wrap="square" lIns="108000" rIns="108000" rtlCol="0">
              <a:spAutoFit/>
            </a:bodyPr>
            <a:lstStyle/>
            <a:p>
              <a:pPr algn="l"/>
              <a:r>
                <a:rPr lang="en-US" altLang="ko-KR" sz="4400" b="1" dirty="0">
                  <a:solidFill>
                    <a:srgbClr val="2B5474"/>
                  </a:solidFill>
                  <a:cs typeface="Arial" pitchFamily="34" charset="0"/>
                </a:rPr>
                <a:t>05</a:t>
              </a:r>
              <a:endParaRPr lang="ko-KR" altLang="en-US" sz="4400" b="1" dirty="0">
                <a:solidFill>
                  <a:srgbClr val="2B5474"/>
                </a:solidFill>
                <a:cs typeface="Arial" pitchFamily="34" charset="0"/>
              </a:endParaRPr>
            </a:p>
          </p:txBody>
        </p:sp>
        <p:sp>
          <p:nvSpPr>
            <p:cNvPr id="24" name="TextBox 58">
              <a:extLst>
                <a:ext uri="{FF2B5EF4-FFF2-40B4-BE49-F238E27FC236}">
                  <a16:creationId xmlns:a16="http://schemas.microsoft.com/office/drawing/2014/main" xmlns="" id="{95C9BFF5-DFAF-7EF3-383A-FE3A19EB0DF2}"/>
                </a:ext>
              </a:extLst>
            </p:cNvPr>
            <p:cNvSpPr txBox="1"/>
            <p:nvPr/>
          </p:nvSpPr>
          <p:spPr>
            <a:xfrm>
              <a:off x="2423937" y="1076857"/>
              <a:ext cx="7418043" cy="977191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lvl="0" algn="just" rtl="1">
                <a:lnSpc>
                  <a:spcPct val="150000"/>
                </a:lnSpc>
                <a:buSzPts val="1800"/>
              </a:pPr>
              <a:r>
                <a:rPr lang="ar-SA" sz="2000" b="1" dirty="0">
                  <a:solidFill>
                    <a:srgbClr val="2B5474"/>
                  </a:solidFill>
                  <a:latin typeface="Times New Roman" panose="02020603050405020304" pitchFamily="18" charset="0"/>
                  <a:cs typeface="Adobe Arabic" panose="02040503050201020203" pitchFamily="18" charset="-78"/>
                </a:rPr>
                <a:t>وفي النهاية، نوصي جميع المشاركين بمواصلة تطوير مهاراتهم في إدارة الحشود والجماهير وتطبيق التوصيات والنصائح المقدمة في هذه الحقيبة التدريبية</a:t>
              </a:r>
              <a:endParaRPr lang="en-US" sz="2000" b="1" dirty="0">
                <a:solidFill>
                  <a:srgbClr val="2B5474"/>
                </a:solidFill>
                <a:latin typeface="Times New Roman" panose="02020603050405020304" pitchFamily="18" charset="0"/>
                <a:cs typeface="Adobe Arabic" panose="02040503050201020203" pitchFamily="18" charset="-78"/>
              </a:endParaRPr>
            </a:p>
          </p:txBody>
        </p:sp>
      </p:grp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27" name="صورة الشريحة 26">
                <a:extLst>
                  <a:ext uri="{FF2B5EF4-FFF2-40B4-BE49-F238E27FC236}">
                    <a16:creationId xmlns:a16="http://schemas.microsoft.com/office/drawing/2014/main" id="{12DB0717-38FA-0444-58A9-06185E183ADB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2904834539"/>
                  </p:ext>
                </p:extLst>
              </p:nvPr>
            </p:nvGraphicFramePr>
            <p:xfrm>
              <a:off x="11244437" y="180109"/>
              <a:ext cx="437411" cy="437411"/>
            </p:xfrm>
            <a:graphic>
              <a:graphicData uri="http://schemas.microsoft.com/office/powerpoint/2016/slidezoom">
                <pslz:sldZm>
                  <pslz:sldZmObj sldId="313" cId="3670279069">
                    <pslz:zmPr id="{9E4023B1-339F-4CCB-BFA7-23288AA946A2}" returnToParent="0" imageType="cover" transitionDur="1000">
                      <p166:blipFill xmlns:p166="http://schemas.microsoft.com/office/powerpoint/2016/6/main"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6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37411" cy="437411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27" name="صورة الشريحة 26">
                <a:hlinkClick r:id="rId7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12DB0717-38FA-0444-58A9-06185E183ADB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9"/>
                  </a:ext>
                </a:extLst>
              </a:blip>
              <a:stretch>
                <a:fillRect/>
              </a:stretch>
            </p:blipFill>
            <p:spPr>
              <a:xfrm>
                <a:off x="11244437" y="180109"/>
                <a:ext cx="437411" cy="437411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25" name="TextBox 24"/>
          <p:cNvSpPr txBox="1"/>
          <p:nvPr/>
        </p:nvSpPr>
        <p:spPr>
          <a:xfrm>
            <a:off x="10399597" y="6497784"/>
            <a:ext cx="1773691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200" dirty="0" smtClean="0">
                <a:hlinkClick r:id="rId10"/>
              </a:rPr>
              <a:t>www.dawliatraining.com</a:t>
            </a:r>
            <a:r>
              <a:rPr lang="en-US" sz="1200" dirty="0" smtClean="0"/>
              <a:t> </a:t>
            </a:r>
            <a:endParaRPr lang="ar-JO" sz="1200" dirty="0"/>
          </a:p>
        </p:txBody>
      </p:sp>
    </p:spTree>
    <p:extLst>
      <p:ext uri="{BB962C8B-B14F-4D97-AF65-F5344CB8AC3E}">
        <p14:creationId xmlns:p14="http://schemas.microsoft.com/office/powerpoint/2010/main" val="380040910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35" name="رسم 34" descr="فصل دراسي">
            <a:extLst>
              <a:ext uri="{FF2B5EF4-FFF2-40B4-BE49-F238E27FC236}">
                <a16:creationId xmlns:a16="http://schemas.microsoft.com/office/drawing/2014/main" xmlns="" id="{EE59DF4A-B530-070A-6139-5637423957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8" name="مربع نص 7">
            <a:extLst>
              <a:ext uri="{FF2B5EF4-FFF2-40B4-BE49-F238E27FC236}">
                <a16:creationId xmlns:a16="http://schemas.microsoft.com/office/drawing/2014/main" xmlns="" id="{F7D03533-C454-917F-3C97-749223727674}"/>
              </a:ext>
            </a:extLst>
          </p:cNvPr>
          <p:cNvSpPr txBox="1"/>
          <p:nvPr/>
        </p:nvSpPr>
        <p:spPr>
          <a:xfrm>
            <a:off x="2616976" y="2985226"/>
            <a:ext cx="7607300" cy="1200329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Y" sz="7200" dirty="0">
                <a:solidFill>
                  <a:srgbClr val="343C4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تمت بعونه تعالى</a:t>
            </a:r>
            <a:endParaRPr lang="en-US" sz="7200" dirty="0">
              <a:solidFill>
                <a:srgbClr val="343C4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399597" y="6497784"/>
            <a:ext cx="1773691" cy="276999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200" dirty="0" smtClean="0">
                <a:hlinkClick r:id="rId6"/>
              </a:rPr>
              <a:t>www.dawliatraining.com</a:t>
            </a:r>
            <a:r>
              <a:rPr lang="en-US" sz="1200" dirty="0" smtClean="0"/>
              <a:t> </a:t>
            </a:r>
            <a:endParaRPr lang="ar-JO" sz="1200" dirty="0"/>
          </a:p>
        </p:txBody>
      </p:sp>
    </p:spTree>
    <p:extLst>
      <p:ext uri="{BB962C8B-B14F-4D97-AF65-F5344CB8AC3E}">
        <p14:creationId xmlns:p14="http://schemas.microsoft.com/office/powerpoint/2010/main" val="3670279069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إدارة الحشود "الجماهير"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9" name="مستطيل 8">
            <a:extLst>
              <a:ext uri="{FF2B5EF4-FFF2-40B4-BE49-F238E27FC236}">
                <a16:creationId xmlns:a16="http://schemas.microsoft.com/office/drawing/2014/main" xmlns="" id="{B1A9C790-C60E-650A-CCC3-5586E3CD4D57}"/>
              </a:ext>
            </a:extLst>
          </p:cNvPr>
          <p:cNvSpPr/>
          <p:nvPr/>
        </p:nvSpPr>
        <p:spPr>
          <a:xfrm>
            <a:off x="2362268" y="1588287"/>
            <a:ext cx="81296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rtl="0"/>
            <a:r>
              <a:rPr lang="ar-SY" sz="3200" b="1" dirty="0">
                <a:solidFill>
                  <a:srgbClr val="002060"/>
                </a:solidFill>
                <a:latin typeface="Sakkal Majalla" panose="02000000000000000000" pitchFamily="2" charset="-78"/>
                <a:cs typeface="Sakkal Majalla" panose="02000000000000000000" pitchFamily="2" charset="-78"/>
              </a:rPr>
              <a:t>يرجى متابعة الفيديو الآتي:</a:t>
            </a:r>
            <a:endParaRPr lang="en-US" sz="3200" dirty="0">
              <a:solidFill>
                <a:srgbClr val="002060"/>
              </a:solidFill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pic>
        <p:nvPicPr>
          <p:cNvPr id="10" name="صورة 768778">
            <a:extLst>
              <a:ext uri="{FF2B5EF4-FFF2-40B4-BE49-F238E27FC236}">
                <a16:creationId xmlns:a16="http://schemas.microsoft.com/office/drawing/2014/main" xmlns="" id="{0174D03D-9F00-495D-7644-16695893B9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32861" y="2628856"/>
            <a:ext cx="2388436" cy="1643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مستطيل 10">
            <a:extLst>
              <a:ext uri="{FF2B5EF4-FFF2-40B4-BE49-F238E27FC236}">
                <a16:creationId xmlns:a16="http://schemas.microsoft.com/office/drawing/2014/main" xmlns="" id="{07617571-9F79-F2FA-7D1D-7192FBB359D0}"/>
              </a:ext>
            </a:extLst>
          </p:cNvPr>
          <p:cNvSpPr/>
          <p:nvPr/>
        </p:nvSpPr>
        <p:spPr>
          <a:xfrm>
            <a:off x="2142936" y="4926928"/>
            <a:ext cx="834895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u="sng" dirty="0">
                <a:latin typeface="Sakkal Majalla" panose="02000000000000000000" pitchFamily="2" charset="-78"/>
                <a:cs typeface="Sakkal Majalla" panose="02000000000000000000" pitchFamily="2" charset="-78"/>
                <a:hlinkClick r:id="rId7"/>
              </a:rPr>
              <a:t>https://youtu.be/HJ4G19kE7-k</a:t>
            </a:r>
            <a:endParaRPr lang="en-US" sz="3200" dirty="0">
              <a:latin typeface="Sakkal Majalla" panose="02000000000000000000" pitchFamily="2" charset="-78"/>
              <a:cs typeface="Sakkal Majalla" panose="02000000000000000000" pitchFamily="2" charset="-78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3832246684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إدارة الحشود "الجماهير"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grpSp>
        <p:nvGrpSpPr>
          <p:cNvPr id="9" name="그룹 49">
            <a:extLst>
              <a:ext uri="{FF2B5EF4-FFF2-40B4-BE49-F238E27FC236}">
                <a16:creationId xmlns:a16="http://schemas.microsoft.com/office/drawing/2014/main" xmlns="" id="{AAA936E4-C994-B395-D41D-D788CFD40D45}"/>
              </a:ext>
            </a:extLst>
          </p:cNvPr>
          <p:cNvGrpSpPr/>
          <p:nvPr/>
        </p:nvGrpSpPr>
        <p:grpSpPr>
          <a:xfrm>
            <a:off x="6916933" y="4743546"/>
            <a:ext cx="1194973" cy="1110520"/>
            <a:chOff x="6916933" y="4444442"/>
            <a:chExt cx="1194973" cy="1110520"/>
          </a:xfrm>
          <a:solidFill>
            <a:srgbClr val="343C4F"/>
          </a:solidFill>
        </p:grpSpPr>
        <p:sp>
          <p:nvSpPr>
            <p:cNvPr id="10" name="자유형: 도형 4">
              <a:extLst>
                <a:ext uri="{FF2B5EF4-FFF2-40B4-BE49-F238E27FC236}">
                  <a16:creationId xmlns:a16="http://schemas.microsoft.com/office/drawing/2014/main" xmlns="" id="{B3C04E45-FF92-079D-6222-C95B1886BC43}"/>
                </a:ext>
              </a:extLst>
            </p:cNvPr>
            <p:cNvSpPr/>
            <p:nvPr/>
          </p:nvSpPr>
          <p:spPr>
            <a:xfrm>
              <a:off x="7570556" y="4465279"/>
              <a:ext cx="541350" cy="1089683"/>
            </a:xfrm>
            <a:custGeom>
              <a:avLst/>
              <a:gdLst>
                <a:gd name="connsiteX0" fmla="*/ 639430 w 639430"/>
                <a:gd name="connsiteY0" fmla="*/ 29744 h 1287108"/>
                <a:gd name="connsiteX1" fmla="*/ 623909 w 639430"/>
                <a:gd name="connsiteY1" fmla="*/ 183789 h 1287108"/>
                <a:gd name="connsiteX2" fmla="*/ 210611 w 639430"/>
                <a:gd name="connsiteY2" fmla="*/ 1276394 h 1287108"/>
                <a:gd name="connsiteX3" fmla="*/ 201648 w 639430"/>
                <a:gd name="connsiteY3" fmla="*/ 1287109 h 1287108"/>
                <a:gd name="connsiteX4" fmla="*/ 0 w 639430"/>
                <a:gd name="connsiteY4" fmla="*/ 1144299 h 1287108"/>
                <a:gd name="connsiteX5" fmla="*/ 389529 w 639430"/>
                <a:gd name="connsiteY5" fmla="*/ 0 h 1287108"/>
                <a:gd name="connsiteX6" fmla="*/ 639365 w 639430"/>
                <a:gd name="connsiteY6" fmla="*/ 13703 h 1287108"/>
                <a:gd name="connsiteX7" fmla="*/ 639430 w 639430"/>
                <a:gd name="connsiteY7" fmla="*/ 29744 h 1287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39430" h="1287108">
                  <a:moveTo>
                    <a:pt x="639430" y="29744"/>
                  </a:moveTo>
                  <a:cubicBezTo>
                    <a:pt x="634300" y="81114"/>
                    <a:pt x="629819" y="132484"/>
                    <a:pt x="623909" y="183789"/>
                  </a:cubicBezTo>
                  <a:cubicBezTo>
                    <a:pt x="578124" y="582735"/>
                    <a:pt x="439860" y="946807"/>
                    <a:pt x="210611" y="1276394"/>
                  </a:cubicBezTo>
                  <a:cubicBezTo>
                    <a:pt x="208597" y="1279251"/>
                    <a:pt x="206130" y="1281849"/>
                    <a:pt x="201648" y="1287109"/>
                  </a:cubicBezTo>
                  <a:cubicBezTo>
                    <a:pt x="134887" y="1239831"/>
                    <a:pt x="68320" y="1192747"/>
                    <a:pt x="0" y="1144299"/>
                  </a:cubicBezTo>
                  <a:cubicBezTo>
                    <a:pt x="240225" y="800944"/>
                    <a:pt x="369007" y="420897"/>
                    <a:pt x="389529" y="0"/>
                  </a:cubicBezTo>
                  <a:cubicBezTo>
                    <a:pt x="474280" y="4676"/>
                    <a:pt x="556823" y="9157"/>
                    <a:pt x="639365" y="13703"/>
                  </a:cubicBezTo>
                  <a:cubicBezTo>
                    <a:pt x="639430" y="19029"/>
                    <a:pt x="639430" y="24354"/>
                    <a:pt x="639430" y="29744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13">
              <a:extLst>
                <a:ext uri="{FF2B5EF4-FFF2-40B4-BE49-F238E27FC236}">
                  <a16:creationId xmlns:a16="http://schemas.microsoft.com/office/drawing/2014/main" xmlns="" id="{2FAC48AC-4CC1-A50F-B2F3-5A5776CC9670}"/>
                </a:ext>
              </a:extLst>
            </p:cNvPr>
            <p:cNvSpPr/>
            <p:nvPr/>
          </p:nvSpPr>
          <p:spPr>
            <a:xfrm>
              <a:off x="7258645" y="4462696"/>
              <a:ext cx="424583" cy="853317"/>
            </a:xfrm>
            <a:custGeom>
              <a:avLst/>
              <a:gdLst>
                <a:gd name="connsiteX0" fmla="*/ 501102 w 501507"/>
                <a:gd name="connsiteY0" fmla="*/ 0 h 1007918"/>
                <a:gd name="connsiteX1" fmla="*/ 158007 w 501507"/>
                <a:gd name="connsiteY1" fmla="*/ 1007918 h 1007918"/>
                <a:gd name="connsiteX2" fmla="*/ 0 w 501507"/>
                <a:gd name="connsiteY2" fmla="*/ 895892 h 1007918"/>
                <a:gd name="connsiteX3" fmla="*/ 218989 w 501507"/>
                <a:gd name="connsiteY3" fmla="*/ 467266 h 1007918"/>
                <a:gd name="connsiteX4" fmla="*/ 307052 w 501507"/>
                <a:gd name="connsiteY4" fmla="*/ 0 h 1007918"/>
                <a:gd name="connsiteX5" fmla="*/ 501102 w 501507"/>
                <a:gd name="connsiteY5" fmla="*/ 0 h 100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501507" h="1007918">
                  <a:moveTo>
                    <a:pt x="501102" y="0"/>
                  </a:moveTo>
                  <a:cubicBezTo>
                    <a:pt x="511168" y="293543"/>
                    <a:pt x="332055" y="816855"/>
                    <a:pt x="158007" y="1007918"/>
                  </a:cubicBezTo>
                  <a:cubicBezTo>
                    <a:pt x="105987" y="971030"/>
                    <a:pt x="53838" y="934078"/>
                    <a:pt x="0" y="895892"/>
                  </a:cubicBezTo>
                  <a:cubicBezTo>
                    <a:pt x="93843" y="762303"/>
                    <a:pt x="166839" y="620013"/>
                    <a:pt x="218989" y="467266"/>
                  </a:cubicBezTo>
                  <a:cubicBezTo>
                    <a:pt x="270878" y="315234"/>
                    <a:pt x="299258" y="158656"/>
                    <a:pt x="307052" y="0"/>
                  </a:cubicBezTo>
                  <a:cubicBezTo>
                    <a:pt x="372579" y="0"/>
                    <a:pt x="436159" y="0"/>
                    <a:pt x="501102" y="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28">
              <a:extLst>
                <a:ext uri="{FF2B5EF4-FFF2-40B4-BE49-F238E27FC236}">
                  <a16:creationId xmlns:a16="http://schemas.microsoft.com/office/drawing/2014/main" xmlns="" id="{D8577323-2946-B203-83F6-B20DF17663D4}"/>
                </a:ext>
              </a:extLst>
            </p:cNvPr>
            <p:cNvSpPr/>
            <p:nvPr/>
          </p:nvSpPr>
          <p:spPr>
            <a:xfrm>
              <a:off x="6916933" y="4444442"/>
              <a:ext cx="300365" cy="606997"/>
            </a:xfrm>
            <a:custGeom>
              <a:avLst/>
              <a:gdLst>
                <a:gd name="connsiteX0" fmla="*/ 216975 w 354784"/>
                <a:gd name="connsiteY0" fmla="*/ 0 h 716972"/>
                <a:gd name="connsiteX1" fmla="*/ 354785 w 354784"/>
                <a:gd name="connsiteY1" fmla="*/ 6364 h 716972"/>
                <a:gd name="connsiteX2" fmla="*/ 113001 w 354784"/>
                <a:gd name="connsiteY2" fmla="*/ 716973 h 716972"/>
                <a:gd name="connsiteX3" fmla="*/ 0 w 354784"/>
                <a:gd name="connsiteY3" fmla="*/ 637028 h 716972"/>
                <a:gd name="connsiteX4" fmla="*/ 216975 w 354784"/>
                <a:gd name="connsiteY4" fmla="*/ 0 h 716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4784" h="716972">
                  <a:moveTo>
                    <a:pt x="216975" y="0"/>
                  </a:moveTo>
                  <a:cubicBezTo>
                    <a:pt x="264189" y="2208"/>
                    <a:pt x="307636" y="4221"/>
                    <a:pt x="354785" y="6364"/>
                  </a:cubicBezTo>
                  <a:cubicBezTo>
                    <a:pt x="342835" y="266592"/>
                    <a:pt x="262695" y="501296"/>
                    <a:pt x="113001" y="716973"/>
                  </a:cubicBezTo>
                  <a:cubicBezTo>
                    <a:pt x="75009" y="690086"/>
                    <a:pt x="38381" y="664174"/>
                    <a:pt x="0" y="637028"/>
                  </a:cubicBezTo>
                  <a:cubicBezTo>
                    <a:pt x="133458" y="445510"/>
                    <a:pt x="204961" y="234640"/>
                    <a:pt x="216975" y="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3" name="그룹 44">
            <a:extLst>
              <a:ext uri="{FF2B5EF4-FFF2-40B4-BE49-F238E27FC236}">
                <a16:creationId xmlns:a16="http://schemas.microsoft.com/office/drawing/2014/main" xmlns="" id="{2BA933CD-BD89-9F5C-FA38-423D781BF31B}"/>
              </a:ext>
            </a:extLst>
          </p:cNvPr>
          <p:cNvGrpSpPr/>
          <p:nvPr/>
        </p:nvGrpSpPr>
        <p:grpSpPr>
          <a:xfrm>
            <a:off x="4081964" y="3529549"/>
            <a:ext cx="1191455" cy="1129544"/>
            <a:chOff x="4081964" y="3230445"/>
            <a:chExt cx="1191455" cy="1129544"/>
          </a:xfrm>
          <a:solidFill>
            <a:srgbClr val="2B5474"/>
          </a:solidFill>
        </p:grpSpPr>
        <p:sp>
          <p:nvSpPr>
            <p:cNvPr id="14" name="자유형: 도형 9">
              <a:extLst>
                <a:ext uri="{FF2B5EF4-FFF2-40B4-BE49-F238E27FC236}">
                  <a16:creationId xmlns:a16="http://schemas.microsoft.com/office/drawing/2014/main" xmlns="" id="{BB839DD5-F692-5448-564E-85620B3F3354}"/>
                </a:ext>
              </a:extLst>
            </p:cNvPr>
            <p:cNvSpPr/>
            <p:nvPr/>
          </p:nvSpPr>
          <p:spPr>
            <a:xfrm>
              <a:off x="4081964" y="3230445"/>
              <a:ext cx="538105" cy="1083690"/>
            </a:xfrm>
            <a:custGeom>
              <a:avLst/>
              <a:gdLst>
                <a:gd name="connsiteX0" fmla="*/ 0 w 635598"/>
                <a:gd name="connsiteY0" fmla="*/ 1268990 h 1280030"/>
                <a:gd name="connsiteX1" fmla="*/ 432392 w 635598"/>
                <a:gd name="connsiteY1" fmla="*/ 0 h 1280030"/>
                <a:gd name="connsiteX2" fmla="*/ 635599 w 635598"/>
                <a:gd name="connsiteY2" fmla="*/ 143394 h 1280030"/>
                <a:gd name="connsiteX3" fmla="*/ 248278 w 635598"/>
                <a:gd name="connsiteY3" fmla="*/ 1280030 h 1280030"/>
                <a:gd name="connsiteX4" fmla="*/ 0 w 635598"/>
                <a:gd name="connsiteY4" fmla="*/ 1268990 h 1280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5598" h="1280030">
                  <a:moveTo>
                    <a:pt x="0" y="1268990"/>
                  </a:moveTo>
                  <a:cubicBezTo>
                    <a:pt x="23055" y="803152"/>
                    <a:pt x="166190" y="382385"/>
                    <a:pt x="432392" y="0"/>
                  </a:cubicBezTo>
                  <a:cubicBezTo>
                    <a:pt x="501296" y="48642"/>
                    <a:pt x="567928" y="95661"/>
                    <a:pt x="635599" y="143394"/>
                  </a:cubicBezTo>
                  <a:cubicBezTo>
                    <a:pt x="397192" y="485385"/>
                    <a:pt x="269189" y="862900"/>
                    <a:pt x="248278" y="1280030"/>
                  </a:cubicBezTo>
                  <a:cubicBezTo>
                    <a:pt x="165605" y="1276328"/>
                    <a:pt x="84946" y="1272757"/>
                    <a:pt x="0" y="126899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16">
              <a:extLst>
                <a:ext uri="{FF2B5EF4-FFF2-40B4-BE49-F238E27FC236}">
                  <a16:creationId xmlns:a16="http://schemas.microsoft.com/office/drawing/2014/main" xmlns="" id="{D699A71A-EB36-10CC-73E6-BF666E35429F}"/>
                </a:ext>
              </a:extLst>
            </p:cNvPr>
            <p:cNvSpPr/>
            <p:nvPr/>
          </p:nvSpPr>
          <p:spPr>
            <a:xfrm>
              <a:off x="4507136" y="3483252"/>
              <a:ext cx="424459" cy="849963"/>
            </a:xfrm>
            <a:custGeom>
              <a:avLst/>
              <a:gdLst>
                <a:gd name="connsiteX0" fmla="*/ 501361 w 501361"/>
                <a:gd name="connsiteY0" fmla="*/ 113196 h 1003956"/>
                <a:gd name="connsiteX1" fmla="*/ 196193 w 501361"/>
                <a:gd name="connsiteY1" fmla="*/ 1003957 h 1003956"/>
                <a:gd name="connsiteX2" fmla="*/ 0 w 501361"/>
                <a:gd name="connsiteY2" fmla="*/ 1003957 h 1003956"/>
                <a:gd name="connsiteX3" fmla="*/ 341017 w 501361"/>
                <a:gd name="connsiteY3" fmla="*/ 0 h 1003956"/>
                <a:gd name="connsiteX4" fmla="*/ 501361 w 501361"/>
                <a:gd name="connsiteY4" fmla="*/ 113196 h 10039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01361" h="1003956">
                  <a:moveTo>
                    <a:pt x="501361" y="113196"/>
                  </a:moveTo>
                  <a:cubicBezTo>
                    <a:pt x="313805" y="383295"/>
                    <a:pt x="212559" y="679890"/>
                    <a:pt x="196193" y="1003957"/>
                  </a:cubicBezTo>
                  <a:cubicBezTo>
                    <a:pt x="130925" y="1003957"/>
                    <a:pt x="67346" y="1003957"/>
                    <a:pt x="0" y="1003957"/>
                  </a:cubicBezTo>
                  <a:cubicBezTo>
                    <a:pt x="17924" y="634300"/>
                    <a:pt x="130925" y="302765"/>
                    <a:pt x="341017" y="0"/>
                  </a:cubicBezTo>
                  <a:cubicBezTo>
                    <a:pt x="394400" y="37667"/>
                    <a:pt x="446419" y="74425"/>
                    <a:pt x="501361" y="113196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29">
              <a:extLst>
                <a:ext uri="{FF2B5EF4-FFF2-40B4-BE49-F238E27FC236}">
                  <a16:creationId xmlns:a16="http://schemas.microsoft.com/office/drawing/2014/main" xmlns="" id="{15C83FF6-BC86-7524-D04E-E849EA047200}"/>
                </a:ext>
              </a:extLst>
            </p:cNvPr>
            <p:cNvSpPr/>
            <p:nvPr/>
          </p:nvSpPr>
          <p:spPr>
            <a:xfrm>
              <a:off x="4973823" y="3756454"/>
              <a:ext cx="299596" cy="603535"/>
            </a:xfrm>
            <a:custGeom>
              <a:avLst/>
              <a:gdLst>
                <a:gd name="connsiteX0" fmla="*/ 138134 w 353875"/>
                <a:gd name="connsiteY0" fmla="*/ 712881 h 712881"/>
                <a:gd name="connsiteX1" fmla="*/ 0 w 353875"/>
                <a:gd name="connsiteY1" fmla="*/ 706582 h 712881"/>
                <a:gd name="connsiteX2" fmla="*/ 240939 w 353875"/>
                <a:gd name="connsiteY2" fmla="*/ 0 h 712881"/>
                <a:gd name="connsiteX3" fmla="*/ 353875 w 353875"/>
                <a:gd name="connsiteY3" fmla="*/ 79815 h 712881"/>
                <a:gd name="connsiteX4" fmla="*/ 138134 w 353875"/>
                <a:gd name="connsiteY4" fmla="*/ 712881 h 712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3875" h="712881">
                  <a:moveTo>
                    <a:pt x="138134" y="712881"/>
                  </a:moveTo>
                  <a:cubicBezTo>
                    <a:pt x="90985" y="710738"/>
                    <a:pt x="46889" y="708725"/>
                    <a:pt x="0" y="706582"/>
                  </a:cubicBezTo>
                  <a:cubicBezTo>
                    <a:pt x="13183" y="447004"/>
                    <a:pt x="92284" y="213598"/>
                    <a:pt x="240939" y="0"/>
                  </a:cubicBezTo>
                  <a:cubicBezTo>
                    <a:pt x="279451" y="27211"/>
                    <a:pt x="316208" y="53188"/>
                    <a:pt x="353875" y="79815"/>
                  </a:cubicBezTo>
                  <a:cubicBezTo>
                    <a:pt x="221586" y="270164"/>
                    <a:pt x="150603" y="479411"/>
                    <a:pt x="138134" y="712881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7" name="그룹 43">
            <a:extLst>
              <a:ext uri="{FF2B5EF4-FFF2-40B4-BE49-F238E27FC236}">
                <a16:creationId xmlns:a16="http://schemas.microsoft.com/office/drawing/2014/main" xmlns="" id="{5E354726-C5AD-EE9B-4B39-DB1F63126031}"/>
              </a:ext>
            </a:extLst>
          </p:cNvPr>
          <p:cNvGrpSpPr/>
          <p:nvPr/>
        </p:nvGrpSpPr>
        <p:grpSpPr>
          <a:xfrm>
            <a:off x="4080094" y="4718749"/>
            <a:ext cx="1176993" cy="1085065"/>
            <a:chOff x="4080094" y="4419645"/>
            <a:chExt cx="1176993" cy="1085065"/>
          </a:xfrm>
          <a:solidFill>
            <a:srgbClr val="343C4F"/>
          </a:solidFill>
        </p:grpSpPr>
        <p:sp>
          <p:nvSpPr>
            <p:cNvPr id="18" name="자유형: 도형 8">
              <a:extLst>
                <a:ext uri="{FF2B5EF4-FFF2-40B4-BE49-F238E27FC236}">
                  <a16:creationId xmlns:a16="http://schemas.microsoft.com/office/drawing/2014/main" xmlns="" id="{37A90AB5-6781-87A6-2803-A55B37A6CAF0}"/>
                </a:ext>
              </a:extLst>
            </p:cNvPr>
            <p:cNvSpPr/>
            <p:nvPr/>
          </p:nvSpPr>
          <p:spPr>
            <a:xfrm>
              <a:off x="4080094" y="4420292"/>
              <a:ext cx="510505" cy="1084418"/>
            </a:xfrm>
            <a:custGeom>
              <a:avLst/>
              <a:gdLst>
                <a:gd name="connsiteX0" fmla="*/ 395829 w 602997"/>
                <a:gd name="connsiteY0" fmla="*/ 1280891 h 1280890"/>
                <a:gd name="connsiteX1" fmla="*/ 0 w 602997"/>
                <a:gd name="connsiteY1" fmla="*/ 1510 h 1280890"/>
                <a:gd name="connsiteX2" fmla="*/ 32082 w 602997"/>
                <a:gd name="connsiteY2" fmla="*/ 81 h 1280890"/>
                <a:gd name="connsiteX3" fmla="*/ 248797 w 602997"/>
                <a:gd name="connsiteY3" fmla="*/ 16 h 1280890"/>
                <a:gd name="connsiteX4" fmla="*/ 602997 w 602997"/>
                <a:gd name="connsiteY4" fmla="*/ 1143406 h 1280890"/>
                <a:gd name="connsiteX5" fmla="*/ 395829 w 602997"/>
                <a:gd name="connsiteY5" fmla="*/ 1280891 h 12808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2997" h="1280890">
                  <a:moveTo>
                    <a:pt x="395829" y="1280891"/>
                  </a:moveTo>
                  <a:cubicBezTo>
                    <a:pt x="140797" y="890972"/>
                    <a:pt x="9547" y="466243"/>
                    <a:pt x="0" y="1510"/>
                  </a:cubicBezTo>
                  <a:cubicBezTo>
                    <a:pt x="12794" y="926"/>
                    <a:pt x="22405" y="81"/>
                    <a:pt x="32082" y="81"/>
                  </a:cubicBezTo>
                  <a:cubicBezTo>
                    <a:pt x="103390" y="-49"/>
                    <a:pt x="174697" y="16"/>
                    <a:pt x="248797" y="16"/>
                  </a:cubicBezTo>
                  <a:cubicBezTo>
                    <a:pt x="256915" y="413250"/>
                    <a:pt x="374722" y="794207"/>
                    <a:pt x="602997" y="1143406"/>
                  </a:cubicBezTo>
                  <a:cubicBezTo>
                    <a:pt x="534417" y="1188931"/>
                    <a:pt x="467006" y="1233677"/>
                    <a:pt x="395829" y="1280891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9" name="자유형: 도형 18">
              <a:extLst>
                <a:ext uri="{FF2B5EF4-FFF2-40B4-BE49-F238E27FC236}">
                  <a16:creationId xmlns:a16="http://schemas.microsoft.com/office/drawing/2014/main" xmlns="" id="{6C9C583C-B948-25FE-6EC2-799EAD2FC6B2}"/>
                </a:ext>
              </a:extLst>
            </p:cNvPr>
            <p:cNvSpPr/>
            <p:nvPr/>
          </p:nvSpPr>
          <p:spPr>
            <a:xfrm>
              <a:off x="4505762" y="4421790"/>
              <a:ext cx="402630" cy="855241"/>
            </a:xfrm>
            <a:custGeom>
              <a:avLst/>
              <a:gdLst>
                <a:gd name="connsiteX0" fmla="*/ 0 w 475578"/>
                <a:gd name="connsiteY0" fmla="*/ 0 h 1010191"/>
                <a:gd name="connsiteX1" fmla="*/ 196193 w 475578"/>
                <a:gd name="connsiteY1" fmla="*/ 0 h 1010191"/>
                <a:gd name="connsiteX2" fmla="*/ 475579 w 475578"/>
                <a:gd name="connsiteY2" fmla="*/ 901736 h 1010191"/>
                <a:gd name="connsiteX3" fmla="*/ 312182 w 475578"/>
                <a:gd name="connsiteY3" fmla="*/ 1010191 h 1010191"/>
                <a:gd name="connsiteX4" fmla="*/ 0 w 475578"/>
                <a:gd name="connsiteY4" fmla="*/ 0 h 1010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5578" h="1010191">
                  <a:moveTo>
                    <a:pt x="0" y="0"/>
                  </a:moveTo>
                  <a:cubicBezTo>
                    <a:pt x="67346" y="0"/>
                    <a:pt x="130276" y="0"/>
                    <a:pt x="196193" y="0"/>
                  </a:cubicBezTo>
                  <a:cubicBezTo>
                    <a:pt x="202558" y="326404"/>
                    <a:pt x="295751" y="626247"/>
                    <a:pt x="475579" y="901736"/>
                  </a:cubicBezTo>
                  <a:cubicBezTo>
                    <a:pt x="420962" y="937974"/>
                    <a:pt x="367838" y="973238"/>
                    <a:pt x="312182" y="1010191"/>
                  </a:cubicBezTo>
                  <a:cubicBezTo>
                    <a:pt x="111378" y="703529"/>
                    <a:pt x="7728" y="369137"/>
                    <a:pt x="0" y="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0" name="자유형: 도형 30">
              <a:extLst>
                <a:ext uri="{FF2B5EF4-FFF2-40B4-BE49-F238E27FC236}">
                  <a16:creationId xmlns:a16="http://schemas.microsoft.com/office/drawing/2014/main" xmlns="" id="{DA4E490A-040C-F4B0-4811-396143EF4F64}"/>
                </a:ext>
              </a:extLst>
            </p:cNvPr>
            <p:cNvSpPr/>
            <p:nvPr/>
          </p:nvSpPr>
          <p:spPr>
            <a:xfrm>
              <a:off x="4973052" y="4419645"/>
              <a:ext cx="284035" cy="603479"/>
            </a:xfrm>
            <a:custGeom>
              <a:avLst/>
              <a:gdLst>
                <a:gd name="connsiteX0" fmla="*/ 220157 w 335496"/>
                <a:gd name="connsiteY0" fmla="*/ 712816 h 712816"/>
                <a:gd name="connsiteX1" fmla="*/ 0 w 335496"/>
                <a:gd name="connsiteY1" fmla="*/ 0 h 712816"/>
                <a:gd name="connsiteX2" fmla="*/ 138199 w 335496"/>
                <a:gd name="connsiteY2" fmla="*/ 0 h 712816"/>
                <a:gd name="connsiteX3" fmla="*/ 335497 w 335496"/>
                <a:gd name="connsiteY3" fmla="*/ 636183 h 712816"/>
                <a:gd name="connsiteX4" fmla="*/ 220157 w 335496"/>
                <a:gd name="connsiteY4" fmla="*/ 712816 h 712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496" h="712816">
                  <a:moveTo>
                    <a:pt x="220157" y="712816"/>
                  </a:moveTo>
                  <a:cubicBezTo>
                    <a:pt x="78192" y="494607"/>
                    <a:pt x="4936" y="259318"/>
                    <a:pt x="0" y="0"/>
                  </a:cubicBezTo>
                  <a:cubicBezTo>
                    <a:pt x="47409" y="0"/>
                    <a:pt x="91570" y="0"/>
                    <a:pt x="138199" y="0"/>
                  </a:cubicBezTo>
                  <a:cubicBezTo>
                    <a:pt x="143070" y="229444"/>
                    <a:pt x="208143" y="440445"/>
                    <a:pt x="335497" y="636183"/>
                  </a:cubicBezTo>
                  <a:cubicBezTo>
                    <a:pt x="297764" y="661252"/>
                    <a:pt x="260422" y="686060"/>
                    <a:pt x="220157" y="712816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1" name="그룹 46">
            <a:extLst>
              <a:ext uri="{FF2B5EF4-FFF2-40B4-BE49-F238E27FC236}">
                <a16:creationId xmlns:a16="http://schemas.microsoft.com/office/drawing/2014/main" xmlns="" id="{F370FDEB-3E75-A336-B75D-1F006409FA2C}"/>
              </a:ext>
            </a:extLst>
          </p:cNvPr>
          <p:cNvGrpSpPr/>
          <p:nvPr/>
        </p:nvGrpSpPr>
        <p:grpSpPr>
          <a:xfrm>
            <a:off x="5555365" y="2677538"/>
            <a:ext cx="1134604" cy="1063691"/>
            <a:chOff x="5555365" y="2378434"/>
            <a:chExt cx="1134604" cy="1063691"/>
          </a:xfrm>
          <a:solidFill>
            <a:srgbClr val="343C4F"/>
          </a:solidFill>
        </p:grpSpPr>
        <p:sp>
          <p:nvSpPr>
            <p:cNvPr id="22" name="자유형: 도형 7">
              <a:extLst>
                <a:ext uri="{FF2B5EF4-FFF2-40B4-BE49-F238E27FC236}">
                  <a16:creationId xmlns:a16="http://schemas.microsoft.com/office/drawing/2014/main" xmlns="" id="{911AAB61-82FA-FE1D-5692-F13305693D26}"/>
                </a:ext>
              </a:extLst>
            </p:cNvPr>
            <p:cNvSpPr/>
            <p:nvPr/>
          </p:nvSpPr>
          <p:spPr>
            <a:xfrm>
              <a:off x="5555365" y="2378434"/>
              <a:ext cx="1134604" cy="287897"/>
            </a:xfrm>
            <a:custGeom>
              <a:avLst/>
              <a:gdLst>
                <a:gd name="connsiteX0" fmla="*/ 1340167 w 1340167"/>
                <a:gd name="connsiteY0" fmla="*/ 104510 h 340058"/>
                <a:gd name="connsiteX1" fmla="*/ 1267756 w 1340167"/>
                <a:gd name="connsiteY1" fmla="*/ 340059 h 340058"/>
                <a:gd name="connsiteX2" fmla="*/ 65982 w 1340167"/>
                <a:gd name="connsiteY2" fmla="*/ 323563 h 340058"/>
                <a:gd name="connsiteX3" fmla="*/ 0 w 1340167"/>
                <a:gd name="connsiteY3" fmla="*/ 87170 h 340058"/>
                <a:gd name="connsiteX4" fmla="*/ 1340167 w 1340167"/>
                <a:gd name="connsiteY4" fmla="*/ 104510 h 340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0167" h="340058">
                  <a:moveTo>
                    <a:pt x="1340167" y="104510"/>
                  </a:moveTo>
                  <a:cubicBezTo>
                    <a:pt x="1316009" y="183091"/>
                    <a:pt x="1292239" y="260374"/>
                    <a:pt x="1267756" y="340059"/>
                  </a:cubicBezTo>
                  <a:cubicBezTo>
                    <a:pt x="868745" y="221213"/>
                    <a:pt x="469344" y="215173"/>
                    <a:pt x="65982" y="323563"/>
                  </a:cubicBezTo>
                  <a:cubicBezTo>
                    <a:pt x="43707" y="243878"/>
                    <a:pt x="21821" y="165362"/>
                    <a:pt x="0" y="87170"/>
                  </a:cubicBezTo>
                  <a:cubicBezTo>
                    <a:pt x="287438" y="-36027"/>
                    <a:pt x="996293" y="-27195"/>
                    <a:pt x="1340167" y="10451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3" name="자유형: 도형 19">
              <a:extLst>
                <a:ext uri="{FF2B5EF4-FFF2-40B4-BE49-F238E27FC236}">
                  <a16:creationId xmlns:a16="http://schemas.microsoft.com/office/drawing/2014/main" xmlns="" id="{1F3B130E-7477-785C-E223-594E0D8D1BDD}"/>
                </a:ext>
              </a:extLst>
            </p:cNvPr>
            <p:cNvSpPr/>
            <p:nvPr/>
          </p:nvSpPr>
          <p:spPr>
            <a:xfrm>
              <a:off x="5668793" y="2809867"/>
              <a:ext cx="895433" cy="228416"/>
            </a:xfrm>
            <a:custGeom>
              <a:avLst/>
              <a:gdLst>
                <a:gd name="connsiteX0" fmla="*/ 52669 w 1057664"/>
                <a:gd name="connsiteY0" fmla="*/ 257007 h 269800"/>
                <a:gd name="connsiteX1" fmla="*/ 0 w 1057664"/>
                <a:gd name="connsiteY1" fmla="*/ 68282 h 269800"/>
                <a:gd name="connsiteX2" fmla="*/ 1057665 w 1057664"/>
                <a:gd name="connsiteY2" fmla="*/ 82440 h 269800"/>
                <a:gd name="connsiteX3" fmla="*/ 1041948 w 1057664"/>
                <a:gd name="connsiteY3" fmla="*/ 135953 h 269800"/>
                <a:gd name="connsiteX4" fmla="*/ 1000320 w 1057664"/>
                <a:gd name="connsiteY4" fmla="*/ 269801 h 269800"/>
                <a:gd name="connsiteX5" fmla="*/ 52669 w 1057664"/>
                <a:gd name="connsiteY5" fmla="*/ 257007 h 269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57664" h="269800">
                  <a:moveTo>
                    <a:pt x="52669" y="257007"/>
                  </a:moveTo>
                  <a:cubicBezTo>
                    <a:pt x="34874" y="193168"/>
                    <a:pt x="17924" y="132446"/>
                    <a:pt x="0" y="68282"/>
                  </a:cubicBezTo>
                  <a:cubicBezTo>
                    <a:pt x="354655" y="-27639"/>
                    <a:pt x="705348" y="-22119"/>
                    <a:pt x="1057665" y="82440"/>
                  </a:cubicBezTo>
                  <a:cubicBezTo>
                    <a:pt x="1051885" y="102247"/>
                    <a:pt x="1047144" y="119198"/>
                    <a:pt x="1041948" y="135953"/>
                  </a:cubicBezTo>
                  <a:cubicBezTo>
                    <a:pt x="1028310" y="180049"/>
                    <a:pt x="1014542" y="224081"/>
                    <a:pt x="1000320" y="269801"/>
                  </a:cubicBezTo>
                  <a:cubicBezTo>
                    <a:pt x="685540" y="176542"/>
                    <a:pt x="371410" y="171152"/>
                    <a:pt x="52669" y="257007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4" name="자유형: 도형 31">
              <a:extLst>
                <a:ext uri="{FF2B5EF4-FFF2-40B4-BE49-F238E27FC236}">
                  <a16:creationId xmlns:a16="http://schemas.microsoft.com/office/drawing/2014/main" xmlns="" id="{4EE66BA1-F667-C15A-EA8F-40A7C1AABA50}"/>
                </a:ext>
              </a:extLst>
            </p:cNvPr>
            <p:cNvSpPr/>
            <p:nvPr/>
          </p:nvSpPr>
          <p:spPr>
            <a:xfrm>
              <a:off x="5794150" y="3280787"/>
              <a:ext cx="632455" cy="161338"/>
            </a:xfrm>
            <a:custGeom>
              <a:avLst/>
              <a:gdLst>
                <a:gd name="connsiteX0" fmla="*/ 37213 w 747041"/>
                <a:gd name="connsiteY0" fmla="*/ 181542 h 190568"/>
                <a:gd name="connsiteX1" fmla="*/ 0 w 747041"/>
                <a:gd name="connsiteY1" fmla="*/ 48603 h 190568"/>
                <a:gd name="connsiteX2" fmla="*/ 747041 w 747041"/>
                <a:gd name="connsiteY2" fmla="*/ 58279 h 190568"/>
                <a:gd name="connsiteX3" fmla="*/ 706257 w 747041"/>
                <a:gd name="connsiteY3" fmla="*/ 190569 h 190568"/>
                <a:gd name="connsiteX4" fmla="*/ 37213 w 747041"/>
                <a:gd name="connsiteY4" fmla="*/ 181542 h 190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47041" h="190568">
                  <a:moveTo>
                    <a:pt x="37213" y="181542"/>
                  </a:moveTo>
                  <a:cubicBezTo>
                    <a:pt x="24678" y="136731"/>
                    <a:pt x="12729" y="94128"/>
                    <a:pt x="0" y="48603"/>
                  </a:cubicBezTo>
                  <a:cubicBezTo>
                    <a:pt x="250161" y="-19847"/>
                    <a:pt x="497270" y="-15431"/>
                    <a:pt x="747041" y="58279"/>
                  </a:cubicBezTo>
                  <a:cubicBezTo>
                    <a:pt x="733144" y="103415"/>
                    <a:pt x="719895" y="146342"/>
                    <a:pt x="706257" y="190569"/>
                  </a:cubicBezTo>
                  <a:cubicBezTo>
                    <a:pt x="483307" y="124457"/>
                    <a:pt x="261591" y="121144"/>
                    <a:pt x="37213" y="181542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5" name="그룹 47">
            <a:extLst>
              <a:ext uri="{FF2B5EF4-FFF2-40B4-BE49-F238E27FC236}">
                <a16:creationId xmlns:a16="http://schemas.microsoft.com/office/drawing/2014/main" xmlns="" id="{05A8F8DB-5DF9-CE6B-2810-01A1CDA1A6E0}"/>
              </a:ext>
            </a:extLst>
          </p:cNvPr>
          <p:cNvGrpSpPr/>
          <p:nvPr/>
        </p:nvGrpSpPr>
        <p:grpSpPr>
          <a:xfrm>
            <a:off x="6446509" y="2801315"/>
            <a:ext cx="1261778" cy="1297515"/>
            <a:chOff x="6446509" y="2502211"/>
            <a:chExt cx="1261778" cy="1297515"/>
          </a:xfrm>
          <a:solidFill>
            <a:srgbClr val="579DA5"/>
          </a:solidFill>
        </p:grpSpPr>
        <p:sp>
          <p:nvSpPr>
            <p:cNvPr id="26" name="자유형: 도형 10">
              <a:extLst>
                <a:ext uri="{FF2B5EF4-FFF2-40B4-BE49-F238E27FC236}">
                  <a16:creationId xmlns:a16="http://schemas.microsoft.com/office/drawing/2014/main" xmlns="" id="{BE499C10-2E1D-8108-BA72-5A69A0A78EA6}"/>
                </a:ext>
              </a:extLst>
            </p:cNvPr>
            <p:cNvSpPr/>
            <p:nvPr/>
          </p:nvSpPr>
          <p:spPr>
            <a:xfrm>
              <a:off x="6726147" y="2502211"/>
              <a:ext cx="982140" cy="806032"/>
            </a:xfrm>
            <a:custGeom>
              <a:avLst/>
              <a:gdLst>
                <a:gd name="connsiteX0" fmla="*/ 0 w 1160080"/>
                <a:gd name="connsiteY0" fmla="*/ 232951 h 952067"/>
                <a:gd name="connsiteX1" fmla="*/ 86569 w 1160080"/>
                <a:gd name="connsiteY1" fmla="*/ 0 h 952067"/>
                <a:gd name="connsiteX2" fmla="*/ 1160080 w 1160080"/>
                <a:gd name="connsiteY2" fmla="*/ 801918 h 952067"/>
                <a:gd name="connsiteX3" fmla="*/ 1146182 w 1160080"/>
                <a:gd name="connsiteY3" fmla="*/ 813803 h 952067"/>
                <a:gd name="connsiteX4" fmla="*/ 962003 w 1160080"/>
                <a:gd name="connsiteY4" fmla="*/ 952067 h 952067"/>
                <a:gd name="connsiteX5" fmla="*/ 0 w 1160080"/>
                <a:gd name="connsiteY5" fmla="*/ 232951 h 952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60080" h="952067">
                  <a:moveTo>
                    <a:pt x="0" y="232951"/>
                  </a:moveTo>
                  <a:cubicBezTo>
                    <a:pt x="29030" y="154760"/>
                    <a:pt x="57215" y="78971"/>
                    <a:pt x="86569" y="0"/>
                  </a:cubicBezTo>
                  <a:cubicBezTo>
                    <a:pt x="522013" y="165345"/>
                    <a:pt x="878227" y="432716"/>
                    <a:pt x="1160080" y="801918"/>
                  </a:cubicBezTo>
                  <a:cubicBezTo>
                    <a:pt x="1154235" y="806919"/>
                    <a:pt x="1150404" y="810621"/>
                    <a:pt x="1146182" y="813803"/>
                  </a:cubicBezTo>
                  <a:cubicBezTo>
                    <a:pt x="1085590" y="859328"/>
                    <a:pt x="1024933" y="904788"/>
                    <a:pt x="962003" y="952067"/>
                  </a:cubicBezTo>
                  <a:cubicBezTo>
                    <a:pt x="709699" y="621441"/>
                    <a:pt x="390114" y="381411"/>
                    <a:pt x="0" y="232951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7" name="자유형: 도형 17">
              <a:extLst>
                <a:ext uri="{FF2B5EF4-FFF2-40B4-BE49-F238E27FC236}">
                  <a16:creationId xmlns:a16="http://schemas.microsoft.com/office/drawing/2014/main" xmlns="" id="{9308549B-8442-05CB-336D-A2B04E96E4D4}"/>
                </a:ext>
              </a:extLst>
            </p:cNvPr>
            <p:cNvSpPr/>
            <p:nvPr/>
          </p:nvSpPr>
          <p:spPr>
            <a:xfrm>
              <a:off x="6592706" y="2909076"/>
              <a:ext cx="775132" cy="635590"/>
            </a:xfrm>
            <a:custGeom>
              <a:avLst/>
              <a:gdLst>
                <a:gd name="connsiteX0" fmla="*/ 0 w 915568"/>
                <a:gd name="connsiteY0" fmla="*/ 183659 h 750743"/>
                <a:gd name="connsiteX1" fmla="*/ 68385 w 915568"/>
                <a:gd name="connsiteY1" fmla="*/ 0 h 750743"/>
                <a:gd name="connsiteX2" fmla="*/ 915569 w 915568"/>
                <a:gd name="connsiteY2" fmla="*/ 633066 h 750743"/>
                <a:gd name="connsiteX3" fmla="*/ 837767 w 915568"/>
                <a:gd name="connsiteY3" fmla="*/ 691580 h 750743"/>
                <a:gd name="connsiteX4" fmla="*/ 758991 w 915568"/>
                <a:gd name="connsiteY4" fmla="*/ 750743 h 750743"/>
                <a:gd name="connsiteX5" fmla="*/ 0 w 915568"/>
                <a:gd name="connsiteY5" fmla="*/ 183659 h 7507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568" h="750743">
                  <a:moveTo>
                    <a:pt x="0" y="183659"/>
                  </a:moveTo>
                  <a:cubicBezTo>
                    <a:pt x="22860" y="122223"/>
                    <a:pt x="45071" y="62540"/>
                    <a:pt x="68385" y="0"/>
                  </a:cubicBezTo>
                  <a:cubicBezTo>
                    <a:pt x="412130" y="130536"/>
                    <a:pt x="692165" y="341082"/>
                    <a:pt x="915569" y="633066"/>
                  </a:cubicBezTo>
                  <a:cubicBezTo>
                    <a:pt x="888683" y="653328"/>
                    <a:pt x="863225" y="672487"/>
                    <a:pt x="837767" y="691580"/>
                  </a:cubicBezTo>
                  <a:cubicBezTo>
                    <a:pt x="812829" y="710349"/>
                    <a:pt x="787826" y="729052"/>
                    <a:pt x="758991" y="750743"/>
                  </a:cubicBezTo>
                  <a:cubicBezTo>
                    <a:pt x="559875" y="491035"/>
                    <a:pt x="308285" y="300427"/>
                    <a:pt x="0" y="183659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28" name="자유형: 도형 32">
              <a:extLst>
                <a:ext uri="{FF2B5EF4-FFF2-40B4-BE49-F238E27FC236}">
                  <a16:creationId xmlns:a16="http://schemas.microsoft.com/office/drawing/2014/main" xmlns="" id="{35B5BB5E-8ED9-A743-05AD-96AB67A08544}"/>
                </a:ext>
              </a:extLst>
            </p:cNvPr>
            <p:cNvSpPr/>
            <p:nvPr/>
          </p:nvSpPr>
          <p:spPr>
            <a:xfrm>
              <a:off x="6446509" y="3350965"/>
              <a:ext cx="547233" cy="448761"/>
            </a:xfrm>
            <a:custGeom>
              <a:avLst/>
              <a:gdLst>
                <a:gd name="connsiteX0" fmla="*/ 0 w 646379"/>
                <a:gd name="connsiteY0" fmla="*/ 129627 h 530066"/>
                <a:gd name="connsiteX1" fmla="*/ 48383 w 646379"/>
                <a:gd name="connsiteY1" fmla="*/ 0 h 530066"/>
                <a:gd name="connsiteX2" fmla="*/ 646379 w 646379"/>
                <a:gd name="connsiteY2" fmla="*/ 447069 h 530066"/>
                <a:gd name="connsiteX3" fmla="*/ 535846 w 646379"/>
                <a:gd name="connsiteY3" fmla="*/ 530066 h 530066"/>
                <a:gd name="connsiteX4" fmla="*/ 297310 w 646379"/>
                <a:gd name="connsiteY4" fmla="*/ 292244 h 530066"/>
                <a:gd name="connsiteX5" fmla="*/ 0 w 646379"/>
                <a:gd name="connsiteY5" fmla="*/ 129627 h 5300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46379" h="530066">
                  <a:moveTo>
                    <a:pt x="0" y="129627"/>
                  </a:moveTo>
                  <a:cubicBezTo>
                    <a:pt x="16496" y="85335"/>
                    <a:pt x="31952" y="43902"/>
                    <a:pt x="48383" y="0"/>
                  </a:cubicBezTo>
                  <a:cubicBezTo>
                    <a:pt x="291270" y="92479"/>
                    <a:pt x="488957" y="240809"/>
                    <a:pt x="646379" y="447069"/>
                  </a:cubicBezTo>
                  <a:cubicBezTo>
                    <a:pt x="608972" y="475189"/>
                    <a:pt x="573578" y="501751"/>
                    <a:pt x="535846" y="530066"/>
                  </a:cubicBezTo>
                  <a:cubicBezTo>
                    <a:pt x="466162" y="439341"/>
                    <a:pt x="387581" y="359850"/>
                    <a:pt x="297310" y="292244"/>
                  </a:cubicBezTo>
                  <a:cubicBezTo>
                    <a:pt x="206844" y="224509"/>
                    <a:pt x="108585" y="170995"/>
                    <a:pt x="0" y="129627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29" name="그룹 48">
            <a:extLst>
              <a:ext uri="{FF2B5EF4-FFF2-40B4-BE49-F238E27FC236}">
                <a16:creationId xmlns:a16="http://schemas.microsoft.com/office/drawing/2014/main" xmlns="" id="{43F9F67D-6E6F-803A-0FAE-D6B2C4377465}"/>
              </a:ext>
            </a:extLst>
          </p:cNvPr>
          <p:cNvGrpSpPr/>
          <p:nvPr/>
        </p:nvGrpSpPr>
        <p:grpSpPr>
          <a:xfrm>
            <a:off x="6933153" y="3575624"/>
            <a:ext cx="1178753" cy="1108596"/>
            <a:chOff x="6933153" y="3276520"/>
            <a:chExt cx="1178753" cy="1108596"/>
          </a:xfrm>
          <a:solidFill>
            <a:srgbClr val="2B5474"/>
          </a:solidFill>
        </p:grpSpPr>
        <p:sp>
          <p:nvSpPr>
            <p:cNvPr id="30" name="자유형: 도형 5">
              <a:extLst>
                <a:ext uri="{FF2B5EF4-FFF2-40B4-BE49-F238E27FC236}">
                  <a16:creationId xmlns:a16="http://schemas.microsoft.com/office/drawing/2014/main" xmlns="" id="{A39981B3-89C7-8273-8A9E-877B55571331}"/>
                </a:ext>
              </a:extLst>
            </p:cNvPr>
            <p:cNvSpPr/>
            <p:nvPr/>
          </p:nvSpPr>
          <p:spPr>
            <a:xfrm>
              <a:off x="7599861" y="3276520"/>
              <a:ext cx="512045" cy="1082370"/>
            </a:xfrm>
            <a:custGeom>
              <a:avLst/>
              <a:gdLst>
                <a:gd name="connsiteX0" fmla="*/ 604816 w 604815"/>
                <a:gd name="connsiteY0" fmla="*/ 1278472 h 1278471"/>
                <a:gd name="connsiteX1" fmla="*/ 356019 w 604815"/>
                <a:gd name="connsiteY1" fmla="*/ 1278472 h 1278471"/>
                <a:gd name="connsiteX2" fmla="*/ 260487 w 604815"/>
                <a:gd name="connsiteY2" fmla="*/ 683397 h 1278471"/>
                <a:gd name="connsiteX3" fmla="*/ 0 w 604815"/>
                <a:gd name="connsiteY3" fmla="*/ 137160 h 1278471"/>
                <a:gd name="connsiteX4" fmla="*/ 206065 w 604815"/>
                <a:gd name="connsiteY4" fmla="*/ 0 h 1278471"/>
                <a:gd name="connsiteX5" fmla="*/ 222755 w 604815"/>
                <a:gd name="connsiteY5" fmla="*/ 23444 h 1278471"/>
                <a:gd name="connsiteX6" fmla="*/ 595074 w 604815"/>
                <a:gd name="connsiteY6" fmla="*/ 1100138 h 1278471"/>
                <a:gd name="connsiteX7" fmla="*/ 604816 w 604815"/>
                <a:gd name="connsiteY7" fmla="*/ 1198072 h 1278471"/>
                <a:gd name="connsiteX8" fmla="*/ 604816 w 604815"/>
                <a:gd name="connsiteY8" fmla="*/ 1278472 h 12784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4815" h="1278471">
                  <a:moveTo>
                    <a:pt x="604816" y="1278472"/>
                  </a:moveTo>
                  <a:cubicBezTo>
                    <a:pt x="522923" y="1278472"/>
                    <a:pt x="441029" y="1278472"/>
                    <a:pt x="356019" y="1278472"/>
                  </a:cubicBezTo>
                  <a:cubicBezTo>
                    <a:pt x="352512" y="1077213"/>
                    <a:pt x="321079" y="877837"/>
                    <a:pt x="260487" y="683397"/>
                  </a:cubicBezTo>
                  <a:cubicBezTo>
                    <a:pt x="200155" y="489801"/>
                    <a:pt x="113521" y="308610"/>
                    <a:pt x="0" y="137160"/>
                  </a:cubicBezTo>
                  <a:cubicBezTo>
                    <a:pt x="69100" y="91180"/>
                    <a:pt x="137030" y="45980"/>
                    <a:pt x="206065" y="0"/>
                  </a:cubicBezTo>
                  <a:cubicBezTo>
                    <a:pt x="212559" y="9092"/>
                    <a:pt x="218014" y="16041"/>
                    <a:pt x="222755" y="23444"/>
                  </a:cubicBezTo>
                  <a:cubicBezTo>
                    <a:pt x="434405" y="352057"/>
                    <a:pt x="559356" y="710673"/>
                    <a:pt x="595074" y="1100138"/>
                  </a:cubicBezTo>
                  <a:cubicBezTo>
                    <a:pt x="598062" y="1132804"/>
                    <a:pt x="601569" y="1165406"/>
                    <a:pt x="604816" y="1198072"/>
                  </a:cubicBezTo>
                  <a:cubicBezTo>
                    <a:pt x="604816" y="1224894"/>
                    <a:pt x="604816" y="1251650"/>
                    <a:pt x="604816" y="1278472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1" name="자유형: 도형 14">
              <a:extLst>
                <a:ext uri="{FF2B5EF4-FFF2-40B4-BE49-F238E27FC236}">
                  <a16:creationId xmlns:a16="http://schemas.microsoft.com/office/drawing/2014/main" xmlns="" id="{94F92964-00D8-0595-56DF-D0F43BAC7717}"/>
                </a:ext>
              </a:extLst>
            </p:cNvPr>
            <p:cNvSpPr/>
            <p:nvPr/>
          </p:nvSpPr>
          <p:spPr>
            <a:xfrm>
              <a:off x="7281902" y="3519155"/>
              <a:ext cx="403951" cy="854086"/>
            </a:xfrm>
            <a:custGeom>
              <a:avLst/>
              <a:gdLst>
                <a:gd name="connsiteX0" fmla="*/ 163332 w 477137"/>
                <a:gd name="connsiteY0" fmla="*/ 0 h 1008827"/>
                <a:gd name="connsiteX1" fmla="*/ 477137 w 477137"/>
                <a:gd name="connsiteY1" fmla="*/ 1008827 h 1008827"/>
                <a:gd name="connsiteX2" fmla="*/ 280944 w 477137"/>
                <a:gd name="connsiteY2" fmla="*/ 1008827 h 1008827"/>
                <a:gd name="connsiteX3" fmla="*/ 0 w 477137"/>
                <a:gd name="connsiteY3" fmla="*/ 108715 h 1008827"/>
                <a:gd name="connsiteX4" fmla="*/ 163332 w 477137"/>
                <a:gd name="connsiteY4" fmla="*/ 0 h 10088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137" h="1008827">
                  <a:moveTo>
                    <a:pt x="163332" y="0"/>
                  </a:moveTo>
                  <a:cubicBezTo>
                    <a:pt x="364656" y="306921"/>
                    <a:pt x="468630" y="640924"/>
                    <a:pt x="477137" y="1008827"/>
                  </a:cubicBezTo>
                  <a:cubicBezTo>
                    <a:pt x="411350" y="1008827"/>
                    <a:pt x="347706" y="1008827"/>
                    <a:pt x="280944" y="1008827"/>
                  </a:cubicBezTo>
                  <a:cubicBezTo>
                    <a:pt x="273995" y="684046"/>
                    <a:pt x="180347" y="384139"/>
                    <a:pt x="0" y="108715"/>
                  </a:cubicBezTo>
                  <a:cubicBezTo>
                    <a:pt x="53773" y="72931"/>
                    <a:pt x="107026" y="37472"/>
                    <a:pt x="163332" y="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33">
              <a:extLst>
                <a:ext uri="{FF2B5EF4-FFF2-40B4-BE49-F238E27FC236}">
                  <a16:creationId xmlns:a16="http://schemas.microsoft.com/office/drawing/2014/main" xmlns="" id="{13C46E70-1217-658D-C987-5903D6CF64C4}"/>
                </a:ext>
              </a:extLst>
            </p:cNvPr>
            <p:cNvSpPr/>
            <p:nvPr/>
          </p:nvSpPr>
          <p:spPr>
            <a:xfrm>
              <a:off x="6933153" y="3781801"/>
              <a:ext cx="285246" cy="603315"/>
            </a:xfrm>
            <a:custGeom>
              <a:avLst/>
              <a:gdLst>
                <a:gd name="connsiteX0" fmla="*/ 336925 w 336925"/>
                <a:gd name="connsiteY0" fmla="*/ 712622 h 712621"/>
                <a:gd name="connsiteX1" fmla="*/ 198856 w 336925"/>
                <a:gd name="connsiteY1" fmla="*/ 712622 h 712621"/>
                <a:gd name="connsiteX2" fmla="*/ 0 w 336925"/>
                <a:gd name="connsiteY2" fmla="*/ 76633 h 712621"/>
                <a:gd name="connsiteX3" fmla="*/ 115339 w 336925"/>
                <a:gd name="connsiteY3" fmla="*/ 0 h 712621"/>
                <a:gd name="connsiteX4" fmla="*/ 336925 w 336925"/>
                <a:gd name="connsiteY4" fmla="*/ 712622 h 712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6925" h="712621">
                  <a:moveTo>
                    <a:pt x="336925" y="712622"/>
                  </a:moveTo>
                  <a:cubicBezTo>
                    <a:pt x="289257" y="712622"/>
                    <a:pt x="245810" y="712622"/>
                    <a:pt x="198856" y="712622"/>
                  </a:cubicBezTo>
                  <a:cubicBezTo>
                    <a:pt x="192881" y="483502"/>
                    <a:pt x="128003" y="271463"/>
                    <a:pt x="0" y="76633"/>
                  </a:cubicBezTo>
                  <a:cubicBezTo>
                    <a:pt x="38512" y="51045"/>
                    <a:pt x="76114" y="26107"/>
                    <a:pt x="115339" y="0"/>
                  </a:cubicBezTo>
                  <a:cubicBezTo>
                    <a:pt x="257565" y="216391"/>
                    <a:pt x="330691" y="452005"/>
                    <a:pt x="336925" y="712622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33" name="그룹 45">
            <a:extLst>
              <a:ext uri="{FF2B5EF4-FFF2-40B4-BE49-F238E27FC236}">
                <a16:creationId xmlns:a16="http://schemas.microsoft.com/office/drawing/2014/main" xmlns="" id="{83FF5F85-E1F0-3502-F8E3-CBD16839333F}"/>
              </a:ext>
            </a:extLst>
          </p:cNvPr>
          <p:cNvGrpSpPr/>
          <p:nvPr/>
        </p:nvGrpSpPr>
        <p:grpSpPr>
          <a:xfrm>
            <a:off x="4517089" y="2783007"/>
            <a:ext cx="1253418" cy="1294049"/>
            <a:chOff x="4517089" y="2483903"/>
            <a:chExt cx="1253418" cy="1294049"/>
          </a:xfrm>
          <a:solidFill>
            <a:srgbClr val="579DA5"/>
          </a:solidFill>
        </p:grpSpPr>
        <p:sp>
          <p:nvSpPr>
            <p:cNvPr id="34" name="자유형: 도형 11">
              <a:extLst>
                <a:ext uri="{FF2B5EF4-FFF2-40B4-BE49-F238E27FC236}">
                  <a16:creationId xmlns:a16="http://schemas.microsoft.com/office/drawing/2014/main" xmlns="" id="{70BFFD5A-F306-04E6-9C43-153EE3DB9334}"/>
                </a:ext>
              </a:extLst>
            </p:cNvPr>
            <p:cNvSpPr/>
            <p:nvPr/>
          </p:nvSpPr>
          <p:spPr>
            <a:xfrm>
              <a:off x="4517089" y="2483903"/>
              <a:ext cx="995555" cy="785525"/>
            </a:xfrm>
            <a:custGeom>
              <a:avLst/>
              <a:gdLst>
                <a:gd name="connsiteX0" fmla="*/ 1095397 w 1175926"/>
                <a:gd name="connsiteY0" fmla="*/ 0 h 927843"/>
                <a:gd name="connsiteX1" fmla="*/ 1175926 w 1175926"/>
                <a:gd name="connsiteY1" fmla="*/ 235224 h 927843"/>
                <a:gd name="connsiteX2" fmla="*/ 636963 w 1175926"/>
                <a:gd name="connsiteY2" fmla="*/ 510843 h 927843"/>
                <a:gd name="connsiteX3" fmla="*/ 194894 w 1175926"/>
                <a:gd name="connsiteY3" fmla="*/ 927843 h 927843"/>
                <a:gd name="connsiteX4" fmla="*/ 0 w 1175926"/>
                <a:gd name="connsiteY4" fmla="*/ 773149 h 927843"/>
                <a:gd name="connsiteX5" fmla="*/ 1095397 w 1175926"/>
                <a:gd name="connsiteY5" fmla="*/ 0 h 9278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75926" h="927843">
                  <a:moveTo>
                    <a:pt x="1095397" y="0"/>
                  </a:moveTo>
                  <a:cubicBezTo>
                    <a:pt x="1122348" y="78711"/>
                    <a:pt x="1148585" y="155279"/>
                    <a:pt x="1175926" y="235224"/>
                  </a:cubicBezTo>
                  <a:cubicBezTo>
                    <a:pt x="982850" y="302505"/>
                    <a:pt x="803152" y="393556"/>
                    <a:pt x="636963" y="510843"/>
                  </a:cubicBezTo>
                  <a:cubicBezTo>
                    <a:pt x="470448" y="628390"/>
                    <a:pt x="323742" y="767044"/>
                    <a:pt x="194894" y="927843"/>
                  </a:cubicBezTo>
                  <a:cubicBezTo>
                    <a:pt x="130081" y="876408"/>
                    <a:pt x="66762" y="826077"/>
                    <a:pt x="0" y="773149"/>
                  </a:cubicBezTo>
                  <a:cubicBezTo>
                    <a:pt x="291985" y="411155"/>
                    <a:pt x="655407" y="154175"/>
                    <a:pt x="1095397" y="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15">
              <a:extLst>
                <a:ext uri="{FF2B5EF4-FFF2-40B4-BE49-F238E27FC236}">
                  <a16:creationId xmlns:a16="http://schemas.microsoft.com/office/drawing/2014/main" xmlns="" id="{A5934CBD-8FB7-090F-9AE9-89246CDB8CEE}"/>
                </a:ext>
              </a:extLst>
            </p:cNvPr>
            <p:cNvSpPr/>
            <p:nvPr/>
          </p:nvSpPr>
          <p:spPr>
            <a:xfrm>
              <a:off x="4850442" y="2894506"/>
              <a:ext cx="785249" cy="619644"/>
            </a:xfrm>
            <a:custGeom>
              <a:avLst/>
              <a:gdLst>
                <a:gd name="connsiteX0" fmla="*/ 927518 w 927518"/>
                <a:gd name="connsiteY0" fmla="*/ 185608 h 731909"/>
                <a:gd name="connsiteX1" fmla="*/ 500387 w 927518"/>
                <a:gd name="connsiteY1" fmla="*/ 404401 h 731909"/>
                <a:gd name="connsiteX2" fmla="*/ 153785 w 927518"/>
                <a:gd name="connsiteY2" fmla="*/ 731910 h 731909"/>
                <a:gd name="connsiteX3" fmla="*/ 0 w 927518"/>
                <a:gd name="connsiteY3" fmla="*/ 609752 h 731909"/>
                <a:gd name="connsiteX4" fmla="*/ 863679 w 927518"/>
                <a:gd name="connsiteY4" fmla="*/ 0 h 731909"/>
                <a:gd name="connsiteX5" fmla="*/ 927518 w 927518"/>
                <a:gd name="connsiteY5" fmla="*/ 185608 h 731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7518" h="731909">
                  <a:moveTo>
                    <a:pt x="927518" y="185608"/>
                  </a:moveTo>
                  <a:cubicBezTo>
                    <a:pt x="772954" y="239316"/>
                    <a:pt x="631313" y="311468"/>
                    <a:pt x="500387" y="404401"/>
                  </a:cubicBezTo>
                  <a:cubicBezTo>
                    <a:pt x="370176" y="496815"/>
                    <a:pt x="254837" y="605076"/>
                    <a:pt x="153785" y="731910"/>
                  </a:cubicBezTo>
                  <a:cubicBezTo>
                    <a:pt x="102350" y="691060"/>
                    <a:pt x="52344" y="651380"/>
                    <a:pt x="0" y="609752"/>
                  </a:cubicBezTo>
                  <a:cubicBezTo>
                    <a:pt x="230159" y="324456"/>
                    <a:pt x="516103" y="122353"/>
                    <a:pt x="863679" y="0"/>
                  </a:cubicBezTo>
                  <a:cubicBezTo>
                    <a:pt x="885046" y="62086"/>
                    <a:pt x="905762" y="122353"/>
                    <a:pt x="927518" y="185608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34">
              <a:extLst>
                <a:ext uri="{FF2B5EF4-FFF2-40B4-BE49-F238E27FC236}">
                  <a16:creationId xmlns:a16="http://schemas.microsoft.com/office/drawing/2014/main" xmlns="" id="{7D13AD3E-CE57-5A55-8A4B-E6EDE3E3A3DA}"/>
                </a:ext>
              </a:extLst>
            </p:cNvPr>
            <p:cNvSpPr/>
            <p:nvPr/>
          </p:nvSpPr>
          <p:spPr>
            <a:xfrm>
              <a:off x="5216292" y="3340793"/>
              <a:ext cx="554215" cy="437159"/>
            </a:xfrm>
            <a:custGeom>
              <a:avLst/>
              <a:gdLst>
                <a:gd name="connsiteX0" fmla="*/ 654627 w 654627"/>
                <a:gd name="connsiteY0" fmla="*/ 130860 h 516363"/>
                <a:gd name="connsiteX1" fmla="*/ 108130 w 654627"/>
                <a:gd name="connsiteY1" fmla="*/ 516363 h 516363"/>
                <a:gd name="connsiteX2" fmla="*/ 0 w 654627"/>
                <a:gd name="connsiteY2" fmla="*/ 430314 h 516363"/>
                <a:gd name="connsiteX3" fmla="*/ 609946 w 654627"/>
                <a:gd name="connsiteY3" fmla="*/ 0 h 516363"/>
                <a:gd name="connsiteX4" fmla="*/ 654627 w 654627"/>
                <a:gd name="connsiteY4" fmla="*/ 130860 h 516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4627" h="516363">
                  <a:moveTo>
                    <a:pt x="654627" y="130860"/>
                  </a:moveTo>
                  <a:cubicBezTo>
                    <a:pt x="432781" y="209442"/>
                    <a:pt x="252954" y="337705"/>
                    <a:pt x="108130" y="516363"/>
                  </a:cubicBezTo>
                  <a:cubicBezTo>
                    <a:pt x="71762" y="487399"/>
                    <a:pt x="37018" y="459733"/>
                    <a:pt x="0" y="430314"/>
                  </a:cubicBezTo>
                  <a:cubicBezTo>
                    <a:pt x="163007" y="228535"/>
                    <a:pt x="364656" y="85985"/>
                    <a:pt x="609946" y="0"/>
                  </a:cubicBezTo>
                  <a:cubicBezTo>
                    <a:pt x="625273" y="44746"/>
                    <a:pt x="639755" y="87154"/>
                    <a:pt x="654627" y="130860"/>
                  </a:cubicBezTo>
                  <a:close/>
                </a:path>
              </a:pathLst>
            </a:custGeom>
            <a:grpFill/>
            <a:ln w="648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sp>
        <p:nvSpPr>
          <p:cNvPr id="37" name="TextBox 51">
            <a:extLst>
              <a:ext uri="{FF2B5EF4-FFF2-40B4-BE49-F238E27FC236}">
                <a16:creationId xmlns:a16="http://schemas.microsoft.com/office/drawing/2014/main" xmlns="" id="{B8B2DB1C-345D-4DA5-8D44-6B97373AFCFF}"/>
              </a:ext>
            </a:extLst>
          </p:cNvPr>
          <p:cNvSpPr txBox="1"/>
          <p:nvPr/>
        </p:nvSpPr>
        <p:spPr>
          <a:xfrm>
            <a:off x="152401" y="5073544"/>
            <a:ext cx="3145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مجال مهم وحيوي يتطلب الكثير من الخبرة والمعرفة</a:t>
            </a:r>
            <a:endParaRPr lang="en-US" sz="3200" b="1" dirty="0">
              <a:solidFill>
                <a:srgbClr val="343C4F"/>
              </a:solidFill>
              <a:effectLst/>
              <a:latin typeface="Adobe Arabic" panose="02040503050201020203" pitchFamily="18" charset="-78"/>
              <a:ea typeface="Calibri" panose="020F0502020204030204" pitchFamily="34" charset="0"/>
              <a:cs typeface="Adobe Arabic" panose="02040503050201020203" pitchFamily="18" charset="-78"/>
            </a:endParaRPr>
          </a:p>
        </p:txBody>
      </p:sp>
      <p:sp>
        <p:nvSpPr>
          <p:cNvPr id="38" name="TextBox 54">
            <a:extLst>
              <a:ext uri="{FF2B5EF4-FFF2-40B4-BE49-F238E27FC236}">
                <a16:creationId xmlns:a16="http://schemas.microsoft.com/office/drawing/2014/main" xmlns="" id="{B5E2F9B1-3ABD-24F1-2EF8-87C12AEB9415}"/>
              </a:ext>
            </a:extLst>
          </p:cNvPr>
          <p:cNvSpPr txBox="1"/>
          <p:nvPr/>
        </p:nvSpPr>
        <p:spPr>
          <a:xfrm>
            <a:off x="689010" y="3639458"/>
            <a:ext cx="31458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أمراً حيوياً في العديد من الأحداث والمواقع</a:t>
            </a:r>
            <a:endParaRPr lang="ko-KR" altLang="en-US" sz="20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xmlns="" id="{577B2479-8AEB-7668-5C70-7E403330171B}"/>
              </a:ext>
            </a:extLst>
          </p:cNvPr>
          <p:cNvSpPr txBox="1"/>
          <p:nvPr/>
        </p:nvSpPr>
        <p:spPr>
          <a:xfrm>
            <a:off x="1918995" y="2205373"/>
            <a:ext cx="243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القدرة على التعامل مع المواقف الطارئة والأزمات</a:t>
            </a:r>
            <a:endParaRPr lang="ko-KR" altLang="en-US" sz="20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0" name="TextBox 60">
            <a:extLst>
              <a:ext uri="{FF2B5EF4-FFF2-40B4-BE49-F238E27FC236}">
                <a16:creationId xmlns:a16="http://schemas.microsoft.com/office/drawing/2014/main" xmlns="" id="{3D271B46-FC14-7D9D-CFC7-4CD41E71721E}"/>
              </a:ext>
            </a:extLst>
          </p:cNvPr>
          <p:cNvSpPr txBox="1"/>
          <p:nvPr/>
        </p:nvSpPr>
        <p:spPr>
          <a:xfrm flipH="1">
            <a:off x="8893769" y="5073544"/>
            <a:ext cx="24320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يهدف إلى ضمان الأمن والسلامة للجميع</a:t>
            </a:r>
            <a:endParaRPr lang="ko-KR" altLang="en-US" sz="20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1" name="TextBox 63">
            <a:extLst>
              <a:ext uri="{FF2B5EF4-FFF2-40B4-BE49-F238E27FC236}">
                <a16:creationId xmlns:a16="http://schemas.microsoft.com/office/drawing/2014/main" xmlns="" id="{B3EEDCC7-8431-AD49-1EEF-019E8E59C388}"/>
              </a:ext>
            </a:extLst>
          </p:cNvPr>
          <p:cNvSpPr txBox="1"/>
          <p:nvPr/>
        </p:nvSpPr>
        <p:spPr>
          <a:xfrm flipH="1">
            <a:off x="8357159" y="3639458"/>
            <a:ext cx="331971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2B5474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مجالاً مهماً يتطلب الكثير من الخبرة والمعرفة والمهارات الفعالة</a:t>
            </a:r>
            <a:endParaRPr lang="ko-KR" altLang="en-US" sz="2000" b="1" dirty="0">
              <a:solidFill>
                <a:srgbClr val="2B5474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2" name="TextBox 66">
            <a:extLst>
              <a:ext uri="{FF2B5EF4-FFF2-40B4-BE49-F238E27FC236}">
                <a16:creationId xmlns:a16="http://schemas.microsoft.com/office/drawing/2014/main" xmlns="" id="{B6B4A91F-666F-D20B-7232-0EEBA4FDC203}"/>
              </a:ext>
            </a:extLst>
          </p:cNvPr>
          <p:cNvSpPr txBox="1"/>
          <p:nvPr/>
        </p:nvSpPr>
        <p:spPr>
          <a:xfrm flipH="1">
            <a:off x="7800116" y="2205373"/>
            <a:ext cx="4232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579DA5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مهارات إدارة الحشود والجماهير تعتبر مهمة للكثير من المجالات المهنية والتجارية</a:t>
            </a:r>
            <a:endParaRPr lang="ko-KR" altLang="en-US" sz="2000" b="1" dirty="0">
              <a:solidFill>
                <a:srgbClr val="579DA5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3" name="TextBox 72">
            <a:extLst>
              <a:ext uri="{FF2B5EF4-FFF2-40B4-BE49-F238E27FC236}">
                <a16:creationId xmlns:a16="http://schemas.microsoft.com/office/drawing/2014/main" xmlns="" id="{AA28ABA3-13FF-2B98-CE82-790D7E5EDCA3}"/>
              </a:ext>
            </a:extLst>
          </p:cNvPr>
          <p:cNvSpPr txBox="1"/>
          <p:nvPr/>
        </p:nvSpPr>
        <p:spPr>
          <a:xfrm flipH="1">
            <a:off x="4119589" y="1514279"/>
            <a:ext cx="39528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ar-SA" sz="2400" b="1" dirty="0">
                <a:solidFill>
                  <a:srgbClr val="343C4F"/>
                </a:solidFill>
                <a:latin typeface="Adobe Arabic" panose="02040503050201020203" pitchFamily="18" charset="-78"/>
                <a:cs typeface="Adobe Arabic" panose="02040503050201020203" pitchFamily="18" charset="-78"/>
              </a:rPr>
              <a:t>تحسين الأمن والسلامة ومنع الحوادث</a:t>
            </a:r>
            <a:endParaRPr lang="ko-KR" altLang="en-US" sz="2000" b="1" dirty="0">
              <a:solidFill>
                <a:srgbClr val="343C4F"/>
              </a:solidFill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44" name="Graphic 11">
            <a:extLst>
              <a:ext uri="{FF2B5EF4-FFF2-40B4-BE49-F238E27FC236}">
                <a16:creationId xmlns:a16="http://schemas.microsoft.com/office/drawing/2014/main" xmlns="" id="{110C0140-FABC-8BD7-9703-7B82EA5FA3F2}"/>
              </a:ext>
            </a:extLst>
          </p:cNvPr>
          <p:cNvSpPr/>
          <p:nvPr/>
        </p:nvSpPr>
        <p:spPr>
          <a:xfrm>
            <a:off x="5528849" y="3980820"/>
            <a:ext cx="1087127" cy="2803952"/>
          </a:xfrm>
          <a:custGeom>
            <a:avLst/>
            <a:gdLst>
              <a:gd name="connsiteX0" fmla="*/ 1732970 w 1743075"/>
              <a:gd name="connsiteY0" fmla="*/ 1329937 h 4495800"/>
              <a:gd name="connsiteX1" fmla="*/ 1726302 w 1743075"/>
              <a:gd name="connsiteY1" fmla="*/ 1291837 h 4495800"/>
              <a:gd name="connsiteX2" fmla="*/ 1698680 w 1743075"/>
              <a:gd name="connsiteY2" fmla="*/ 1230877 h 4495800"/>
              <a:gd name="connsiteX3" fmla="*/ 1666295 w 1743075"/>
              <a:gd name="connsiteY3" fmla="*/ 1177537 h 4495800"/>
              <a:gd name="connsiteX4" fmla="*/ 1643435 w 1743075"/>
              <a:gd name="connsiteY4" fmla="*/ 1128959 h 4495800"/>
              <a:gd name="connsiteX5" fmla="*/ 1636767 w 1743075"/>
              <a:gd name="connsiteY5" fmla="*/ 1117529 h 4495800"/>
              <a:gd name="connsiteX6" fmla="*/ 1595810 w 1743075"/>
              <a:gd name="connsiteY6" fmla="*/ 1023232 h 4495800"/>
              <a:gd name="connsiteX7" fmla="*/ 1586285 w 1743075"/>
              <a:gd name="connsiteY7" fmla="*/ 1007039 h 4495800"/>
              <a:gd name="connsiteX8" fmla="*/ 1573902 w 1743075"/>
              <a:gd name="connsiteY8" fmla="*/ 972749 h 4495800"/>
              <a:gd name="connsiteX9" fmla="*/ 1560567 w 1743075"/>
              <a:gd name="connsiteY9" fmla="*/ 923219 h 4495800"/>
              <a:gd name="connsiteX10" fmla="*/ 1550090 w 1743075"/>
              <a:gd name="connsiteY10" fmla="*/ 880357 h 4495800"/>
              <a:gd name="connsiteX11" fmla="*/ 1547232 w 1743075"/>
              <a:gd name="connsiteY11" fmla="*/ 863212 h 4495800"/>
              <a:gd name="connsiteX12" fmla="*/ 1508180 w 1743075"/>
              <a:gd name="connsiteY12" fmla="*/ 747959 h 4495800"/>
              <a:gd name="connsiteX13" fmla="*/ 1468175 w 1743075"/>
              <a:gd name="connsiteY13" fmla="*/ 705097 h 4495800"/>
              <a:gd name="connsiteX14" fmla="*/ 1428170 w 1743075"/>
              <a:gd name="connsiteY14" fmla="*/ 685094 h 4495800"/>
              <a:gd name="connsiteX15" fmla="*/ 1380545 w 1743075"/>
              <a:gd name="connsiteY15" fmla="*/ 669854 h 4495800"/>
              <a:gd name="connsiteX16" fmla="*/ 1303392 w 1743075"/>
              <a:gd name="connsiteY16" fmla="*/ 650804 h 4495800"/>
              <a:gd name="connsiteX17" fmla="*/ 1301487 w 1743075"/>
              <a:gd name="connsiteY17" fmla="*/ 649852 h 4495800"/>
              <a:gd name="connsiteX18" fmla="*/ 1223382 w 1743075"/>
              <a:gd name="connsiteY18" fmla="*/ 629849 h 4495800"/>
              <a:gd name="connsiteX19" fmla="*/ 1160517 w 1743075"/>
              <a:gd name="connsiteY19" fmla="*/ 610799 h 4495800"/>
              <a:gd name="connsiteX20" fmla="*/ 1101462 w 1743075"/>
              <a:gd name="connsiteY20" fmla="*/ 511739 h 4495800"/>
              <a:gd name="connsiteX21" fmla="*/ 1106225 w 1743075"/>
              <a:gd name="connsiteY21" fmla="*/ 422204 h 4495800"/>
              <a:gd name="connsiteX22" fmla="*/ 1119560 w 1743075"/>
              <a:gd name="connsiteY22" fmla="*/ 398392 h 4495800"/>
              <a:gd name="connsiteX23" fmla="*/ 1150040 w 1743075"/>
              <a:gd name="connsiteY23" fmla="*/ 352672 h 4495800"/>
              <a:gd name="connsiteX24" fmla="*/ 1155755 w 1743075"/>
              <a:gd name="connsiteY24" fmla="*/ 326002 h 4495800"/>
              <a:gd name="connsiteX25" fmla="*/ 1153850 w 1743075"/>
              <a:gd name="connsiteY25" fmla="*/ 263137 h 4495800"/>
              <a:gd name="connsiteX26" fmla="*/ 1135752 w 1743075"/>
              <a:gd name="connsiteY26" fmla="*/ 252659 h 4495800"/>
              <a:gd name="connsiteX27" fmla="*/ 1124322 w 1743075"/>
              <a:gd name="connsiteY27" fmla="*/ 241229 h 4495800"/>
              <a:gd name="connsiteX28" fmla="*/ 1125275 w 1743075"/>
              <a:gd name="connsiteY28" fmla="*/ 203129 h 4495800"/>
              <a:gd name="connsiteX29" fmla="*/ 1124322 w 1743075"/>
              <a:gd name="connsiteY29" fmla="*/ 182174 h 4495800"/>
              <a:gd name="connsiteX30" fmla="*/ 1074792 w 1743075"/>
              <a:gd name="connsiteY30" fmla="*/ 56444 h 4495800"/>
              <a:gd name="connsiteX31" fmla="*/ 1048122 w 1743075"/>
              <a:gd name="connsiteY31" fmla="*/ 37394 h 4495800"/>
              <a:gd name="connsiteX32" fmla="*/ 1005260 w 1743075"/>
              <a:gd name="connsiteY32" fmla="*/ 20249 h 4495800"/>
              <a:gd name="connsiteX33" fmla="*/ 873815 w 1743075"/>
              <a:gd name="connsiteY33" fmla="*/ 24059 h 4495800"/>
              <a:gd name="connsiteX34" fmla="*/ 782375 w 1743075"/>
              <a:gd name="connsiteY34" fmla="*/ 104069 h 4495800"/>
              <a:gd name="connsiteX35" fmla="*/ 775707 w 1743075"/>
              <a:gd name="connsiteY35" fmla="*/ 117404 h 4495800"/>
              <a:gd name="connsiteX36" fmla="*/ 769040 w 1743075"/>
              <a:gd name="connsiteY36" fmla="*/ 159314 h 4495800"/>
              <a:gd name="connsiteX37" fmla="*/ 759515 w 1743075"/>
              <a:gd name="connsiteY37" fmla="*/ 293617 h 4495800"/>
              <a:gd name="connsiteX38" fmla="*/ 759515 w 1743075"/>
              <a:gd name="connsiteY38" fmla="*/ 297427 h 4495800"/>
              <a:gd name="connsiteX39" fmla="*/ 762372 w 1743075"/>
              <a:gd name="connsiteY39" fmla="*/ 370769 h 4495800"/>
              <a:gd name="connsiteX40" fmla="*/ 786185 w 1743075"/>
              <a:gd name="connsiteY40" fmla="*/ 424109 h 4495800"/>
              <a:gd name="connsiteX41" fmla="*/ 799520 w 1743075"/>
              <a:gd name="connsiteY41" fmla="*/ 446969 h 4495800"/>
              <a:gd name="connsiteX42" fmla="*/ 811902 w 1743075"/>
              <a:gd name="connsiteY42" fmla="*/ 517454 h 4495800"/>
              <a:gd name="connsiteX43" fmla="*/ 806187 w 1743075"/>
              <a:gd name="connsiteY43" fmla="*/ 540314 h 4495800"/>
              <a:gd name="connsiteX44" fmla="*/ 729035 w 1743075"/>
              <a:gd name="connsiteY44" fmla="*/ 576509 h 4495800"/>
              <a:gd name="connsiteX45" fmla="*/ 717605 w 1743075"/>
              <a:gd name="connsiteY45" fmla="*/ 579367 h 4495800"/>
              <a:gd name="connsiteX46" fmla="*/ 546155 w 1743075"/>
              <a:gd name="connsiteY46" fmla="*/ 617467 h 4495800"/>
              <a:gd name="connsiteX47" fmla="*/ 469955 w 1743075"/>
              <a:gd name="connsiteY47" fmla="*/ 627944 h 4495800"/>
              <a:gd name="connsiteX48" fmla="*/ 396612 w 1743075"/>
              <a:gd name="connsiteY48" fmla="*/ 646994 h 4495800"/>
              <a:gd name="connsiteX49" fmla="*/ 348035 w 1743075"/>
              <a:gd name="connsiteY49" fmla="*/ 688904 h 4495800"/>
              <a:gd name="connsiteX50" fmla="*/ 311840 w 1743075"/>
              <a:gd name="connsiteY50" fmla="*/ 807014 h 4495800"/>
              <a:gd name="connsiteX51" fmla="*/ 287075 w 1743075"/>
              <a:gd name="connsiteY51" fmla="*/ 848924 h 4495800"/>
              <a:gd name="connsiteX52" fmla="*/ 246117 w 1743075"/>
              <a:gd name="connsiteY52" fmla="*/ 896549 h 4495800"/>
              <a:gd name="connsiteX53" fmla="*/ 233735 w 1743075"/>
              <a:gd name="connsiteY53" fmla="*/ 922267 h 4495800"/>
              <a:gd name="connsiteX54" fmla="*/ 164202 w 1743075"/>
              <a:gd name="connsiteY54" fmla="*/ 1008944 h 4495800"/>
              <a:gd name="connsiteX55" fmla="*/ 152772 w 1743075"/>
              <a:gd name="connsiteY55" fmla="*/ 1024184 h 4495800"/>
              <a:gd name="connsiteX56" fmla="*/ 81335 w 1743075"/>
              <a:gd name="connsiteY56" fmla="*/ 1130864 h 4495800"/>
              <a:gd name="connsiteX57" fmla="*/ 10850 w 1743075"/>
              <a:gd name="connsiteY57" fmla="*/ 1280407 h 4495800"/>
              <a:gd name="connsiteX58" fmla="*/ 27042 w 1743075"/>
              <a:gd name="connsiteY58" fmla="*/ 1395659 h 4495800"/>
              <a:gd name="connsiteX59" fmla="*/ 61332 w 1743075"/>
              <a:gd name="connsiteY59" fmla="*/ 1453762 h 4495800"/>
              <a:gd name="connsiteX60" fmla="*/ 74667 w 1743075"/>
              <a:gd name="connsiteY60" fmla="*/ 1474717 h 4495800"/>
              <a:gd name="connsiteX61" fmla="*/ 97527 w 1743075"/>
              <a:gd name="connsiteY61" fmla="*/ 1509007 h 4495800"/>
              <a:gd name="connsiteX62" fmla="*/ 108005 w 1743075"/>
              <a:gd name="connsiteY62" fmla="*/ 1522342 h 4495800"/>
              <a:gd name="connsiteX63" fmla="*/ 162297 w 1743075"/>
              <a:gd name="connsiteY63" fmla="*/ 1602352 h 4495800"/>
              <a:gd name="connsiteX64" fmla="*/ 201350 w 1743075"/>
              <a:gd name="connsiteY64" fmla="*/ 1654739 h 4495800"/>
              <a:gd name="connsiteX65" fmla="*/ 288980 w 1743075"/>
              <a:gd name="connsiteY65" fmla="*/ 1768087 h 4495800"/>
              <a:gd name="connsiteX66" fmla="*/ 300410 w 1743075"/>
              <a:gd name="connsiteY66" fmla="*/ 1810949 h 4495800"/>
              <a:gd name="connsiteX67" fmla="*/ 288027 w 1743075"/>
              <a:gd name="connsiteY67" fmla="*/ 1909057 h 4495800"/>
              <a:gd name="connsiteX68" fmla="*/ 279455 w 1743075"/>
              <a:gd name="connsiteY68" fmla="*/ 2064314 h 4495800"/>
              <a:gd name="connsiteX69" fmla="*/ 277550 w 1743075"/>
              <a:gd name="connsiteY69" fmla="*/ 2079554 h 4495800"/>
              <a:gd name="connsiteX70" fmla="*/ 266120 w 1743075"/>
              <a:gd name="connsiteY70" fmla="*/ 2192902 h 4495800"/>
              <a:gd name="connsiteX71" fmla="*/ 265167 w 1743075"/>
              <a:gd name="connsiteY71" fmla="*/ 2338634 h 4495800"/>
              <a:gd name="connsiteX72" fmla="*/ 251832 w 1743075"/>
              <a:gd name="connsiteY72" fmla="*/ 2463412 h 4495800"/>
              <a:gd name="connsiteX73" fmla="*/ 268025 w 1743075"/>
              <a:gd name="connsiteY73" fmla="*/ 2496749 h 4495800"/>
              <a:gd name="connsiteX74" fmla="*/ 358512 w 1743075"/>
              <a:gd name="connsiteY74" fmla="*/ 2521514 h 4495800"/>
              <a:gd name="connsiteX75" fmla="*/ 377562 w 1743075"/>
              <a:gd name="connsiteY75" fmla="*/ 2525324 h 4495800"/>
              <a:gd name="connsiteX76" fmla="*/ 467097 w 1743075"/>
              <a:gd name="connsiteY76" fmla="*/ 2499607 h 4495800"/>
              <a:gd name="connsiteX77" fmla="*/ 496625 w 1743075"/>
              <a:gd name="connsiteY77" fmla="*/ 2472937 h 4495800"/>
              <a:gd name="connsiteX78" fmla="*/ 498530 w 1743075"/>
              <a:gd name="connsiteY78" fmla="*/ 2500559 h 4495800"/>
              <a:gd name="connsiteX79" fmla="*/ 497577 w 1743075"/>
              <a:gd name="connsiteY79" fmla="*/ 2653912 h 4495800"/>
              <a:gd name="connsiteX80" fmla="*/ 491862 w 1743075"/>
              <a:gd name="connsiteY80" fmla="*/ 2752972 h 4495800"/>
              <a:gd name="connsiteX81" fmla="*/ 489957 w 1743075"/>
              <a:gd name="connsiteY81" fmla="*/ 2915849 h 4495800"/>
              <a:gd name="connsiteX82" fmla="*/ 483290 w 1743075"/>
              <a:gd name="connsiteY82" fmla="*/ 3303517 h 4495800"/>
              <a:gd name="connsiteX83" fmla="*/ 483290 w 1743075"/>
              <a:gd name="connsiteY83" fmla="*/ 3423532 h 4495800"/>
              <a:gd name="connsiteX84" fmla="*/ 489005 w 1743075"/>
              <a:gd name="connsiteY84" fmla="*/ 3666419 h 4495800"/>
              <a:gd name="connsiteX85" fmla="*/ 497577 w 1743075"/>
              <a:gd name="connsiteY85" fmla="*/ 3953122 h 4495800"/>
              <a:gd name="connsiteX86" fmla="*/ 498530 w 1743075"/>
              <a:gd name="connsiteY86" fmla="*/ 3964552 h 4495800"/>
              <a:gd name="connsiteX87" fmla="*/ 505197 w 1743075"/>
              <a:gd name="connsiteY87" fmla="*/ 4019797 h 4495800"/>
              <a:gd name="connsiteX88" fmla="*/ 507102 w 1743075"/>
              <a:gd name="connsiteY88" fmla="*/ 4083614 h 4495800"/>
              <a:gd name="connsiteX89" fmla="*/ 513770 w 1743075"/>
              <a:gd name="connsiteY89" fmla="*/ 4111237 h 4495800"/>
              <a:gd name="connsiteX90" fmla="*/ 539487 w 1743075"/>
              <a:gd name="connsiteY90" fmla="*/ 4176959 h 4495800"/>
              <a:gd name="connsiteX91" fmla="*/ 562347 w 1743075"/>
              <a:gd name="connsiteY91" fmla="*/ 4278877 h 4495800"/>
              <a:gd name="connsiteX92" fmla="*/ 561395 w 1743075"/>
              <a:gd name="connsiteY92" fmla="*/ 4299832 h 4495800"/>
              <a:gd name="connsiteX93" fmla="*/ 551870 w 1743075"/>
              <a:gd name="connsiteY93" fmla="*/ 4354124 h 4495800"/>
              <a:gd name="connsiteX94" fmla="*/ 583302 w 1743075"/>
              <a:gd name="connsiteY94" fmla="*/ 4404607 h 4495800"/>
              <a:gd name="connsiteX95" fmla="*/ 600447 w 1743075"/>
              <a:gd name="connsiteY95" fmla="*/ 4423657 h 4495800"/>
              <a:gd name="connsiteX96" fmla="*/ 628070 w 1743075"/>
              <a:gd name="connsiteY96" fmla="*/ 4459852 h 4495800"/>
              <a:gd name="connsiteX97" fmla="*/ 690935 w 1743075"/>
              <a:gd name="connsiteY97" fmla="*/ 4483664 h 4495800"/>
              <a:gd name="connsiteX98" fmla="*/ 762372 w 1743075"/>
              <a:gd name="connsiteY98" fmla="*/ 4492237 h 4495800"/>
              <a:gd name="connsiteX99" fmla="*/ 898580 w 1743075"/>
              <a:gd name="connsiteY99" fmla="*/ 4493189 h 4495800"/>
              <a:gd name="connsiteX100" fmla="*/ 913820 w 1743075"/>
              <a:gd name="connsiteY100" fmla="*/ 4464614 h 4495800"/>
              <a:gd name="connsiteX101" fmla="*/ 901437 w 1743075"/>
              <a:gd name="connsiteY101" fmla="*/ 4434134 h 4495800"/>
              <a:gd name="connsiteX102" fmla="*/ 869052 w 1743075"/>
              <a:gd name="connsiteY102" fmla="*/ 4351267 h 4495800"/>
              <a:gd name="connsiteX103" fmla="*/ 859527 w 1743075"/>
              <a:gd name="connsiteY103" fmla="*/ 4338884 h 4495800"/>
              <a:gd name="connsiteX104" fmla="*/ 811902 w 1743075"/>
              <a:gd name="connsiteY104" fmla="*/ 4263637 h 4495800"/>
              <a:gd name="connsiteX105" fmla="*/ 812855 w 1743075"/>
              <a:gd name="connsiteY105" fmla="*/ 4206487 h 4495800"/>
              <a:gd name="connsiteX106" fmla="*/ 823332 w 1743075"/>
              <a:gd name="connsiteY106" fmla="*/ 4165529 h 4495800"/>
              <a:gd name="connsiteX107" fmla="*/ 841430 w 1743075"/>
              <a:gd name="connsiteY107" fmla="*/ 4050277 h 4495800"/>
              <a:gd name="connsiteX108" fmla="*/ 849050 w 1743075"/>
              <a:gd name="connsiteY108" fmla="*/ 3982649 h 4495800"/>
              <a:gd name="connsiteX109" fmla="*/ 837620 w 1743075"/>
              <a:gd name="connsiteY109" fmla="*/ 3734999 h 4495800"/>
              <a:gd name="connsiteX110" fmla="*/ 826190 w 1743075"/>
              <a:gd name="connsiteY110" fmla="*/ 3662609 h 4495800"/>
              <a:gd name="connsiteX111" fmla="*/ 807140 w 1743075"/>
              <a:gd name="connsiteY111" fmla="*/ 3601649 h 4495800"/>
              <a:gd name="connsiteX112" fmla="*/ 789995 w 1743075"/>
              <a:gd name="connsiteY112" fmla="*/ 3537832 h 4495800"/>
              <a:gd name="connsiteX113" fmla="*/ 786185 w 1743075"/>
              <a:gd name="connsiteY113" fmla="*/ 3494017 h 4495800"/>
              <a:gd name="connsiteX114" fmla="*/ 790947 w 1743075"/>
              <a:gd name="connsiteY114" fmla="*/ 3454012 h 4495800"/>
              <a:gd name="connsiteX115" fmla="*/ 798567 w 1743075"/>
              <a:gd name="connsiteY115" fmla="*/ 3393052 h 4495800"/>
              <a:gd name="connsiteX116" fmla="*/ 799520 w 1743075"/>
              <a:gd name="connsiteY116" fmla="*/ 3274942 h 4495800"/>
              <a:gd name="connsiteX117" fmla="*/ 803330 w 1743075"/>
              <a:gd name="connsiteY117" fmla="*/ 3260654 h 4495800"/>
              <a:gd name="connsiteX118" fmla="*/ 819522 w 1743075"/>
              <a:gd name="connsiteY118" fmla="*/ 3223507 h 4495800"/>
              <a:gd name="connsiteX119" fmla="*/ 825237 w 1743075"/>
              <a:gd name="connsiteY119" fmla="*/ 3178739 h 4495800"/>
              <a:gd name="connsiteX120" fmla="*/ 903342 w 1743075"/>
              <a:gd name="connsiteY120" fmla="*/ 2818694 h 4495800"/>
              <a:gd name="connsiteX121" fmla="*/ 921440 w 1743075"/>
              <a:gd name="connsiteY121" fmla="*/ 2752019 h 4495800"/>
              <a:gd name="connsiteX122" fmla="*/ 927155 w 1743075"/>
              <a:gd name="connsiteY122" fmla="*/ 2753924 h 4495800"/>
              <a:gd name="connsiteX123" fmla="*/ 917630 w 1743075"/>
              <a:gd name="connsiteY123" fmla="*/ 2838697 h 4495800"/>
              <a:gd name="connsiteX124" fmla="*/ 899532 w 1743075"/>
              <a:gd name="connsiteY124" fmla="*/ 3093967 h 4495800"/>
              <a:gd name="connsiteX125" fmla="*/ 902390 w 1743075"/>
              <a:gd name="connsiteY125" fmla="*/ 3124447 h 4495800"/>
              <a:gd name="connsiteX126" fmla="*/ 893817 w 1743075"/>
              <a:gd name="connsiteY126" fmla="*/ 3190169 h 4495800"/>
              <a:gd name="connsiteX127" fmla="*/ 894770 w 1743075"/>
              <a:gd name="connsiteY127" fmla="*/ 3224459 h 4495800"/>
              <a:gd name="connsiteX128" fmla="*/ 905247 w 1743075"/>
              <a:gd name="connsiteY128" fmla="*/ 3328282 h 4495800"/>
              <a:gd name="connsiteX129" fmla="*/ 905247 w 1743075"/>
              <a:gd name="connsiteY129" fmla="*/ 3412102 h 4495800"/>
              <a:gd name="connsiteX130" fmla="*/ 913820 w 1743075"/>
              <a:gd name="connsiteY130" fmla="*/ 3633082 h 4495800"/>
              <a:gd name="connsiteX131" fmla="*/ 919535 w 1743075"/>
              <a:gd name="connsiteY131" fmla="*/ 3730237 h 4495800"/>
              <a:gd name="connsiteX132" fmla="*/ 916677 w 1743075"/>
              <a:gd name="connsiteY132" fmla="*/ 3760717 h 4495800"/>
              <a:gd name="connsiteX133" fmla="*/ 896675 w 1743075"/>
              <a:gd name="connsiteY133" fmla="*/ 3862634 h 4495800"/>
              <a:gd name="connsiteX134" fmla="*/ 883340 w 1743075"/>
              <a:gd name="connsiteY134" fmla="*/ 4033132 h 4495800"/>
              <a:gd name="connsiteX135" fmla="*/ 855717 w 1743075"/>
              <a:gd name="connsiteY135" fmla="*/ 4201724 h 4495800"/>
              <a:gd name="connsiteX136" fmla="*/ 880482 w 1743075"/>
              <a:gd name="connsiteY136" fmla="*/ 4262684 h 4495800"/>
              <a:gd name="connsiteX137" fmla="*/ 936680 w 1743075"/>
              <a:gd name="connsiteY137" fmla="*/ 4289354 h 4495800"/>
              <a:gd name="connsiteX138" fmla="*/ 979542 w 1743075"/>
              <a:gd name="connsiteY138" fmla="*/ 4295069 h 4495800"/>
              <a:gd name="connsiteX139" fmla="*/ 1015737 w 1743075"/>
              <a:gd name="connsiteY139" fmla="*/ 4306499 h 4495800"/>
              <a:gd name="connsiteX140" fmla="*/ 1038597 w 1743075"/>
              <a:gd name="connsiteY140" fmla="*/ 4339837 h 4495800"/>
              <a:gd name="connsiteX141" fmla="*/ 1059552 w 1743075"/>
              <a:gd name="connsiteY141" fmla="*/ 4361744 h 4495800"/>
              <a:gd name="connsiteX142" fmla="*/ 1170995 w 1743075"/>
              <a:gd name="connsiteY142" fmla="*/ 4391272 h 4495800"/>
              <a:gd name="connsiteX143" fmla="*/ 1283390 w 1743075"/>
              <a:gd name="connsiteY143" fmla="*/ 4390319 h 4495800"/>
              <a:gd name="connsiteX144" fmla="*/ 1321490 w 1743075"/>
              <a:gd name="connsiteY144" fmla="*/ 4385557 h 4495800"/>
              <a:gd name="connsiteX145" fmla="*/ 1333872 w 1743075"/>
              <a:gd name="connsiteY145" fmla="*/ 4358887 h 4495800"/>
              <a:gd name="connsiteX146" fmla="*/ 1317680 w 1743075"/>
              <a:gd name="connsiteY146" fmla="*/ 4324597 h 4495800"/>
              <a:gd name="connsiteX147" fmla="*/ 1297677 w 1743075"/>
              <a:gd name="connsiteY147" fmla="*/ 4296974 h 4495800"/>
              <a:gd name="connsiteX148" fmla="*/ 1258625 w 1743075"/>
              <a:gd name="connsiteY148" fmla="*/ 4268399 h 4495800"/>
              <a:gd name="connsiteX149" fmla="*/ 1196712 w 1743075"/>
              <a:gd name="connsiteY149" fmla="*/ 4203629 h 4495800"/>
              <a:gd name="connsiteX150" fmla="*/ 1195760 w 1743075"/>
              <a:gd name="connsiteY150" fmla="*/ 4201724 h 4495800"/>
              <a:gd name="connsiteX151" fmla="*/ 1173852 w 1743075"/>
              <a:gd name="connsiteY151" fmla="*/ 4137907 h 4495800"/>
              <a:gd name="connsiteX152" fmla="*/ 1159565 w 1743075"/>
              <a:gd name="connsiteY152" fmla="*/ 4061707 h 4495800"/>
              <a:gd name="connsiteX153" fmla="*/ 1165280 w 1743075"/>
              <a:gd name="connsiteY153" fmla="*/ 4002652 h 4495800"/>
              <a:gd name="connsiteX154" fmla="*/ 1172900 w 1743075"/>
              <a:gd name="connsiteY154" fmla="*/ 3971219 h 4495800"/>
              <a:gd name="connsiteX155" fmla="*/ 1185282 w 1743075"/>
              <a:gd name="connsiteY155" fmla="*/ 3875017 h 4495800"/>
              <a:gd name="connsiteX156" fmla="*/ 1194807 w 1743075"/>
              <a:gd name="connsiteY156" fmla="*/ 3808342 h 4495800"/>
              <a:gd name="connsiteX157" fmla="*/ 1204332 w 1743075"/>
              <a:gd name="connsiteY157" fmla="*/ 3674992 h 4495800"/>
              <a:gd name="connsiteX158" fmla="*/ 1206237 w 1743075"/>
              <a:gd name="connsiteY158" fmla="*/ 3661657 h 4495800"/>
              <a:gd name="connsiteX159" fmla="*/ 1226240 w 1743075"/>
              <a:gd name="connsiteY159" fmla="*/ 3498779 h 4495800"/>
              <a:gd name="connsiteX160" fmla="*/ 1231002 w 1743075"/>
              <a:gd name="connsiteY160" fmla="*/ 3436867 h 4495800"/>
              <a:gd name="connsiteX161" fmla="*/ 1230050 w 1743075"/>
              <a:gd name="connsiteY161" fmla="*/ 3412102 h 4495800"/>
              <a:gd name="connsiteX162" fmla="*/ 1225287 w 1743075"/>
              <a:gd name="connsiteY162" fmla="*/ 3374002 h 4495800"/>
              <a:gd name="connsiteX163" fmla="*/ 1225287 w 1743075"/>
              <a:gd name="connsiteY163" fmla="*/ 3293992 h 4495800"/>
              <a:gd name="connsiteX164" fmla="*/ 1231955 w 1743075"/>
              <a:gd name="connsiteY164" fmla="*/ 3253987 h 4495800"/>
              <a:gd name="connsiteX165" fmla="*/ 1239575 w 1743075"/>
              <a:gd name="connsiteY165" fmla="*/ 3222554 h 4495800"/>
              <a:gd name="connsiteX166" fmla="*/ 1248147 w 1743075"/>
              <a:gd name="connsiteY166" fmla="*/ 3120637 h 4495800"/>
              <a:gd name="connsiteX167" fmla="*/ 1250052 w 1743075"/>
              <a:gd name="connsiteY167" fmla="*/ 3109207 h 4495800"/>
              <a:gd name="connsiteX168" fmla="*/ 1263387 w 1743075"/>
              <a:gd name="connsiteY168" fmla="*/ 3019672 h 4495800"/>
              <a:gd name="connsiteX169" fmla="*/ 1274817 w 1743075"/>
              <a:gd name="connsiteY169" fmla="*/ 2951092 h 4495800"/>
              <a:gd name="connsiteX170" fmla="*/ 1287200 w 1743075"/>
              <a:gd name="connsiteY170" fmla="*/ 2882512 h 4495800"/>
              <a:gd name="connsiteX171" fmla="*/ 1289105 w 1743075"/>
              <a:gd name="connsiteY171" fmla="*/ 2861557 h 4495800"/>
              <a:gd name="connsiteX172" fmla="*/ 1302440 w 1743075"/>
              <a:gd name="connsiteY172" fmla="*/ 2764402 h 4495800"/>
              <a:gd name="connsiteX173" fmla="*/ 1308155 w 1743075"/>
              <a:gd name="connsiteY173" fmla="*/ 2728207 h 4495800"/>
              <a:gd name="connsiteX174" fmla="*/ 1317680 w 1743075"/>
              <a:gd name="connsiteY174" fmla="*/ 2672962 h 4495800"/>
              <a:gd name="connsiteX175" fmla="*/ 1328157 w 1743075"/>
              <a:gd name="connsiteY175" fmla="*/ 2557709 h 4495800"/>
              <a:gd name="connsiteX176" fmla="*/ 1329110 w 1743075"/>
              <a:gd name="connsiteY176" fmla="*/ 2553899 h 4495800"/>
              <a:gd name="connsiteX177" fmla="*/ 1348160 w 1743075"/>
              <a:gd name="connsiteY177" fmla="*/ 2535802 h 4495800"/>
              <a:gd name="connsiteX178" fmla="*/ 1445315 w 1743075"/>
              <a:gd name="connsiteY178" fmla="*/ 2494844 h 4495800"/>
              <a:gd name="connsiteX179" fmla="*/ 1474842 w 1743075"/>
              <a:gd name="connsiteY179" fmla="*/ 2438647 h 4495800"/>
              <a:gd name="connsiteX180" fmla="*/ 1470080 w 1743075"/>
              <a:gd name="connsiteY180" fmla="*/ 2388164 h 4495800"/>
              <a:gd name="connsiteX181" fmla="*/ 1468175 w 1743075"/>
              <a:gd name="connsiteY181" fmla="*/ 2351017 h 4495800"/>
              <a:gd name="connsiteX182" fmla="*/ 1460555 w 1743075"/>
              <a:gd name="connsiteY182" fmla="*/ 1997639 h 4495800"/>
              <a:gd name="connsiteX183" fmla="*/ 1460555 w 1743075"/>
              <a:gd name="connsiteY183" fmla="*/ 1976684 h 4495800"/>
              <a:gd name="connsiteX184" fmla="*/ 1471985 w 1743075"/>
              <a:gd name="connsiteY184" fmla="*/ 1951919 h 4495800"/>
              <a:gd name="connsiteX185" fmla="*/ 1495797 w 1743075"/>
              <a:gd name="connsiteY185" fmla="*/ 1918582 h 4495800"/>
              <a:gd name="connsiteX186" fmla="*/ 1513895 w 1743075"/>
              <a:gd name="connsiteY186" fmla="*/ 1884292 h 4495800"/>
              <a:gd name="connsiteX187" fmla="*/ 1573902 w 1743075"/>
              <a:gd name="connsiteY187" fmla="*/ 1793804 h 4495800"/>
              <a:gd name="connsiteX188" fmla="*/ 1599620 w 1743075"/>
              <a:gd name="connsiteY188" fmla="*/ 1739512 h 4495800"/>
              <a:gd name="connsiteX189" fmla="*/ 1692965 w 1743075"/>
              <a:gd name="connsiteY189" fmla="*/ 1561394 h 4495800"/>
              <a:gd name="connsiteX190" fmla="*/ 1714872 w 1743075"/>
              <a:gd name="connsiteY190" fmla="*/ 1491862 h 4495800"/>
              <a:gd name="connsiteX191" fmla="*/ 1729160 w 1743075"/>
              <a:gd name="connsiteY191" fmla="*/ 1408042 h 4495800"/>
              <a:gd name="connsiteX192" fmla="*/ 1732970 w 1743075"/>
              <a:gd name="connsiteY192" fmla="*/ 1329937 h 4495800"/>
              <a:gd name="connsiteX193" fmla="*/ 373752 w 1743075"/>
              <a:gd name="connsiteY193" fmla="*/ 1452809 h 4495800"/>
              <a:gd name="connsiteX194" fmla="*/ 367085 w 1743075"/>
              <a:gd name="connsiteY194" fmla="*/ 1460429 h 4495800"/>
              <a:gd name="connsiteX195" fmla="*/ 361370 w 1743075"/>
              <a:gd name="connsiteY195" fmla="*/ 1453762 h 4495800"/>
              <a:gd name="connsiteX196" fmla="*/ 319460 w 1743075"/>
              <a:gd name="connsiteY196" fmla="*/ 1365179 h 4495800"/>
              <a:gd name="connsiteX197" fmla="*/ 310887 w 1743075"/>
              <a:gd name="connsiteY197" fmla="*/ 1351844 h 4495800"/>
              <a:gd name="connsiteX198" fmla="*/ 311840 w 1743075"/>
              <a:gd name="connsiteY198" fmla="*/ 1334699 h 4495800"/>
              <a:gd name="connsiteX199" fmla="*/ 343272 w 1743075"/>
              <a:gd name="connsiteY199" fmla="*/ 1297552 h 4495800"/>
              <a:gd name="connsiteX200" fmla="*/ 367085 w 1743075"/>
              <a:gd name="connsiteY200" fmla="*/ 1301362 h 4495800"/>
              <a:gd name="connsiteX201" fmla="*/ 377562 w 1743075"/>
              <a:gd name="connsiteY201" fmla="*/ 1348034 h 4495800"/>
              <a:gd name="connsiteX202" fmla="*/ 377562 w 1743075"/>
              <a:gd name="connsiteY202" fmla="*/ 1381372 h 4495800"/>
              <a:gd name="connsiteX203" fmla="*/ 381372 w 1743075"/>
              <a:gd name="connsiteY203" fmla="*/ 1381372 h 4495800"/>
              <a:gd name="connsiteX204" fmla="*/ 373752 w 1743075"/>
              <a:gd name="connsiteY204" fmla="*/ 1452809 h 4495800"/>
              <a:gd name="connsiteX205" fmla="*/ 575682 w 1743075"/>
              <a:gd name="connsiteY205" fmla="*/ 1686172 h 4495800"/>
              <a:gd name="connsiteX206" fmla="*/ 559490 w 1743075"/>
              <a:gd name="connsiteY206" fmla="*/ 1708079 h 4495800"/>
              <a:gd name="connsiteX207" fmla="*/ 480432 w 1743075"/>
              <a:gd name="connsiteY207" fmla="*/ 1817617 h 4495800"/>
              <a:gd name="connsiteX208" fmla="*/ 476622 w 1743075"/>
              <a:gd name="connsiteY208" fmla="*/ 1834762 h 4495800"/>
              <a:gd name="connsiteX209" fmla="*/ 437570 w 1743075"/>
              <a:gd name="connsiteY209" fmla="*/ 1828094 h 4495800"/>
              <a:gd name="connsiteX210" fmla="*/ 466145 w 1743075"/>
              <a:gd name="connsiteY210" fmla="*/ 1792852 h 4495800"/>
              <a:gd name="connsiteX211" fmla="*/ 557585 w 1743075"/>
              <a:gd name="connsiteY211" fmla="*/ 1688077 h 4495800"/>
              <a:gd name="connsiteX212" fmla="*/ 567110 w 1743075"/>
              <a:gd name="connsiteY212" fmla="*/ 1678552 h 4495800"/>
              <a:gd name="connsiteX213" fmla="*/ 573777 w 1743075"/>
              <a:gd name="connsiteY213" fmla="*/ 1678552 h 4495800"/>
              <a:gd name="connsiteX214" fmla="*/ 575682 w 1743075"/>
              <a:gd name="connsiteY214" fmla="*/ 1686172 h 4495800"/>
              <a:gd name="connsiteX215" fmla="*/ 889055 w 1743075"/>
              <a:gd name="connsiteY215" fmla="*/ 1877624 h 4495800"/>
              <a:gd name="connsiteX216" fmla="*/ 890007 w 1743075"/>
              <a:gd name="connsiteY216" fmla="*/ 1871909 h 4495800"/>
              <a:gd name="connsiteX217" fmla="*/ 887150 w 1743075"/>
              <a:gd name="connsiteY217" fmla="*/ 1834762 h 4495800"/>
              <a:gd name="connsiteX218" fmla="*/ 789995 w 1743075"/>
              <a:gd name="connsiteY218" fmla="*/ 1769992 h 4495800"/>
              <a:gd name="connsiteX219" fmla="*/ 689030 w 1743075"/>
              <a:gd name="connsiteY219" fmla="*/ 1727129 h 4495800"/>
              <a:gd name="connsiteX220" fmla="*/ 655692 w 1743075"/>
              <a:gd name="connsiteY220" fmla="*/ 1712842 h 4495800"/>
              <a:gd name="connsiteX221" fmla="*/ 604257 w 1743075"/>
              <a:gd name="connsiteY221" fmla="*/ 1685219 h 4495800"/>
              <a:gd name="connsiteX222" fmla="*/ 602352 w 1743075"/>
              <a:gd name="connsiteY222" fmla="*/ 1636642 h 4495800"/>
              <a:gd name="connsiteX223" fmla="*/ 618545 w 1743075"/>
              <a:gd name="connsiteY223" fmla="*/ 1626164 h 4495800"/>
              <a:gd name="connsiteX224" fmla="*/ 628070 w 1743075"/>
              <a:gd name="connsiteY224" fmla="*/ 1608067 h 4495800"/>
              <a:gd name="connsiteX225" fmla="*/ 637595 w 1743075"/>
              <a:gd name="connsiteY225" fmla="*/ 1581397 h 4495800"/>
              <a:gd name="connsiteX226" fmla="*/ 711890 w 1743075"/>
              <a:gd name="connsiteY226" fmla="*/ 1492814 h 4495800"/>
              <a:gd name="connsiteX227" fmla="*/ 788090 w 1743075"/>
              <a:gd name="connsiteY227" fmla="*/ 1357559 h 4495800"/>
              <a:gd name="connsiteX228" fmla="*/ 821427 w 1743075"/>
              <a:gd name="connsiteY228" fmla="*/ 1114672 h 4495800"/>
              <a:gd name="connsiteX229" fmla="*/ 819522 w 1743075"/>
              <a:gd name="connsiteY229" fmla="*/ 889882 h 4495800"/>
              <a:gd name="connsiteX230" fmla="*/ 813807 w 1743075"/>
              <a:gd name="connsiteY230" fmla="*/ 738434 h 4495800"/>
              <a:gd name="connsiteX231" fmla="*/ 813807 w 1743075"/>
              <a:gd name="connsiteY231" fmla="*/ 720337 h 4495800"/>
              <a:gd name="connsiteX232" fmla="*/ 818570 w 1743075"/>
              <a:gd name="connsiteY232" fmla="*/ 718432 h 4495800"/>
              <a:gd name="connsiteX233" fmla="*/ 863337 w 1743075"/>
              <a:gd name="connsiteY233" fmla="*/ 815587 h 4495800"/>
              <a:gd name="connsiteX234" fmla="*/ 866195 w 1743075"/>
              <a:gd name="connsiteY234" fmla="*/ 814634 h 4495800"/>
              <a:gd name="connsiteX235" fmla="*/ 848097 w 1743075"/>
              <a:gd name="connsiteY235" fmla="*/ 771772 h 4495800"/>
              <a:gd name="connsiteX236" fmla="*/ 828095 w 1743075"/>
              <a:gd name="connsiteY236" fmla="*/ 727004 h 4495800"/>
              <a:gd name="connsiteX237" fmla="*/ 810950 w 1743075"/>
              <a:gd name="connsiteY237" fmla="*/ 617467 h 4495800"/>
              <a:gd name="connsiteX238" fmla="*/ 812855 w 1743075"/>
              <a:gd name="connsiteY238" fmla="*/ 580319 h 4495800"/>
              <a:gd name="connsiteX239" fmla="*/ 816665 w 1743075"/>
              <a:gd name="connsiteY239" fmla="*/ 556507 h 4495800"/>
              <a:gd name="connsiteX240" fmla="*/ 821427 w 1743075"/>
              <a:gd name="connsiteY240" fmla="*/ 554602 h 4495800"/>
              <a:gd name="connsiteX241" fmla="*/ 856670 w 1743075"/>
              <a:gd name="connsiteY241" fmla="*/ 594607 h 4495800"/>
              <a:gd name="connsiteX242" fmla="*/ 913820 w 1743075"/>
              <a:gd name="connsiteY242" fmla="*/ 638422 h 4495800"/>
              <a:gd name="connsiteX243" fmla="*/ 974780 w 1743075"/>
              <a:gd name="connsiteY243" fmla="*/ 679379 h 4495800"/>
              <a:gd name="connsiteX244" fmla="*/ 973827 w 1743075"/>
              <a:gd name="connsiteY244" fmla="*/ 696524 h 4495800"/>
              <a:gd name="connsiteX245" fmla="*/ 950015 w 1743075"/>
              <a:gd name="connsiteY245" fmla="*/ 721289 h 4495800"/>
              <a:gd name="connsiteX246" fmla="*/ 899532 w 1743075"/>
              <a:gd name="connsiteY246" fmla="*/ 797489 h 4495800"/>
              <a:gd name="connsiteX247" fmla="*/ 930012 w 1743075"/>
              <a:gd name="connsiteY247" fmla="*/ 759389 h 4495800"/>
              <a:gd name="connsiteX248" fmla="*/ 945252 w 1743075"/>
              <a:gd name="connsiteY248" fmla="*/ 759389 h 4495800"/>
              <a:gd name="connsiteX249" fmla="*/ 954777 w 1743075"/>
              <a:gd name="connsiteY249" fmla="*/ 800347 h 4495800"/>
              <a:gd name="connsiteX250" fmla="*/ 910962 w 1743075"/>
              <a:gd name="connsiteY250" fmla="*/ 1142294 h 4495800"/>
              <a:gd name="connsiteX251" fmla="*/ 917630 w 1743075"/>
              <a:gd name="connsiteY251" fmla="*/ 1495672 h 4495800"/>
              <a:gd name="connsiteX252" fmla="*/ 929060 w 1743075"/>
              <a:gd name="connsiteY252" fmla="*/ 1776659 h 4495800"/>
              <a:gd name="connsiteX253" fmla="*/ 938585 w 1743075"/>
              <a:gd name="connsiteY253" fmla="*/ 1802377 h 4495800"/>
              <a:gd name="connsiteX254" fmla="*/ 1026215 w 1743075"/>
              <a:gd name="connsiteY254" fmla="*/ 1895722 h 4495800"/>
              <a:gd name="connsiteX255" fmla="*/ 1036692 w 1743075"/>
              <a:gd name="connsiteY255" fmla="*/ 1909057 h 4495800"/>
              <a:gd name="connsiteX256" fmla="*/ 889055 w 1743075"/>
              <a:gd name="connsiteY256" fmla="*/ 1877624 h 4495800"/>
              <a:gd name="connsiteX257" fmla="*/ 1279580 w 1743075"/>
              <a:gd name="connsiteY257" fmla="*/ 1673789 h 4495800"/>
              <a:gd name="connsiteX258" fmla="*/ 1275770 w 1743075"/>
              <a:gd name="connsiteY258" fmla="*/ 1747132 h 4495800"/>
              <a:gd name="connsiteX259" fmla="*/ 1250052 w 1743075"/>
              <a:gd name="connsiteY259" fmla="*/ 1809044 h 4495800"/>
              <a:gd name="connsiteX260" fmla="*/ 1188140 w 1743075"/>
              <a:gd name="connsiteY260" fmla="*/ 1870004 h 4495800"/>
              <a:gd name="connsiteX261" fmla="*/ 1170042 w 1743075"/>
              <a:gd name="connsiteY261" fmla="*/ 1907152 h 4495800"/>
              <a:gd name="connsiteX262" fmla="*/ 1160517 w 1743075"/>
              <a:gd name="connsiteY262" fmla="*/ 1919534 h 4495800"/>
              <a:gd name="connsiteX263" fmla="*/ 1142420 w 1743075"/>
              <a:gd name="connsiteY263" fmla="*/ 1924297 h 4495800"/>
              <a:gd name="connsiteX264" fmla="*/ 1045265 w 1743075"/>
              <a:gd name="connsiteY264" fmla="*/ 1916677 h 4495800"/>
              <a:gd name="connsiteX265" fmla="*/ 1053837 w 1743075"/>
              <a:gd name="connsiteY265" fmla="*/ 1901437 h 4495800"/>
              <a:gd name="connsiteX266" fmla="*/ 1132895 w 1743075"/>
              <a:gd name="connsiteY266" fmla="*/ 1803329 h 4495800"/>
              <a:gd name="connsiteX267" fmla="*/ 1143372 w 1743075"/>
              <a:gd name="connsiteY267" fmla="*/ 1770944 h 4495800"/>
              <a:gd name="connsiteX268" fmla="*/ 1137657 w 1743075"/>
              <a:gd name="connsiteY268" fmla="*/ 1666169 h 4495800"/>
              <a:gd name="connsiteX269" fmla="*/ 1130037 w 1743075"/>
              <a:gd name="connsiteY269" fmla="*/ 1505197 h 4495800"/>
              <a:gd name="connsiteX270" fmla="*/ 1115750 w 1743075"/>
              <a:gd name="connsiteY270" fmla="*/ 1296599 h 4495800"/>
              <a:gd name="connsiteX271" fmla="*/ 1094795 w 1743075"/>
              <a:gd name="connsiteY271" fmla="*/ 1091812 h 4495800"/>
              <a:gd name="connsiteX272" fmla="*/ 1037645 w 1743075"/>
              <a:gd name="connsiteY272" fmla="*/ 839399 h 4495800"/>
              <a:gd name="connsiteX273" fmla="*/ 1019547 w 1743075"/>
              <a:gd name="connsiteY273" fmla="*/ 780344 h 4495800"/>
              <a:gd name="connsiteX274" fmla="*/ 1024310 w 1743075"/>
              <a:gd name="connsiteY274" fmla="*/ 761294 h 4495800"/>
              <a:gd name="connsiteX275" fmla="*/ 1042407 w 1743075"/>
              <a:gd name="connsiteY275" fmla="*/ 744149 h 4495800"/>
              <a:gd name="connsiteX276" fmla="*/ 1069077 w 1743075"/>
              <a:gd name="connsiteY276" fmla="*/ 806062 h 4495800"/>
              <a:gd name="connsiteX277" fmla="*/ 1014785 w 1743075"/>
              <a:gd name="connsiteY277" fmla="*/ 699382 h 4495800"/>
              <a:gd name="connsiteX278" fmla="*/ 1015737 w 1743075"/>
              <a:gd name="connsiteY278" fmla="*/ 677474 h 4495800"/>
              <a:gd name="connsiteX279" fmla="*/ 1068125 w 1743075"/>
              <a:gd name="connsiteY279" fmla="*/ 631754 h 4495800"/>
              <a:gd name="connsiteX280" fmla="*/ 1096700 w 1743075"/>
              <a:gd name="connsiteY280" fmla="*/ 571747 h 4495800"/>
              <a:gd name="connsiteX281" fmla="*/ 1102415 w 1743075"/>
              <a:gd name="connsiteY281" fmla="*/ 552697 h 4495800"/>
              <a:gd name="connsiteX282" fmla="*/ 1120512 w 1743075"/>
              <a:gd name="connsiteY282" fmla="*/ 606989 h 4495800"/>
              <a:gd name="connsiteX283" fmla="*/ 1107177 w 1743075"/>
              <a:gd name="connsiteY283" fmla="*/ 742244 h 4495800"/>
              <a:gd name="connsiteX284" fmla="*/ 1108130 w 1743075"/>
              <a:gd name="connsiteY284" fmla="*/ 761294 h 4495800"/>
              <a:gd name="connsiteX285" fmla="*/ 1127180 w 1743075"/>
              <a:gd name="connsiteY285" fmla="*/ 621277 h 4495800"/>
              <a:gd name="connsiteX286" fmla="*/ 1187187 w 1743075"/>
              <a:gd name="connsiteY286" fmla="*/ 829874 h 4495800"/>
              <a:gd name="connsiteX287" fmla="*/ 1228145 w 1743075"/>
              <a:gd name="connsiteY287" fmla="*/ 993704 h 4495800"/>
              <a:gd name="connsiteX288" fmla="*/ 1246242 w 1743075"/>
              <a:gd name="connsiteY288" fmla="*/ 1128007 h 4495800"/>
              <a:gd name="connsiteX289" fmla="*/ 1270055 w 1743075"/>
              <a:gd name="connsiteY289" fmla="*/ 1363274 h 4495800"/>
              <a:gd name="connsiteX290" fmla="*/ 1276722 w 1743075"/>
              <a:gd name="connsiteY290" fmla="*/ 1427092 h 4495800"/>
              <a:gd name="connsiteX291" fmla="*/ 1284342 w 1743075"/>
              <a:gd name="connsiteY291" fmla="*/ 1534724 h 4495800"/>
              <a:gd name="connsiteX292" fmla="*/ 1279580 w 1743075"/>
              <a:gd name="connsiteY292" fmla="*/ 1673789 h 4495800"/>
              <a:gd name="connsiteX293" fmla="*/ 1437695 w 1743075"/>
              <a:gd name="connsiteY293" fmla="*/ 1289932 h 4495800"/>
              <a:gd name="connsiteX294" fmla="*/ 1442457 w 1743075"/>
              <a:gd name="connsiteY294" fmla="*/ 1288979 h 4495800"/>
              <a:gd name="connsiteX295" fmla="*/ 1447220 w 1743075"/>
              <a:gd name="connsiteY295" fmla="*/ 1300409 h 4495800"/>
              <a:gd name="connsiteX296" fmla="*/ 1448172 w 1743075"/>
              <a:gd name="connsiteY296" fmla="*/ 1327079 h 4495800"/>
              <a:gd name="connsiteX297" fmla="*/ 1470080 w 1743075"/>
              <a:gd name="connsiteY297" fmla="*/ 1394707 h 4495800"/>
              <a:gd name="connsiteX298" fmla="*/ 1476747 w 1743075"/>
              <a:gd name="connsiteY298" fmla="*/ 1433759 h 4495800"/>
              <a:gd name="connsiteX299" fmla="*/ 1439600 w 1743075"/>
              <a:gd name="connsiteY299" fmla="*/ 1497577 h 4495800"/>
              <a:gd name="connsiteX300" fmla="*/ 1437695 w 1743075"/>
              <a:gd name="connsiteY300" fmla="*/ 1289932 h 4495800"/>
              <a:gd name="connsiteX301" fmla="*/ 1475795 w 1743075"/>
              <a:gd name="connsiteY301" fmla="*/ 1882387 h 4495800"/>
              <a:gd name="connsiteX302" fmla="*/ 1462460 w 1743075"/>
              <a:gd name="connsiteY302" fmla="*/ 1874767 h 4495800"/>
              <a:gd name="connsiteX303" fmla="*/ 1371972 w 1743075"/>
              <a:gd name="connsiteY303" fmla="*/ 1769992 h 4495800"/>
              <a:gd name="connsiteX304" fmla="*/ 1336730 w 1743075"/>
              <a:gd name="connsiteY304" fmla="*/ 1750942 h 4495800"/>
              <a:gd name="connsiteX305" fmla="*/ 1319585 w 1743075"/>
              <a:gd name="connsiteY305" fmla="*/ 1744274 h 4495800"/>
              <a:gd name="connsiteX306" fmla="*/ 1320537 w 1743075"/>
              <a:gd name="connsiteY306" fmla="*/ 1738559 h 4495800"/>
              <a:gd name="connsiteX307" fmla="*/ 1337682 w 1743075"/>
              <a:gd name="connsiteY307" fmla="*/ 1740464 h 4495800"/>
              <a:gd name="connsiteX308" fmla="*/ 1416740 w 1743075"/>
              <a:gd name="connsiteY308" fmla="*/ 1788089 h 4495800"/>
              <a:gd name="connsiteX309" fmla="*/ 1473890 w 1743075"/>
              <a:gd name="connsiteY309" fmla="*/ 1853812 h 4495800"/>
              <a:gd name="connsiteX310" fmla="*/ 1480557 w 1743075"/>
              <a:gd name="connsiteY310" fmla="*/ 1865242 h 4495800"/>
              <a:gd name="connsiteX311" fmla="*/ 1475795 w 1743075"/>
              <a:gd name="connsiteY311" fmla="*/ 1882387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</a:cxnLst>
            <a:rect l="l" t="t" r="r" b="b"/>
            <a:pathLst>
              <a:path w="1743075" h="4495800">
                <a:moveTo>
                  <a:pt x="1732970" y="1329937"/>
                </a:moveTo>
                <a:cubicBezTo>
                  <a:pt x="1728207" y="1318507"/>
                  <a:pt x="1726302" y="1304219"/>
                  <a:pt x="1726302" y="1291837"/>
                </a:cubicBezTo>
                <a:cubicBezTo>
                  <a:pt x="1728207" y="1266119"/>
                  <a:pt x="1718682" y="1246117"/>
                  <a:pt x="1698680" y="1230877"/>
                </a:cubicBezTo>
                <a:cubicBezTo>
                  <a:pt x="1680582" y="1216589"/>
                  <a:pt x="1672962" y="1197539"/>
                  <a:pt x="1666295" y="1177537"/>
                </a:cubicBezTo>
                <a:cubicBezTo>
                  <a:pt x="1660580" y="1160392"/>
                  <a:pt x="1651055" y="1145152"/>
                  <a:pt x="1643435" y="1128959"/>
                </a:cubicBezTo>
                <a:cubicBezTo>
                  <a:pt x="1641530" y="1125149"/>
                  <a:pt x="1638672" y="1121339"/>
                  <a:pt x="1636767" y="1117529"/>
                </a:cubicBezTo>
                <a:cubicBezTo>
                  <a:pt x="1623432" y="1086097"/>
                  <a:pt x="1610097" y="1054664"/>
                  <a:pt x="1595810" y="1023232"/>
                </a:cubicBezTo>
                <a:cubicBezTo>
                  <a:pt x="1592952" y="1017517"/>
                  <a:pt x="1588190" y="1012754"/>
                  <a:pt x="1586285" y="1007039"/>
                </a:cubicBezTo>
                <a:cubicBezTo>
                  <a:pt x="1581522" y="995609"/>
                  <a:pt x="1574855" y="984179"/>
                  <a:pt x="1573902" y="972749"/>
                </a:cubicBezTo>
                <a:cubicBezTo>
                  <a:pt x="1571997" y="955604"/>
                  <a:pt x="1569140" y="939412"/>
                  <a:pt x="1560567" y="923219"/>
                </a:cubicBezTo>
                <a:cubicBezTo>
                  <a:pt x="1553900" y="910837"/>
                  <a:pt x="1552947" y="894644"/>
                  <a:pt x="1550090" y="880357"/>
                </a:cubicBezTo>
                <a:cubicBezTo>
                  <a:pt x="1549137" y="874642"/>
                  <a:pt x="1549137" y="868927"/>
                  <a:pt x="1547232" y="863212"/>
                </a:cubicBezTo>
                <a:cubicBezTo>
                  <a:pt x="1534850" y="824159"/>
                  <a:pt x="1521515" y="786059"/>
                  <a:pt x="1508180" y="747959"/>
                </a:cubicBezTo>
                <a:cubicBezTo>
                  <a:pt x="1501512" y="727957"/>
                  <a:pt x="1488177" y="713669"/>
                  <a:pt x="1468175" y="705097"/>
                </a:cubicBezTo>
                <a:cubicBezTo>
                  <a:pt x="1454840" y="699382"/>
                  <a:pt x="1442457" y="690809"/>
                  <a:pt x="1428170" y="685094"/>
                </a:cubicBezTo>
                <a:cubicBezTo>
                  <a:pt x="1412930" y="678427"/>
                  <a:pt x="1396737" y="673664"/>
                  <a:pt x="1380545" y="669854"/>
                </a:cubicBezTo>
                <a:cubicBezTo>
                  <a:pt x="1354827" y="663187"/>
                  <a:pt x="1329110" y="657472"/>
                  <a:pt x="1303392" y="650804"/>
                </a:cubicBezTo>
                <a:cubicBezTo>
                  <a:pt x="1302440" y="650804"/>
                  <a:pt x="1302440" y="649852"/>
                  <a:pt x="1301487" y="649852"/>
                </a:cubicBezTo>
                <a:cubicBezTo>
                  <a:pt x="1275770" y="643184"/>
                  <a:pt x="1249100" y="636517"/>
                  <a:pt x="1223382" y="629849"/>
                </a:cubicBezTo>
                <a:cubicBezTo>
                  <a:pt x="1202427" y="624134"/>
                  <a:pt x="1180520" y="619372"/>
                  <a:pt x="1160517" y="610799"/>
                </a:cubicBezTo>
                <a:cubicBezTo>
                  <a:pt x="1118607" y="591749"/>
                  <a:pt x="1104320" y="552697"/>
                  <a:pt x="1101462" y="511739"/>
                </a:cubicBezTo>
                <a:cubicBezTo>
                  <a:pt x="1098605" y="482212"/>
                  <a:pt x="1104320" y="452684"/>
                  <a:pt x="1106225" y="422204"/>
                </a:cubicBezTo>
                <a:cubicBezTo>
                  <a:pt x="1107177" y="411727"/>
                  <a:pt x="1110987" y="404107"/>
                  <a:pt x="1119560" y="398392"/>
                </a:cubicBezTo>
                <a:cubicBezTo>
                  <a:pt x="1136705" y="387914"/>
                  <a:pt x="1146230" y="371722"/>
                  <a:pt x="1150040" y="352672"/>
                </a:cubicBezTo>
                <a:cubicBezTo>
                  <a:pt x="1151945" y="344099"/>
                  <a:pt x="1155755" y="335527"/>
                  <a:pt x="1155755" y="326002"/>
                </a:cubicBezTo>
                <a:cubicBezTo>
                  <a:pt x="1155755" y="305047"/>
                  <a:pt x="1155755" y="284092"/>
                  <a:pt x="1153850" y="263137"/>
                </a:cubicBezTo>
                <a:cubicBezTo>
                  <a:pt x="1152897" y="254564"/>
                  <a:pt x="1148135" y="247897"/>
                  <a:pt x="1135752" y="252659"/>
                </a:cubicBezTo>
                <a:cubicBezTo>
                  <a:pt x="1125275" y="256469"/>
                  <a:pt x="1123370" y="252659"/>
                  <a:pt x="1124322" y="241229"/>
                </a:cubicBezTo>
                <a:cubicBezTo>
                  <a:pt x="1125275" y="228847"/>
                  <a:pt x="1125275" y="215512"/>
                  <a:pt x="1125275" y="203129"/>
                </a:cubicBezTo>
                <a:cubicBezTo>
                  <a:pt x="1125275" y="196462"/>
                  <a:pt x="1123370" y="188842"/>
                  <a:pt x="1124322" y="182174"/>
                </a:cubicBezTo>
                <a:cubicBezTo>
                  <a:pt x="1125275" y="133597"/>
                  <a:pt x="1102415" y="93592"/>
                  <a:pt x="1074792" y="56444"/>
                </a:cubicBezTo>
                <a:cubicBezTo>
                  <a:pt x="1069077" y="47872"/>
                  <a:pt x="1057647" y="42157"/>
                  <a:pt x="1048122" y="37394"/>
                </a:cubicBezTo>
                <a:cubicBezTo>
                  <a:pt x="1033835" y="30727"/>
                  <a:pt x="1019547" y="24059"/>
                  <a:pt x="1005260" y="20249"/>
                </a:cubicBezTo>
                <a:cubicBezTo>
                  <a:pt x="959540" y="5009"/>
                  <a:pt x="914772" y="-706"/>
                  <a:pt x="873815" y="24059"/>
                </a:cubicBezTo>
                <a:cubicBezTo>
                  <a:pt x="839525" y="45967"/>
                  <a:pt x="808092" y="71684"/>
                  <a:pt x="782375" y="104069"/>
                </a:cubicBezTo>
                <a:cubicBezTo>
                  <a:pt x="779517" y="107879"/>
                  <a:pt x="776660" y="112642"/>
                  <a:pt x="775707" y="117404"/>
                </a:cubicBezTo>
                <a:cubicBezTo>
                  <a:pt x="772850" y="131692"/>
                  <a:pt x="770945" y="145027"/>
                  <a:pt x="769040" y="159314"/>
                </a:cubicBezTo>
                <a:cubicBezTo>
                  <a:pt x="765230" y="204082"/>
                  <a:pt x="777612" y="249802"/>
                  <a:pt x="759515" y="293617"/>
                </a:cubicBezTo>
                <a:cubicBezTo>
                  <a:pt x="759515" y="294569"/>
                  <a:pt x="759515" y="296474"/>
                  <a:pt x="759515" y="297427"/>
                </a:cubicBezTo>
                <a:cubicBezTo>
                  <a:pt x="760467" y="322192"/>
                  <a:pt x="760467" y="346957"/>
                  <a:pt x="762372" y="370769"/>
                </a:cubicBezTo>
                <a:cubicBezTo>
                  <a:pt x="763325" y="390772"/>
                  <a:pt x="769040" y="409822"/>
                  <a:pt x="786185" y="424109"/>
                </a:cubicBezTo>
                <a:cubicBezTo>
                  <a:pt x="792852" y="429824"/>
                  <a:pt x="797615" y="438397"/>
                  <a:pt x="799520" y="446969"/>
                </a:cubicBezTo>
                <a:cubicBezTo>
                  <a:pt x="805235" y="469829"/>
                  <a:pt x="809045" y="493642"/>
                  <a:pt x="811902" y="517454"/>
                </a:cubicBezTo>
                <a:cubicBezTo>
                  <a:pt x="812855" y="525074"/>
                  <a:pt x="810950" y="536504"/>
                  <a:pt x="806187" y="540314"/>
                </a:cubicBezTo>
                <a:cubicBezTo>
                  <a:pt x="783327" y="557459"/>
                  <a:pt x="761420" y="578414"/>
                  <a:pt x="729035" y="576509"/>
                </a:cubicBezTo>
                <a:cubicBezTo>
                  <a:pt x="725225" y="576509"/>
                  <a:pt x="721415" y="578414"/>
                  <a:pt x="717605" y="579367"/>
                </a:cubicBezTo>
                <a:cubicBezTo>
                  <a:pt x="660455" y="592702"/>
                  <a:pt x="603305" y="606037"/>
                  <a:pt x="546155" y="617467"/>
                </a:cubicBezTo>
                <a:cubicBezTo>
                  <a:pt x="521390" y="622229"/>
                  <a:pt x="494720" y="623182"/>
                  <a:pt x="469955" y="627944"/>
                </a:cubicBezTo>
                <a:cubicBezTo>
                  <a:pt x="445190" y="632707"/>
                  <a:pt x="421377" y="639374"/>
                  <a:pt x="396612" y="646994"/>
                </a:cubicBezTo>
                <a:cubicBezTo>
                  <a:pt x="374705" y="653662"/>
                  <a:pt x="357560" y="668902"/>
                  <a:pt x="348035" y="688904"/>
                </a:cubicBezTo>
                <a:cubicBezTo>
                  <a:pt x="329937" y="727004"/>
                  <a:pt x="321365" y="767009"/>
                  <a:pt x="311840" y="807014"/>
                </a:cubicBezTo>
                <a:cubicBezTo>
                  <a:pt x="308030" y="824159"/>
                  <a:pt x="302315" y="838447"/>
                  <a:pt x="287075" y="848924"/>
                </a:cubicBezTo>
                <a:cubicBezTo>
                  <a:pt x="269930" y="861307"/>
                  <a:pt x="253737" y="875594"/>
                  <a:pt x="246117" y="896549"/>
                </a:cubicBezTo>
                <a:cubicBezTo>
                  <a:pt x="243260" y="905122"/>
                  <a:pt x="239450" y="914647"/>
                  <a:pt x="233735" y="922267"/>
                </a:cubicBezTo>
                <a:cubicBezTo>
                  <a:pt x="209922" y="950842"/>
                  <a:pt x="195635" y="987037"/>
                  <a:pt x="164202" y="1008944"/>
                </a:cubicBezTo>
                <a:cubicBezTo>
                  <a:pt x="159440" y="1012754"/>
                  <a:pt x="155630" y="1018469"/>
                  <a:pt x="152772" y="1024184"/>
                </a:cubicBezTo>
                <a:cubicBezTo>
                  <a:pt x="128960" y="1059427"/>
                  <a:pt x="105147" y="1094669"/>
                  <a:pt x="81335" y="1130864"/>
                </a:cubicBezTo>
                <a:cubicBezTo>
                  <a:pt x="50855" y="1177537"/>
                  <a:pt x="22280" y="1225162"/>
                  <a:pt x="10850" y="1280407"/>
                </a:cubicBezTo>
                <a:cubicBezTo>
                  <a:pt x="2277" y="1320412"/>
                  <a:pt x="8945" y="1359464"/>
                  <a:pt x="27042" y="1395659"/>
                </a:cubicBezTo>
                <a:cubicBezTo>
                  <a:pt x="36567" y="1415662"/>
                  <a:pt x="49902" y="1434712"/>
                  <a:pt x="61332" y="1453762"/>
                </a:cubicBezTo>
                <a:cubicBezTo>
                  <a:pt x="66095" y="1460429"/>
                  <a:pt x="71810" y="1467097"/>
                  <a:pt x="74667" y="1474717"/>
                </a:cubicBezTo>
                <a:cubicBezTo>
                  <a:pt x="78477" y="1489004"/>
                  <a:pt x="83240" y="1501387"/>
                  <a:pt x="97527" y="1509007"/>
                </a:cubicBezTo>
                <a:cubicBezTo>
                  <a:pt x="102290" y="1510912"/>
                  <a:pt x="104195" y="1517579"/>
                  <a:pt x="108005" y="1522342"/>
                </a:cubicBezTo>
                <a:cubicBezTo>
                  <a:pt x="126102" y="1549012"/>
                  <a:pt x="143247" y="1575682"/>
                  <a:pt x="162297" y="1602352"/>
                </a:cubicBezTo>
                <a:cubicBezTo>
                  <a:pt x="174680" y="1620449"/>
                  <a:pt x="189920" y="1636642"/>
                  <a:pt x="201350" y="1654739"/>
                </a:cubicBezTo>
                <a:cubicBezTo>
                  <a:pt x="228020" y="1694744"/>
                  <a:pt x="257547" y="1731892"/>
                  <a:pt x="288980" y="1768087"/>
                </a:cubicBezTo>
                <a:cubicBezTo>
                  <a:pt x="300410" y="1781422"/>
                  <a:pt x="303267" y="1794757"/>
                  <a:pt x="300410" y="1810949"/>
                </a:cubicBezTo>
                <a:cubicBezTo>
                  <a:pt x="295647" y="1843334"/>
                  <a:pt x="290885" y="1875719"/>
                  <a:pt x="288027" y="1909057"/>
                </a:cubicBezTo>
                <a:cubicBezTo>
                  <a:pt x="284217" y="1960492"/>
                  <a:pt x="282312" y="2012879"/>
                  <a:pt x="279455" y="2064314"/>
                </a:cubicBezTo>
                <a:cubicBezTo>
                  <a:pt x="279455" y="2069077"/>
                  <a:pt x="278502" y="2074792"/>
                  <a:pt x="277550" y="2079554"/>
                </a:cubicBezTo>
                <a:cubicBezTo>
                  <a:pt x="273740" y="2117654"/>
                  <a:pt x="268025" y="2154802"/>
                  <a:pt x="266120" y="2192902"/>
                </a:cubicBezTo>
                <a:cubicBezTo>
                  <a:pt x="264215" y="2241479"/>
                  <a:pt x="263262" y="2290057"/>
                  <a:pt x="265167" y="2338634"/>
                </a:cubicBezTo>
                <a:cubicBezTo>
                  <a:pt x="266120" y="2381497"/>
                  <a:pt x="259452" y="2422454"/>
                  <a:pt x="251832" y="2463412"/>
                </a:cubicBezTo>
                <a:cubicBezTo>
                  <a:pt x="248975" y="2479604"/>
                  <a:pt x="253737" y="2490082"/>
                  <a:pt x="268025" y="2496749"/>
                </a:cubicBezTo>
                <a:cubicBezTo>
                  <a:pt x="297552" y="2508179"/>
                  <a:pt x="326127" y="2523419"/>
                  <a:pt x="358512" y="2521514"/>
                </a:cubicBezTo>
                <a:cubicBezTo>
                  <a:pt x="365180" y="2521514"/>
                  <a:pt x="370895" y="2523419"/>
                  <a:pt x="377562" y="2525324"/>
                </a:cubicBezTo>
                <a:cubicBezTo>
                  <a:pt x="411852" y="2531039"/>
                  <a:pt x="443285" y="2530087"/>
                  <a:pt x="467097" y="2499607"/>
                </a:cubicBezTo>
                <a:cubicBezTo>
                  <a:pt x="474717" y="2490082"/>
                  <a:pt x="485195" y="2483414"/>
                  <a:pt x="496625" y="2472937"/>
                </a:cubicBezTo>
                <a:cubicBezTo>
                  <a:pt x="497577" y="2485319"/>
                  <a:pt x="498530" y="2492939"/>
                  <a:pt x="498530" y="2500559"/>
                </a:cubicBezTo>
                <a:cubicBezTo>
                  <a:pt x="498530" y="2551994"/>
                  <a:pt x="498530" y="2602477"/>
                  <a:pt x="497577" y="2653912"/>
                </a:cubicBezTo>
                <a:cubicBezTo>
                  <a:pt x="496625" y="2687249"/>
                  <a:pt x="492815" y="2719634"/>
                  <a:pt x="491862" y="2752972"/>
                </a:cubicBezTo>
                <a:cubicBezTo>
                  <a:pt x="490910" y="2807264"/>
                  <a:pt x="491862" y="2861557"/>
                  <a:pt x="489957" y="2915849"/>
                </a:cubicBezTo>
                <a:cubicBezTo>
                  <a:pt x="486147" y="3045389"/>
                  <a:pt x="496625" y="3174929"/>
                  <a:pt x="483290" y="3303517"/>
                </a:cubicBezTo>
                <a:cubicBezTo>
                  <a:pt x="479480" y="3343522"/>
                  <a:pt x="482337" y="3383527"/>
                  <a:pt x="483290" y="3423532"/>
                </a:cubicBezTo>
                <a:cubicBezTo>
                  <a:pt x="484242" y="3504494"/>
                  <a:pt x="483290" y="3585457"/>
                  <a:pt x="489005" y="3666419"/>
                </a:cubicBezTo>
                <a:cubicBezTo>
                  <a:pt x="495672" y="3761669"/>
                  <a:pt x="495672" y="3857872"/>
                  <a:pt x="497577" y="3953122"/>
                </a:cubicBezTo>
                <a:cubicBezTo>
                  <a:pt x="497577" y="3956932"/>
                  <a:pt x="498530" y="3960742"/>
                  <a:pt x="498530" y="3964552"/>
                </a:cubicBezTo>
                <a:cubicBezTo>
                  <a:pt x="500435" y="3982649"/>
                  <a:pt x="503292" y="4001699"/>
                  <a:pt x="505197" y="4019797"/>
                </a:cubicBezTo>
                <a:cubicBezTo>
                  <a:pt x="506150" y="4040752"/>
                  <a:pt x="506150" y="4062659"/>
                  <a:pt x="507102" y="4083614"/>
                </a:cubicBezTo>
                <a:cubicBezTo>
                  <a:pt x="508055" y="4093139"/>
                  <a:pt x="509007" y="4104569"/>
                  <a:pt x="513770" y="4111237"/>
                </a:cubicBezTo>
                <a:cubicBezTo>
                  <a:pt x="528057" y="4131239"/>
                  <a:pt x="534725" y="4153147"/>
                  <a:pt x="539487" y="4176959"/>
                </a:cubicBezTo>
                <a:cubicBezTo>
                  <a:pt x="546155" y="4211249"/>
                  <a:pt x="554727" y="4244587"/>
                  <a:pt x="562347" y="4278877"/>
                </a:cubicBezTo>
                <a:cubicBezTo>
                  <a:pt x="563300" y="4285544"/>
                  <a:pt x="565205" y="4295069"/>
                  <a:pt x="561395" y="4299832"/>
                </a:cubicBezTo>
                <a:cubicBezTo>
                  <a:pt x="549965" y="4316977"/>
                  <a:pt x="553775" y="4336027"/>
                  <a:pt x="551870" y="4354124"/>
                </a:cubicBezTo>
                <a:cubicBezTo>
                  <a:pt x="549965" y="4379842"/>
                  <a:pt x="563300" y="4395082"/>
                  <a:pt x="583302" y="4404607"/>
                </a:cubicBezTo>
                <a:cubicBezTo>
                  <a:pt x="591875" y="4409369"/>
                  <a:pt x="597590" y="4414132"/>
                  <a:pt x="600447" y="4423657"/>
                </a:cubicBezTo>
                <a:cubicBezTo>
                  <a:pt x="605210" y="4438897"/>
                  <a:pt x="614735" y="4452232"/>
                  <a:pt x="628070" y="4459852"/>
                </a:cubicBezTo>
                <a:cubicBezTo>
                  <a:pt x="648072" y="4469377"/>
                  <a:pt x="669027" y="4478902"/>
                  <a:pt x="690935" y="4483664"/>
                </a:cubicBezTo>
                <a:cubicBezTo>
                  <a:pt x="713795" y="4489379"/>
                  <a:pt x="738560" y="4491284"/>
                  <a:pt x="762372" y="4492237"/>
                </a:cubicBezTo>
                <a:cubicBezTo>
                  <a:pt x="808092" y="4493189"/>
                  <a:pt x="852860" y="4493189"/>
                  <a:pt x="898580" y="4493189"/>
                </a:cubicBezTo>
                <a:cubicBezTo>
                  <a:pt x="917630" y="4493189"/>
                  <a:pt x="922392" y="4482712"/>
                  <a:pt x="913820" y="4464614"/>
                </a:cubicBezTo>
                <a:cubicBezTo>
                  <a:pt x="909057" y="4455089"/>
                  <a:pt x="906200" y="4444612"/>
                  <a:pt x="901437" y="4434134"/>
                </a:cubicBezTo>
                <a:cubicBezTo>
                  <a:pt x="890960" y="4406512"/>
                  <a:pt x="880482" y="4378889"/>
                  <a:pt x="869052" y="4351267"/>
                </a:cubicBezTo>
                <a:cubicBezTo>
                  <a:pt x="867147" y="4346504"/>
                  <a:pt x="863337" y="4342694"/>
                  <a:pt x="859527" y="4338884"/>
                </a:cubicBezTo>
                <a:cubicBezTo>
                  <a:pt x="837620" y="4317929"/>
                  <a:pt x="818570" y="4295069"/>
                  <a:pt x="811902" y="4263637"/>
                </a:cubicBezTo>
                <a:cubicBezTo>
                  <a:pt x="808092" y="4244587"/>
                  <a:pt x="806187" y="4225537"/>
                  <a:pt x="812855" y="4206487"/>
                </a:cubicBezTo>
                <a:cubicBezTo>
                  <a:pt x="817617" y="4193152"/>
                  <a:pt x="820475" y="4178864"/>
                  <a:pt x="823332" y="4165529"/>
                </a:cubicBezTo>
                <a:cubicBezTo>
                  <a:pt x="830000" y="4127429"/>
                  <a:pt x="835715" y="4089329"/>
                  <a:pt x="841430" y="4050277"/>
                </a:cubicBezTo>
                <a:cubicBezTo>
                  <a:pt x="845240" y="4028369"/>
                  <a:pt x="850955" y="4005509"/>
                  <a:pt x="849050" y="3982649"/>
                </a:cubicBezTo>
                <a:cubicBezTo>
                  <a:pt x="843335" y="3899782"/>
                  <a:pt x="839525" y="3817867"/>
                  <a:pt x="837620" y="3734999"/>
                </a:cubicBezTo>
                <a:cubicBezTo>
                  <a:pt x="836667" y="3711187"/>
                  <a:pt x="831905" y="3686422"/>
                  <a:pt x="826190" y="3662609"/>
                </a:cubicBezTo>
                <a:cubicBezTo>
                  <a:pt x="821427" y="3641654"/>
                  <a:pt x="813807" y="3622604"/>
                  <a:pt x="807140" y="3601649"/>
                </a:cubicBezTo>
                <a:cubicBezTo>
                  <a:pt x="801425" y="3580694"/>
                  <a:pt x="794757" y="3559739"/>
                  <a:pt x="789995" y="3537832"/>
                </a:cubicBezTo>
                <a:cubicBezTo>
                  <a:pt x="787137" y="3523544"/>
                  <a:pt x="785232" y="3508304"/>
                  <a:pt x="786185" y="3494017"/>
                </a:cubicBezTo>
                <a:cubicBezTo>
                  <a:pt x="786185" y="3480682"/>
                  <a:pt x="789995" y="3467347"/>
                  <a:pt x="790947" y="3454012"/>
                </a:cubicBezTo>
                <a:cubicBezTo>
                  <a:pt x="793805" y="3434009"/>
                  <a:pt x="797615" y="3413054"/>
                  <a:pt x="798567" y="3393052"/>
                </a:cubicBezTo>
                <a:cubicBezTo>
                  <a:pt x="799520" y="3353999"/>
                  <a:pt x="799520" y="3313994"/>
                  <a:pt x="799520" y="3274942"/>
                </a:cubicBezTo>
                <a:cubicBezTo>
                  <a:pt x="799520" y="3270179"/>
                  <a:pt x="800472" y="3262559"/>
                  <a:pt x="803330" y="3260654"/>
                </a:cubicBezTo>
                <a:cubicBezTo>
                  <a:pt x="818570" y="3252082"/>
                  <a:pt x="817617" y="3237794"/>
                  <a:pt x="819522" y="3223507"/>
                </a:cubicBezTo>
                <a:cubicBezTo>
                  <a:pt x="820475" y="3208267"/>
                  <a:pt x="822380" y="3193979"/>
                  <a:pt x="825237" y="3178739"/>
                </a:cubicBezTo>
                <a:cubicBezTo>
                  <a:pt x="847145" y="3057772"/>
                  <a:pt x="868100" y="2936804"/>
                  <a:pt x="903342" y="2818694"/>
                </a:cubicBezTo>
                <a:cubicBezTo>
                  <a:pt x="910010" y="2796787"/>
                  <a:pt x="915725" y="2773927"/>
                  <a:pt x="921440" y="2752019"/>
                </a:cubicBezTo>
                <a:cubicBezTo>
                  <a:pt x="923345" y="2752972"/>
                  <a:pt x="925250" y="2752972"/>
                  <a:pt x="927155" y="2753924"/>
                </a:cubicBezTo>
                <a:cubicBezTo>
                  <a:pt x="924297" y="2782499"/>
                  <a:pt x="921440" y="2810122"/>
                  <a:pt x="917630" y="2838697"/>
                </a:cubicBezTo>
                <a:cubicBezTo>
                  <a:pt x="906200" y="2923469"/>
                  <a:pt x="895722" y="3008242"/>
                  <a:pt x="899532" y="3093967"/>
                </a:cubicBezTo>
                <a:cubicBezTo>
                  <a:pt x="900485" y="3104444"/>
                  <a:pt x="903342" y="3113969"/>
                  <a:pt x="902390" y="3124447"/>
                </a:cubicBezTo>
                <a:cubicBezTo>
                  <a:pt x="900485" y="3146354"/>
                  <a:pt x="895722" y="3168262"/>
                  <a:pt x="893817" y="3190169"/>
                </a:cubicBezTo>
                <a:cubicBezTo>
                  <a:pt x="892865" y="3201599"/>
                  <a:pt x="893817" y="3213029"/>
                  <a:pt x="894770" y="3224459"/>
                </a:cubicBezTo>
                <a:cubicBezTo>
                  <a:pt x="898580" y="3258749"/>
                  <a:pt x="903342" y="3293039"/>
                  <a:pt x="905247" y="3328282"/>
                </a:cubicBezTo>
                <a:cubicBezTo>
                  <a:pt x="907152" y="3355904"/>
                  <a:pt x="904295" y="3383527"/>
                  <a:pt x="905247" y="3412102"/>
                </a:cubicBezTo>
                <a:cubicBezTo>
                  <a:pt x="908105" y="3485444"/>
                  <a:pt x="910962" y="3559739"/>
                  <a:pt x="913820" y="3633082"/>
                </a:cubicBezTo>
                <a:cubicBezTo>
                  <a:pt x="914772" y="3665467"/>
                  <a:pt x="917630" y="3697852"/>
                  <a:pt x="919535" y="3730237"/>
                </a:cubicBezTo>
                <a:cubicBezTo>
                  <a:pt x="919535" y="3740714"/>
                  <a:pt x="919535" y="3751192"/>
                  <a:pt x="916677" y="3760717"/>
                </a:cubicBezTo>
                <a:cubicBezTo>
                  <a:pt x="907152" y="3794054"/>
                  <a:pt x="897627" y="3827392"/>
                  <a:pt x="896675" y="3862634"/>
                </a:cubicBezTo>
                <a:cubicBezTo>
                  <a:pt x="894770" y="3919784"/>
                  <a:pt x="887150" y="3975982"/>
                  <a:pt x="883340" y="4033132"/>
                </a:cubicBezTo>
                <a:cubicBezTo>
                  <a:pt x="879530" y="4090282"/>
                  <a:pt x="874767" y="4147432"/>
                  <a:pt x="855717" y="4201724"/>
                </a:cubicBezTo>
                <a:cubicBezTo>
                  <a:pt x="845240" y="4233157"/>
                  <a:pt x="850955" y="4246492"/>
                  <a:pt x="880482" y="4262684"/>
                </a:cubicBezTo>
                <a:cubicBezTo>
                  <a:pt x="898580" y="4272209"/>
                  <a:pt x="917630" y="4279829"/>
                  <a:pt x="936680" y="4289354"/>
                </a:cubicBezTo>
                <a:cubicBezTo>
                  <a:pt x="950015" y="4296022"/>
                  <a:pt x="964302" y="4299832"/>
                  <a:pt x="979542" y="4295069"/>
                </a:cubicBezTo>
                <a:cubicBezTo>
                  <a:pt x="993830" y="4290307"/>
                  <a:pt x="1007165" y="4294117"/>
                  <a:pt x="1015737" y="4306499"/>
                </a:cubicBezTo>
                <a:cubicBezTo>
                  <a:pt x="1023357" y="4316977"/>
                  <a:pt x="1030977" y="4329359"/>
                  <a:pt x="1038597" y="4339837"/>
                </a:cubicBezTo>
                <a:cubicBezTo>
                  <a:pt x="1044312" y="4347457"/>
                  <a:pt x="1050980" y="4357934"/>
                  <a:pt x="1059552" y="4361744"/>
                </a:cubicBezTo>
                <a:cubicBezTo>
                  <a:pt x="1093842" y="4379842"/>
                  <a:pt x="1131942" y="4389367"/>
                  <a:pt x="1170995" y="4391272"/>
                </a:cubicBezTo>
                <a:cubicBezTo>
                  <a:pt x="1208142" y="4393177"/>
                  <a:pt x="1246242" y="4391272"/>
                  <a:pt x="1283390" y="4390319"/>
                </a:cubicBezTo>
                <a:cubicBezTo>
                  <a:pt x="1295772" y="4390319"/>
                  <a:pt x="1309107" y="4387462"/>
                  <a:pt x="1321490" y="4385557"/>
                </a:cubicBezTo>
                <a:cubicBezTo>
                  <a:pt x="1336730" y="4382699"/>
                  <a:pt x="1342445" y="4370317"/>
                  <a:pt x="1333872" y="4358887"/>
                </a:cubicBezTo>
                <a:cubicBezTo>
                  <a:pt x="1325300" y="4348409"/>
                  <a:pt x="1323395" y="4336027"/>
                  <a:pt x="1317680" y="4324597"/>
                </a:cubicBezTo>
                <a:cubicBezTo>
                  <a:pt x="1312917" y="4314119"/>
                  <a:pt x="1306250" y="4304594"/>
                  <a:pt x="1297677" y="4296974"/>
                </a:cubicBezTo>
                <a:cubicBezTo>
                  <a:pt x="1286247" y="4286497"/>
                  <a:pt x="1273865" y="4274114"/>
                  <a:pt x="1258625" y="4268399"/>
                </a:cubicBezTo>
                <a:cubicBezTo>
                  <a:pt x="1228145" y="4256017"/>
                  <a:pt x="1207190" y="4235062"/>
                  <a:pt x="1196712" y="4203629"/>
                </a:cubicBezTo>
                <a:cubicBezTo>
                  <a:pt x="1196712" y="4202677"/>
                  <a:pt x="1195760" y="4202677"/>
                  <a:pt x="1195760" y="4201724"/>
                </a:cubicBezTo>
                <a:cubicBezTo>
                  <a:pt x="1188140" y="4180769"/>
                  <a:pt x="1179567" y="4159814"/>
                  <a:pt x="1173852" y="4137907"/>
                </a:cubicBezTo>
                <a:cubicBezTo>
                  <a:pt x="1167185" y="4113142"/>
                  <a:pt x="1165280" y="4087424"/>
                  <a:pt x="1159565" y="4061707"/>
                </a:cubicBezTo>
                <a:cubicBezTo>
                  <a:pt x="1154802" y="4041704"/>
                  <a:pt x="1151945" y="4021702"/>
                  <a:pt x="1165280" y="4002652"/>
                </a:cubicBezTo>
                <a:cubicBezTo>
                  <a:pt x="1170995" y="3994079"/>
                  <a:pt x="1170995" y="3981697"/>
                  <a:pt x="1172900" y="3971219"/>
                </a:cubicBezTo>
                <a:cubicBezTo>
                  <a:pt x="1177662" y="3938834"/>
                  <a:pt x="1181472" y="3907402"/>
                  <a:pt x="1185282" y="3875017"/>
                </a:cubicBezTo>
                <a:cubicBezTo>
                  <a:pt x="1188140" y="3853109"/>
                  <a:pt x="1192902" y="3830249"/>
                  <a:pt x="1194807" y="3808342"/>
                </a:cubicBezTo>
                <a:cubicBezTo>
                  <a:pt x="1198617" y="3763574"/>
                  <a:pt x="1201475" y="3719759"/>
                  <a:pt x="1204332" y="3674992"/>
                </a:cubicBezTo>
                <a:cubicBezTo>
                  <a:pt x="1204332" y="3670229"/>
                  <a:pt x="1205285" y="3666419"/>
                  <a:pt x="1206237" y="3661657"/>
                </a:cubicBezTo>
                <a:cubicBezTo>
                  <a:pt x="1216715" y="3607364"/>
                  <a:pt x="1222430" y="3553072"/>
                  <a:pt x="1226240" y="3498779"/>
                </a:cubicBezTo>
                <a:cubicBezTo>
                  <a:pt x="1227192" y="3477824"/>
                  <a:pt x="1230050" y="3457822"/>
                  <a:pt x="1231002" y="3436867"/>
                </a:cubicBezTo>
                <a:cubicBezTo>
                  <a:pt x="1231955" y="3428294"/>
                  <a:pt x="1231002" y="3419722"/>
                  <a:pt x="1230050" y="3412102"/>
                </a:cubicBezTo>
                <a:cubicBezTo>
                  <a:pt x="1229097" y="3399719"/>
                  <a:pt x="1225287" y="3386384"/>
                  <a:pt x="1225287" y="3374002"/>
                </a:cubicBezTo>
                <a:cubicBezTo>
                  <a:pt x="1224335" y="3347332"/>
                  <a:pt x="1224335" y="3320662"/>
                  <a:pt x="1225287" y="3293992"/>
                </a:cubicBezTo>
                <a:cubicBezTo>
                  <a:pt x="1226240" y="3280657"/>
                  <a:pt x="1229097" y="3267322"/>
                  <a:pt x="1231955" y="3253987"/>
                </a:cubicBezTo>
                <a:cubicBezTo>
                  <a:pt x="1233860" y="3243509"/>
                  <a:pt x="1238622" y="3233032"/>
                  <a:pt x="1239575" y="3222554"/>
                </a:cubicBezTo>
                <a:cubicBezTo>
                  <a:pt x="1243385" y="3188264"/>
                  <a:pt x="1245290" y="3154927"/>
                  <a:pt x="1248147" y="3120637"/>
                </a:cubicBezTo>
                <a:cubicBezTo>
                  <a:pt x="1248147" y="3116827"/>
                  <a:pt x="1249100" y="3113017"/>
                  <a:pt x="1250052" y="3109207"/>
                </a:cubicBezTo>
                <a:cubicBezTo>
                  <a:pt x="1254815" y="3079679"/>
                  <a:pt x="1258625" y="3049199"/>
                  <a:pt x="1263387" y="3019672"/>
                </a:cubicBezTo>
                <a:cubicBezTo>
                  <a:pt x="1267197" y="2996812"/>
                  <a:pt x="1270055" y="2973952"/>
                  <a:pt x="1274817" y="2951092"/>
                </a:cubicBezTo>
                <a:cubicBezTo>
                  <a:pt x="1279580" y="2928232"/>
                  <a:pt x="1288152" y="2906324"/>
                  <a:pt x="1287200" y="2882512"/>
                </a:cubicBezTo>
                <a:cubicBezTo>
                  <a:pt x="1287200" y="2875844"/>
                  <a:pt x="1288152" y="2868224"/>
                  <a:pt x="1289105" y="2861557"/>
                </a:cubicBezTo>
                <a:cubicBezTo>
                  <a:pt x="1293867" y="2829172"/>
                  <a:pt x="1297677" y="2796787"/>
                  <a:pt x="1302440" y="2764402"/>
                </a:cubicBezTo>
                <a:cubicBezTo>
                  <a:pt x="1304345" y="2752019"/>
                  <a:pt x="1306250" y="2740589"/>
                  <a:pt x="1308155" y="2728207"/>
                </a:cubicBezTo>
                <a:cubicBezTo>
                  <a:pt x="1311012" y="2710109"/>
                  <a:pt x="1315775" y="2692012"/>
                  <a:pt x="1317680" y="2672962"/>
                </a:cubicBezTo>
                <a:cubicBezTo>
                  <a:pt x="1322442" y="2634862"/>
                  <a:pt x="1332920" y="2596762"/>
                  <a:pt x="1328157" y="2557709"/>
                </a:cubicBezTo>
                <a:cubicBezTo>
                  <a:pt x="1328157" y="2556757"/>
                  <a:pt x="1328157" y="2554852"/>
                  <a:pt x="1329110" y="2553899"/>
                </a:cubicBezTo>
                <a:cubicBezTo>
                  <a:pt x="1330062" y="2542469"/>
                  <a:pt x="1336730" y="2536754"/>
                  <a:pt x="1348160" y="2535802"/>
                </a:cubicBezTo>
                <a:cubicBezTo>
                  <a:pt x="1384355" y="2531992"/>
                  <a:pt x="1416740" y="2517704"/>
                  <a:pt x="1445315" y="2494844"/>
                </a:cubicBezTo>
                <a:cubicBezTo>
                  <a:pt x="1463412" y="2480557"/>
                  <a:pt x="1479605" y="2465317"/>
                  <a:pt x="1474842" y="2438647"/>
                </a:cubicBezTo>
                <a:cubicBezTo>
                  <a:pt x="1471985" y="2422454"/>
                  <a:pt x="1471985" y="2405309"/>
                  <a:pt x="1470080" y="2388164"/>
                </a:cubicBezTo>
                <a:cubicBezTo>
                  <a:pt x="1469127" y="2375782"/>
                  <a:pt x="1468175" y="2363399"/>
                  <a:pt x="1468175" y="2351017"/>
                </a:cubicBezTo>
                <a:cubicBezTo>
                  <a:pt x="1465317" y="2232907"/>
                  <a:pt x="1472937" y="2115749"/>
                  <a:pt x="1460555" y="1997639"/>
                </a:cubicBezTo>
                <a:cubicBezTo>
                  <a:pt x="1459602" y="1990972"/>
                  <a:pt x="1460555" y="1983352"/>
                  <a:pt x="1460555" y="1976684"/>
                </a:cubicBezTo>
                <a:cubicBezTo>
                  <a:pt x="1460555" y="1966207"/>
                  <a:pt x="1463412" y="1957634"/>
                  <a:pt x="1471985" y="1951919"/>
                </a:cubicBezTo>
                <a:cubicBezTo>
                  <a:pt x="1483415" y="1943347"/>
                  <a:pt x="1491987" y="1932869"/>
                  <a:pt x="1495797" y="1918582"/>
                </a:cubicBezTo>
                <a:cubicBezTo>
                  <a:pt x="1499607" y="1906199"/>
                  <a:pt x="1507227" y="1895722"/>
                  <a:pt x="1513895" y="1884292"/>
                </a:cubicBezTo>
                <a:cubicBezTo>
                  <a:pt x="1533897" y="1853812"/>
                  <a:pt x="1554852" y="1825237"/>
                  <a:pt x="1573902" y="1793804"/>
                </a:cubicBezTo>
                <a:cubicBezTo>
                  <a:pt x="1584380" y="1776659"/>
                  <a:pt x="1590095" y="1757609"/>
                  <a:pt x="1599620" y="1739512"/>
                </a:cubicBezTo>
                <a:cubicBezTo>
                  <a:pt x="1631052" y="1679504"/>
                  <a:pt x="1663437" y="1621402"/>
                  <a:pt x="1692965" y="1561394"/>
                </a:cubicBezTo>
                <a:cubicBezTo>
                  <a:pt x="1703442" y="1539487"/>
                  <a:pt x="1712967" y="1515674"/>
                  <a:pt x="1714872" y="1491862"/>
                </a:cubicBezTo>
                <a:cubicBezTo>
                  <a:pt x="1716777" y="1463287"/>
                  <a:pt x="1723445" y="1435664"/>
                  <a:pt x="1729160" y="1408042"/>
                </a:cubicBezTo>
                <a:cubicBezTo>
                  <a:pt x="1737732" y="1383277"/>
                  <a:pt x="1743447" y="1357559"/>
                  <a:pt x="1732970" y="1329937"/>
                </a:cubicBezTo>
                <a:close/>
                <a:moveTo>
                  <a:pt x="373752" y="1452809"/>
                </a:moveTo>
                <a:cubicBezTo>
                  <a:pt x="373752" y="1455667"/>
                  <a:pt x="368990" y="1457572"/>
                  <a:pt x="367085" y="1460429"/>
                </a:cubicBezTo>
                <a:cubicBezTo>
                  <a:pt x="365180" y="1458524"/>
                  <a:pt x="361370" y="1455667"/>
                  <a:pt x="361370" y="1453762"/>
                </a:cubicBezTo>
                <a:cubicBezTo>
                  <a:pt x="358512" y="1418519"/>
                  <a:pt x="334700" y="1394707"/>
                  <a:pt x="319460" y="1365179"/>
                </a:cubicBezTo>
                <a:cubicBezTo>
                  <a:pt x="317555" y="1360417"/>
                  <a:pt x="313745" y="1356607"/>
                  <a:pt x="310887" y="1351844"/>
                </a:cubicBezTo>
                <a:cubicBezTo>
                  <a:pt x="307077" y="1346129"/>
                  <a:pt x="307077" y="1340414"/>
                  <a:pt x="311840" y="1334699"/>
                </a:cubicBezTo>
                <a:cubicBezTo>
                  <a:pt x="322317" y="1322317"/>
                  <a:pt x="331842" y="1309934"/>
                  <a:pt x="343272" y="1297552"/>
                </a:cubicBezTo>
                <a:cubicBezTo>
                  <a:pt x="354702" y="1285169"/>
                  <a:pt x="360417" y="1285169"/>
                  <a:pt x="367085" y="1301362"/>
                </a:cubicBezTo>
                <a:cubicBezTo>
                  <a:pt x="372800" y="1315649"/>
                  <a:pt x="375657" y="1331842"/>
                  <a:pt x="377562" y="1348034"/>
                </a:cubicBezTo>
                <a:cubicBezTo>
                  <a:pt x="379467" y="1358512"/>
                  <a:pt x="377562" y="1369942"/>
                  <a:pt x="377562" y="1381372"/>
                </a:cubicBezTo>
                <a:cubicBezTo>
                  <a:pt x="378515" y="1381372"/>
                  <a:pt x="379467" y="1381372"/>
                  <a:pt x="381372" y="1381372"/>
                </a:cubicBezTo>
                <a:cubicBezTo>
                  <a:pt x="378515" y="1404232"/>
                  <a:pt x="376610" y="1428044"/>
                  <a:pt x="373752" y="1452809"/>
                </a:cubicBezTo>
                <a:close/>
                <a:moveTo>
                  <a:pt x="575682" y="1686172"/>
                </a:moveTo>
                <a:cubicBezTo>
                  <a:pt x="570920" y="1693792"/>
                  <a:pt x="565205" y="1700459"/>
                  <a:pt x="559490" y="1708079"/>
                </a:cubicBezTo>
                <a:cubicBezTo>
                  <a:pt x="532820" y="1744274"/>
                  <a:pt x="506150" y="1781422"/>
                  <a:pt x="480432" y="1817617"/>
                </a:cubicBezTo>
                <a:cubicBezTo>
                  <a:pt x="477575" y="1821427"/>
                  <a:pt x="477575" y="1828094"/>
                  <a:pt x="476622" y="1834762"/>
                </a:cubicBezTo>
                <a:cubicBezTo>
                  <a:pt x="465192" y="1832857"/>
                  <a:pt x="453762" y="1830952"/>
                  <a:pt x="437570" y="1828094"/>
                </a:cubicBezTo>
                <a:cubicBezTo>
                  <a:pt x="449000" y="1814759"/>
                  <a:pt x="457572" y="1803329"/>
                  <a:pt x="466145" y="1792852"/>
                </a:cubicBezTo>
                <a:cubicBezTo>
                  <a:pt x="496625" y="1757609"/>
                  <a:pt x="527105" y="1723319"/>
                  <a:pt x="557585" y="1688077"/>
                </a:cubicBezTo>
                <a:cubicBezTo>
                  <a:pt x="560442" y="1684267"/>
                  <a:pt x="564252" y="1681409"/>
                  <a:pt x="567110" y="1678552"/>
                </a:cubicBezTo>
                <a:cubicBezTo>
                  <a:pt x="569015" y="1677599"/>
                  <a:pt x="572825" y="1677599"/>
                  <a:pt x="573777" y="1678552"/>
                </a:cubicBezTo>
                <a:cubicBezTo>
                  <a:pt x="575682" y="1680457"/>
                  <a:pt x="576635" y="1685219"/>
                  <a:pt x="575682" y="1686172"/>
                </a:cubicBezTo>
                <a:close/>
                <a:moveTo>
                  <a:pt x="889055" y="1877624"/>
                </a:moveTo>
                <a:cubicBezTo>
                  <a:pt x="889055" y="1874767"/>
                  <a:pt x="889055" y="1872862"/>
                  <a:pt x="890007" y="1871909"/>
                </a:cubicBezTo>
                <a:cubicBezTo>
                  <a:pt x="907152" y="1852859"/>
                  <a:pt x="907152" y="1849049"/>
                  <a:pt x="887150" y="1834762"/>
                </a:cubicBezTo>
                <a:cubicBezTo>
                  <a:pt x="854765" y="1812854"/>
                  <a:pt x="824285" y="1789042"/>
                  <a:pt x="789995" y="1769992"/>
                </a:cubicBezTo>
                <a:cubicBezTo>
                  <a:pt x="757610" y="1752847"/>
                  <a:pt x="722367" y="1741417"/>
                  <a:pt x="689030" y="1727129"/>
                </a:cubicBezTo>
                <a:cubicBezTo>
                  <a:pt x="677600" y="1722367"/>
                  <a:pt x="666170" y="1718557"/>
                  <a:pt x="655692" y="1712842"/>
                </a:cubicBezTo>
                <a:cubicBezTo>
                  <a:pt x="638547" y="1704269"/>
                  <a:pt x="621402" y="1693792"/>
                  <a:pt x="604257" y="1685219"/>
                </a:cubicBezTo>
                <a:cubicBezTo>
                  <a:pt x="586160" y="1675694"/>
                  <a:pt x="585207" y="1648072"/>
                  <a:pt x="602352" y="1636642"/>
                </a:cubicBezTo>
                <a:cubicBezTo>
                  <a:pt x="608067" y="1632832"/>
                  <a:pt x="614735" y="1630927"/>
                  <a:pt x="618545" y="1626164"/>
                </a:cubicBezTo>
                <a:cubicBezTo>
                  <a:pt x="623307" y="1621402"/>
                  <a:pt x="625212" y="1614734"/>
                  <a:pt x="628070" y="1608067"/>
                </a:cubicBezTo>
                <a:cubicBezTo>
                  <a:pt x="631880" y="1599494"/>
                  <a:pt x="632832" y="1589017"/>
                  <a:pt x="637595" y="1581397"/>
                </a:cubicBezTo>
                <a:cubicBezTo>
                  <a:pt x="658550" y="1549012"/>
                  <a:pt x="683315" y="1519484"/>
                  <a:pt x="711890" y="1492814"/>
                </a:cubicBezTo>
                <a:cubicBezTo>
                  <a:pt x="749990" y="1455667"/>
                  <a:pt x="771897" y="1408042"/>
                  <a:pt x="788090" y="1357559"/>
                </a:cubicBezTo>
                <a:cubicBezTo>
                  <a:pt x="812855" y="1278502"/>
                  <a:pt x="823332" y="1197539"/>
                  <a:pt x="821427" y="1114672"/>
                </a:cubicBezTo>
                <a:cubicBezTo>
                  <a:pt x="819522" y="1039424"/>
                  <a:pt x="820475" y="964177"/>
                  <a:pt x="819522" y="889882"/>
                </a:cubicBezTo>
                <a:cubicBezTo>
                  <a:pt x="818570" y="839399"/>
                  <a:pt x="815712" y="788917"/>
                  <a:pt x="813807" y="738434"/>
                </a:cubicBezTo>
                <a:cubicBezTo>
                  <a:pt x="813807" y="732719"/>
                  <a:pt x="813807" y="726052"/>
                  <a:pt x="813807" y="720337"/>
                </a:cubicBezTo>
                <a:cubicBezTo>
                  <a:pt x="815712" y="719384"/>
                  <a:pt x="817617" y="719384"/>
                  <a:pt x="818570" y="718432"/>
                </a:cubicBezTo>
                <a:cubicBezTo>
                  <a:pt x="833810" y="750817"/>
                  <a:pt x="848097" y="783202"/>
                  <a:pt x="863337" y="815587"/>
                </a:cubicBezTo>
                <a:cubicBezTo>
                  <a:pt x="864290" y="815587"/>
                  <a:pt x="865242" y="814634"/>
                  <a:pt x="866195" y="814634"/>
                </a:cubicBezTo>
                <a:cubicBezTo>
                  <a:pt x="860480" y="800347"/>
                  <a:pt x="853812" y="786059"/>
                  <a:pt x="848097" y="771772"/>
                </a:cubicBezTo>
                <a:cubicBezTo>
                  <a:pt x="841430" y="756532"/>
                  <a:pt x="836667" y="741292"/>
                  <a:pt x="828095" y="727004"/>
                </a:cubicBezTo>
                <a:cubicBezTo>
                  <a:pt x="809045" y="692714"/>
                  <a:pt x="809997" y="654614"/>
                  <a:pt x="810950" y="617467"/>
                </a:cubicBezTo>
                <a:cubicBezTo>
                  <a:pt x="810950" y="605084"/>
                  <a:pt x="811902" y="592702"/>
                  <a:pt x="812855" y="580319"/>
                </a:cubicBezTo>
                <a:cubicBezTo>
                  <a:pt x="813807" y="571747"/>
                  <a:pt x="815712" y="564127"/>
                  <a:pt x="816665" y="556507"/>
                </a:cubicBezTo>
                <a:cubicBezTo>
                  <a:pt x="818570" y="555554"/>
                  <a:pt x="819522" y="555554"/>
                  <a:pt x="821427" y="554602"/>
                </a:cubicBezTo>
                <a:cubicBezTo>
                  <a:pt x="832857" y="567937"/>
                  <a:pt x="844287" y="581272"/>
                  <a:pt x="856670" y="594607"/>
                </a:cubicBezTo>
                <a:cubicBezTo>
                  <a:pt x="872862" y="613657"/>
                  <a:pt x="887150" y="635564"/>
                  <a:pt x="913820" y="638422"/>
                </a:cubicBezTo>
                <a:cubicBezTo>
                  <a:pt x="942395" y="642232"/>
                  <a:pt x="956682" y="661282"/>
                  <a:pt x="974780" y="679379"/>
                </a:cubicBezTo>
                <a:cubicBezTo>
                  <a:pt x="981447" y="686047"/>
                  <a:pt x="984305" y="689857"/>
                  <a:pt x="973827" y="696524"/>
                </a:cubicBezTo>
                <a:cubicBezTo>
                  <a:pt x="964302" y="702239"/>
                  <a:pt x="956682" y="711764"/>
                  <a:pt x="950015" y="721289"/>
                </a:cubicBezTo>
                <a:cubicBezTo>
                  <a:pt x="931917" y="746054"/>
                  <a:pt x="914772" y="770819"/>
                  <a:pt x="899532" y="797489"/>
                </a:cubicBezTo>
                <a:cubicBezTo>
                  <a:pt x="910010" y="785107"/>
                  <a:pt x="920487" y="772724"/>
                  <a:pt x="930012" y="759389"/>
                </a:cubicBezTo>
                <a:cubicBezTo>
                  <a:pt x="935727" y="751769"/>
                  <a:pt x="939537" y="749864"/>
                  <a:pt x="945252" y="759389"/>
                </a:cubicBezTo>
                <a:cubicBezTo>
                  <a:pt x="952872" y="771772"/>
                  <a:pt x="961445" y="784154"/>
                  <a:pt x="954777" y="800347"/>
                </a:cubicBezTo>
                <a:cubicBezTo>
                  <a:pt x="913820" y="910837"/>
                  <a:pt x="909057" y="1026089"/>
                  <a:pt x="910962" y="1142294"/>
                </a:cubicBezTo>
                <a:cubicBezTo>
                  <a:pt x="913820" y="1260404"/>
                  <a:pt x="913820" y="1377562"/>
                  <a:pt x="917630" y="1495672"/>
                </a:cubicBezTo>
                <a:cubicBezTo>
                  <a:pt x="920487" y="1589017"/>
                  <a:pt x="924297" y="1683314"/>
                  <a:pt x="929060" y="1776659"/>
                </a:cubicBezTo>
                <a:cubicBezTo>
                  <a:pt x="929060" y="1785232"/>
                  <a:pt x="932870" y="1796662"/>
                  <a:pt x="938585" y="1802377"/>
                </a:cubicBezTo>
                <a:cubicBezTo>
                  <a:pt x="967160" y="1833809"/>
                  <a:pt x="996687" y="1865242"/>
                  <a:pt x="1026215" y="1895722"/>
                </a:cubicBezTo>
                <a:cubicBezTo>
                  <a:pt x="1030025" y="1899532"/>
                  <a:pt x="1033835" y="1903342"/>
                  <a:pt x="1036692" y="1909057"/>
                </a:cubicBezTo>
                <a:cubicBezTo>
                  <a:pt x="983352" y="1909057"/>
                  <a:pt x="935727" y="1897627"/>
                  <a:pt x="889055" y="1877624"/>
                </a:cubicBezTo>
                <a:close/>
                <a:moveTo>
                  <a:pt x="1279580" y="1673789"/>
                </a:moveTo>
                <a:cubicBezTo>
                  <a:pt x="1278627" y="1698554"/>
                  <a:pt x="1274817" y="1723319"/>
                  <a:pt x="1275770" y="1747132"/>
                </a:cubicBezTo>
                <a:cubicBezTo>
                  <a:pt x="1275770" y="1771897"/>
                  <a:pt x="1267197" y="1791899"/>
                  <a:pt x="1250052" y="1809044"/>
                </a:cubicBezTo>
                <a:cubicBezTo>
                  <a:pt x="1229097" y="1829047"/>
                  <a:pt x="1208142" y="1850002"/>
                  <a:pt x="1188140" y="1870004"/>
                </a:cubicBezTo>
                <a:cubicBezTo>
                  <a:pt x="1177662" y="1880482"/>
                  <a:pt x="1170042" y="1891912"/>
                  <a:pt x="1170042" y="1907152"/>
                </a:cubicBezTo>
                <a:cubicBezTo>
                  <a:pt x="1170042" y="1911914"/>
                  <a:pt x="1165280" y="1917629"/>
                  <a:pt x="1160517" y="1919534"/>
                </a:cubicBezTo>
                <a:cubicBezTo>
                  <a:pt x="1154802" y="1922392"/>
                  <a:pt x="1148135" y="1925249"/>
                  <a:pt x="1142420" y="1924297"/>
                </a:cubicBezTo>
                <a:cubicBezTo>
                  <a:pt x="1110987" y="1922392"/>
                  <a:pt x="1079555" y="1919534"/>
                  <a:pt x="1045265" y="1916677"/>
                </a:cubicBezTo>
                <a:cubicBezTo>
                  <a:pt x="1049075" y="1910009"/>
                  <a:pt x="1050980" y="1905247"/>
                  <a:pt x="1053837" y="1901437"/>
                </a:cubicBezTo>
                <a:cubicBezTo>
                  <a:pt x="1079555" y="1868099"/>
                  <a:pt x="1106225" y="1835714"/>
                  <a:pt x="1132895" y="1803329"/>
                </a:cubicBezTo>
                <a:cubicBezTo>
                  <a:pt x="1140515" y="1793804"/>
                  <a:pt x="1144325" y="1784279"/>
                  <a:pt x="1143372" y="1770944"/>
                </a:cubicBezTo>
                <a:cubicBezTo>
                  <a:pt x="1141467" y="1735702"/>
                  <a:pt x="1139562" y="1701412"/>
                  <a:pt x="1137657" y="1666169"/>
                </a:cubicBezTo>
                <a:cubicBezTo>
                  <a:pt x="1134800" y="1612829"/>
                  <a:pt x="1133847" y="1558537"/>
                  <a:pt x="1130037" y="1505197"/>
                </a:cubicBezTo>
                <a:cubicBezTo>
                  <a:pt x="1126227" y="1435664"/>
                  <a:pt x="1121465" y="1366132"/>
                  <a:pt x="1115750" y="1296599"/>
                </a:cubicBezTo>
                <a:cubicBezTo>
                  <a:pt x="1110035" y="1228019"/>
                  <a:pt x="1103367" y="1160392"/>
                  <a:pt x="1094795" y="1091812"/>
                </a:cubicBezTo>
                <a:cubicBezTo>
                  <a:pt x="1084317" y="1006087"/>
                  <a:pt x="1071935" y="920362"/>
                  <a:pt x="1037645" y="839399"/>
                </a:cubicBezTo>
                <a:cubicBezTo>
                  <a:pt x="1029072" y="820349"/>
                  <a:pt x="1024310" y="800347"/>
                  <a:pt x="1019547" y="780344"/>
                </a:cubicBezTo>
                <a:cubicBezTo>
                  <a:pt x="1018595" y="774629"/>
                  <a:pt x="1020500" y="767009"/>
                  <a:pt x="1024310" y="761294"/>
                </a:cubicBezTo>
                <a:cubicBezTo>
                  <a:pt x="1028120" y="755579"/>
                  <a:pt x="1034787" y="751769"/>
                  <a:pt x="1042407" y="744149"/>
                </a:cubicBezTo>
                <a:cubicBezTo>
                  <a:pt x="1051932" y="766057"/>
                  <a:pt x="1060505" y="785107"/>
                  <a:pt x="1069077" y="806062"/>
                </a:cubicBezTo>
                <a:cubicBezTo>
                  <a:pt x="1065267" y="773677"/>
                  <a:pt x="1037645" y="721289"/>
                  <a:pt x="1014785" y="699382"/>
                </a:cubicBezTo>
                <a:cubicBezTo>
                  <a:pt x="1003355" y="688904"/>
                  <a:pt x="1003355" y="687952"/>
                  <a:pt x="1015737" y="677474"/>
                </a:cubicBezTo>
                <a:cubicBezTo>
                  <a:pt x="1033835" y="662234"/>
                  <a:pt x="1051932" y="647947"/>
                  <a:pt x="1068125" y="631754"/>
                </a:cubicBezTo>
                <a:cubicBezTo>
                  <a:pt x="1084317" y="615562"/>
                  <a:pt x="1095747" y="596512"/>
                  <a:pt x="1096700" y="571747"/>
                </a:cubicBezTo>
                <a:cubicBezTo>
                  <a:pt x="1096700" y="565079"/>
                  <a:pt x="1099557" y="559364"/>
                  <a:pt x="1102415" y="552697"/>
                </a:cubicBezTo>
                <a:cubicBezTo>
                  <a:pt x="1111940" y="569842"/>
                  <a:pt x="1122417" y="586987"/>
                  <a:pt x="1120512" y="606989"/>
                </a:cubicBezTo>
                <a:cubicBezTo>
                  <a:pt x="1116702" y="651757"/>
                  <a:pt x="1111940" y="697477"/>
                  <a:pt x="1107177" y="742244"/>
                </a:cubicBezTo>
                <a:cubicBezTo>
                  <a:pt x="1106225" y="748912"/>
                  <a:pt x="1105272" y="754627"/>
                  <a:pt x="1108130" y="761294"/>
                </a:cubicBezTo>
                <a:cubicBezTo>
                  <a:pt x="1114797" y="714622"/>
                  <a:pt x="1120512" y="667949"/>
                  <a:pt x="1127180" y="621277"/>
                </a:cubicBezTo>
                <a:cubicBezTo>
                  <a:pt x="1150992" y="690809"/>
                  <a:pt x="1176710" y="758437"/>
                  <a:pt x="1187187" y="829874"/>
                </a:cubicBezTo>
                <a:cubicBezTo>
                  <a:pt x="1194807" y="886072"/>
                  <a:pt x="1212905" y="939412"/>
                  <a:pt x="1228145" y="993704"/>
                </a:cubicBezTo>
                <a:cubicBezTo>
                  <a:pt x="1240527" y="1037519"/>
                  <a:pt x="1247195" y="1082287"/>
                  <a:pt x="1246242" y="1128007"/>
                </a:cubicBezTo>
                <a:cubicBezTo>
                  <a:pt x="1244337" y="1207064"/>
                  <a:pt x="1252910" y="1285169"/>
                  <a:pt x="1270055" y="1363274"/>
                </a:cubicBezTo>
                <a:cubicBezTo>
                  <a:pt x="1274817" y="1384229"/>
                  <a:pt x="1274817" y="1405184"/>
                  <a:pt x="1276722" y="1427092"/>
                </a:cubicBezTo>
                <a:cubicBezTo>
                  <a:pt x="1279580" y="1463287"/>
                  <a:pt x="1284342" y="1499482"/>
                  <a:pt x="1284342" y="1534724"/>
                </a:cubicBezTo>
                <a:cubicBezTo>
                  <a:pt x="1284342" y="1581397"/>
                  <a:pt x="1281485" y="1628069"/>
                  <a:pt x="1279580" y="1673789"/>
                </a:cubicBezTo>
                <a:close/>
                <a:moveTo>
                  <a:pt x="1437695" y="1289932"/>
                </a:moveTo>
                <a:cubicBezTo>
                  <a:pt x="1439600" y="1289932"/>
                  <a:pt x="1440552" y="1288979"/>
                  <a:pt x="1442457" y="1288979"/>
                </a:cubicBezTo>
                <a:cubicBezTo>
                  <a:pt x="1444362" y="1292789"/>
                  <a:pt x="1446267" y="1296599"/>
                  <a:pt x="1447220" y="1300409"/>
                </a:cubicBezTo>
                <a:cubicBezTo>
                  <a:pt x="1448172" y="1308982"/>
                  <a:pt x="1448172" y="1318507"/>
                  <a:pt x="1448172" y="1327079"/>
                </a:cubicBezTo>
                <a:cubicBezTo>
                  <a:pt x="1446267" y="1352797"/>
                  <a:pt x="1451030" y="1375657"/>
                  <a:pt x="1470080" y="1394707"/>
                </a:cubicBezTo>
                <a:cubicBezTo>
                  <a:pt x="1481510" y="1406137"/>
                  <a:pt x="1481510" y="1418519"/>
                  <a:pt x="1476747" y="1433759"/>
                </a:cubicBezTo>
                <a:cubicBezTo>
                  <a:pt x="1469127" y="1457572"/>
                  <a:pt x="1453887" y="1476622"/>
                  <a:pt x="1439600" y="1497577"/>
                </a:cubicBezTo>
                <a:cubicBezTo>
                  <a:pt x="1431980" y="1428044"/>
                  <a:pt x="1431027" y="1359464"/>
                  <a:pt x="1437695" y="1289932"/>
                </a:cubicBezTo>
                <a:close/>
                <a:moveTo>
                  <a:pt x="1475795" y="1882387"/>
                </a:moveTo>
                <a:cubicBezTo>
                  <a:pt x="1468175" y="1887149"/>
                  <a:pt x="1465317" y="1880482"/>
                  <a:pt x="1462460" y="1874767"/>
                </a:cubicBezTo>
                <a:cubicBezTo>
                  <a:pt x="1438647" y="1833809"/>
                  <a:pt x="1411977" y="1796662"/>
                  <a:pt x="1371972" y="1769992"/>
                </a:cubicBezTo>
                <a:cubicBezTo>
                  <a:pt x="1360542" y="1762372"/>
                  <a:pt x="1348160" y="1756657"/>
                  <a:pt x="1336730" y="1750942"/>
                </a:cubicBezTo>
                <a:cubicBezTo>
                  <a:pt x="1331015" y="1748084"/>
                  <a:pt x="1325300" y="1746179"/>
                  <a:pt x="1319585" y="1744274"/>
                </a:cubicBezTo>
                <a:cubicBezTo>
                  <a:pt x="1319585" y="1742369"/>
                  <a:pt x="1320537" y="1740464"/>
                  <a:pt x="1320537" y="1738559"/>
                </a:cubicBezTo>
                <a:cubicBezTo>
                  <a:pt x="1326252" y="1739512"/>
                  <a:pt x="1331967" y="1738559"/>
                  <a:pt x="1337682" y="1740464"/>
                </a:cubicBezTo>
                <a:cubicBezTo>
                  <a:pt x="1367210" y="1749989"/>
                  <a:pt x="1395785" y="1762372"/>
                  <a:pt x="1416740" y="1788089"/>
                </a:cubicBezTo>
                <a:cubicBezTo>
                  <a:pt x="1434837" y="1809997"/>
                  <a:pt x="1454840" y="1831904"/>
                  <a:pt x="1473890" y="1853812"/>
                </a:cubicBezTo>
                <a:cubicBezTo>
                  <a:pt x="1476747" y="1857622"/>
                  <a:pt x="1478652" y="1861432"/>
                  <a:pt x="1480557" y="1865242"/>
                </a:cubicBezTo>
                <a:cubicBezTo>
                  <a:pt x="1483415" y="1872862"/>
                  <a:pt x="1482462" y="1878577"/>
                  <a:pt x="1475795" y="1882387"/>
                </a:cubicBezTo>
                <a:close/>
              </a:path>
            </a:pathLst>
          </a:custGeom>
          <a:solidFill>
            <a:srgbClr val="343C4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algn="l" rtl="0"/>
            <a:endParaRPr lang="en-US" dirty="0"/>
          </a:p>
        </p:txBody>
      </p:sp>
      <mc:AlternateContent xmlns:mc="http://schemas.openxmlformats.org/markup-compatibility/2006">
        <mc:Choice xmlns:pslz="http://schemas.microsoft.com/office/powerpoint/2016/slidezoom" xmlns="" Requires="pslz">
          <p:graphicFrame>
            <p:nvGraphicFramePr>
              <p:cNvPr id="46" name="صورة الشريحة 45">
                <a:extLst>
                  <a:ext uri="{FF2B5EF4-FFF2-40B4-BE49-F238E27FC236}">
                    <a16:creationId xmlns:a16="http://schemas.microsoft.com/office/drawing/2014/main" id="{6A67B197-7E0A-81B7-DF05-AEE5102D638C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1007463938"/>
                  </p:ext>
                </p:extLst>
              </p:nvPr>
            </p:nvGraphicFramePr>
            <p:xfrm>
              <a:off x="11257433" y="192069"/>
              <a:ext cx="419444" cy="419444"/>
            </p:xfrm>
            <a:graphic>
              <a:graphicData uri="http://schemas.microsoft.com/office/powerpoint/2016/slidezoom">
                <pslz:sldZm>
                  <pslz:sldZmObj sldId="263" cId="65909854">
                    <pslz:zmPr id="{1B421CD7-2E10-4CE1-AA82-91A458DE235E}" returnToParent="0" imageType="cover" transitionDur="1000">
                      <p166:blipFill xmlns:p166="http://schemas.microsoft.com/office/powerpoint/2016/6/main">
                        <a:blip r:embed="rId3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  <a:ext uri="{96DAC541-7B7A-43D3-8B79-37D633B846F1}">
                              <asvg:svgBlip xmlns:asvg="http://schemas.microsoft.com/office/drawing/2016/SVG/main" r:embed="rId4"/>
                            </a:ext>
                          </a:extLst>
                        </a:blip>
                        <a:stretch>
                          <a:fillRect/>
                        </a:stretch>
                      </p166:blipFill>
                      <p166:spPr xmlns:p166="http://schemas.microsoft.com/office/powerpoint/2016/6/main">
                        <a:xfrm>
                          <a:off x="0" y="0"/>
                          <a:ext cx="419444" cy="419444"/>
                        </a:xfrm>
                        <a:prstGeom prst="rect">
                          <a:avLst/>
                        </a:prstGeom>
                        <a:ln w="3175">
                          <a:noFill/>
                        </a:ln>
                      </p166:spPr>
                    </pslz:zmPr>
                  </pslz:sldZmObj>
                </pslz:sldZm>
              </a:graphicData>
            </a:graphic>
          </p:graphicFrame>
        </mc:Choice>
        <mc:Fallback>
          <p:pic>
            <p:nvPicPr>
              <p:cNvPr id="46" name="صورة الشريحة 45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xmlns="" xmlns:pslz="http://schemas.microsoft.com/office/powerpoint/2016/slidezoom" id="{6A67B197-7E0A-81B7-DF05-AEE5102D638C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xmlns="" xmlns:pslz="http://schemas.microsoft.com/office/powerpoint/2016/slidezoom" r:embed="rId7"/>
                  </a:ext>
                </a:extLst>
              </a:blip>
              <a:stretch>
                <a:fillRect/>
              </a:stretch>
            </p:blipFill>
            <p:spPr>
              <a:xfrm>
                <a:off x="11257433" y="192069"/>
                <a:ext cx="419444" cy="419444"/>
              </a:xfrm>
              <a:prstGeom prst="rect">
                <a:avLst/>
              </a:prstGeom>
              <a:ln w="3175">
                <a:noFill/>
              </a:ln>
            </p:spPr>
          </p:pic>
        </mc:Fallback>
      </mc:AlternateContent>
      <p:sp>
        <p:nvSpPr>
          <p:cNvPr id="45" name="TextBox 44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2252165751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مجموعة 1">
            <a:extLst>
              <a:ext uri="{FF2B5EF4-FFF2-40B4-BE49-F238E27FC236}">
                <a16:creationId xmlns:a16="http://schemas.microsoft.com/office/drawing/2014/main" xmlns="" id="{20D10286-CFB0-F5BF-EB59-F4BAF4CD9A48}"/>
              </a:ext>
            </a:extLst>
          </p:cNvPr>
          <p:cNvGrpSpPr/>
          <p:nvPr/>
        </p:nvGrpSpPr>
        <p:grpSpPr>
          <a:xfrm>
            <a:off x="36003" y="0"/>
            <a:ext cx="12155998" cy="986589"/>
            <a:chOff x="36003" y="0"/>
            <a:chExt cx="12155998" cy="1225336"/>
          </a:xfrm>
        </p:grpSpPr>
        <p:sp>
          <p:nvSpPr>
            <p:cNvPr id="3" name="مستطيل ذو زوايا قطرية مخدوشة 40">
              <a:extLst>
                <a:ext uri="{FF2B5EF4-FFF2-40B4-BE49-F238E27FC236}">
                  <a16:creationId xmlns:a16="http://schemas.microsoft.com/office/drawing/2014/main" xmlns="" id="{6EB71C25-FEE7-B74A-4782-1F6B2FA9AA30}"/>
                </a:ext>
              </a:extLst>
            </p:cNvPr>
            <p:cNvSpPr/>
            <p:nvPr/>
          </p:nvSpPr>
          <p:spPr>
            <a:xfrm rot="10800000" flipH="1" flipV="1">
              <a:off x="36003" y="11582"/>
              <a:ext cx="12155998" cy="1213754"/>
            </a:xfrm>
            <a:prstGeom prst="snip2DiagRect">
              <a:avLst/>
            </a:prstGeom>
            <a:solidFill>
              <a:srgbClr val="ADB9CA"/>
            </a:solidFill>
            <a:ln w="76200">
              <a:solidFill>
                <a:srgbClr val="ADB9CA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4" name="شكل حر 42">
              <a:extLst>
                <a:ext uri="{FF2B5EF4-FFF2-40B4-BE49-F238E27FC236}">
                  <a16:creationId xmlns:a16="http://schemas.microsoft.com/office/drawing/2014/main" xmlns="" id="{2181C956-4E98-0EF8-E3C8-8A0ABF69E8A4}"/>
                </a:ext>
              </a:extLst>
            </p:cNvPr>
            <p:cNvSpPr/>
            <p:nvPr/>
          </p:nvSpPr>
          <p:spPr>
            <a:xfrm rot="10800000" flipH="1" flipV="1">
              <a:off x="2141703" y="0"/>
              <a:ext cx="10050297" cy="1073637"/>
            </a:xfrm>
            <a:custGeom>
              <a:avLst/>
              <a:gdLst>
                <a:gd name="connsiteX0" fmla="*/ 0 w 10050297"/>
                <a:gd name="connsiteY0" fmla="*/ 0 h 1073637"/>
                <a:gd name="connsiteX1" fmla="*/ 10050297 w 10050297"/>
                <a:gd name="connsiteY1" fmla="*/ 0 h 1073637"/>
                <a:gd name="connsiteX2" fmla="*/ 10050297 w 10050297"/>
                <a:gd name="connsiteY2" fmla="*/ 1073637 h 1073637"/>
                <a:gd name="connsiteX3" fmla="*/ 178943 w 10050297"/>
                <a:gd name="connsiteY3" fmla="*/ 1073637 h 1073637"/>
                <a:gd name="connsiteX4" fmla="*/ 0 w 10050297"/>
                <a:gd name="connsiteY4" fmla="*/ 894694 h 1073637"/>
                <a:gd name="connsiteX5" fmla="*/ 0 w 10050297"/>
                <a:gd name="connsiteY5" fmla="*/ 0 h 1073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050297" h="1073637">
                  <a:moveTo>
                    <a:pt x="0" y="0"/>
                  </a:moveTo>
                  <a:lnTo>
                    <a:pt x="10050297" y="0"/>
                  </a:lnTo>
                  <a:lnTo>
                    <a:pt x="10050297" y="1073637"/>
                  </a:lnTo>
                  <a:lnTo>
                    <a:pt x="178943" y="1073637"/>
                  </a:lnTo>
                  <a:lnTo>
                    <a:pt x="0" y="8946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1394C"/>
            </a:solidFill>
            <a:ln w="76200">
              <a:solidFill>
                <a:srgbClr val="31394C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1" anchor="ctr">
              <a:noAutofit/>
            </a:bodyPr>
            <a:lstStyle/>
            <a:p>
              <a:pPr algn="ctr"/>
              <a:endParaRPr lang="ar-SY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pic>
        <p:nvPicPr>
          <p:cNvPr id="5" name="صورة 4">
            <a:extLst>
              <a:ext uri="{FF2B5EF4-FFF2-40B4-BE49-F238E27FC236}">
                <a16:creationId xmlns:a16="http://schemas.microsoft.com/office/drawing/2014/main" xmlns="" id="{79312A07-58AE-785A-C4A6-2A33BF79B5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5816" y="-64420"/>
            <a:ext cx="1124754" cy="1124754"/>
          </a:xfrm>
          <a:prstGeom prst="rect">
            <a:avLst/>
          </a:prstGeom>
        </p:spPr>
      </p:pic>
      <p:sp>
        <p:nvSpPr>
          <p:cNvPr id="6" name="مربع نص 5">
            <a:extLst>
              <a:ext uri="{FF2B5EF4-FFF2-40B4-BE49-F238E27FC236}">
                <a16:creationId xmlns:a16="http://schemas.microsoft.com/office/drawing/2014/main" xmlns="" id="{7696D46E-6CD8-45FA-5C5E-3C56ACFC7DAD}"/>
              </a:ext>
            </a:extLst>
          </p:cNvPr>
          <p:cNvSpPr txBox="1"/>
          <p:nvPr/>
        </p:nvSpPr>
        <p:spPr>
          <a:xfrm>
            <a:off x="3384710" y="170613"/>
            <a:ext cx="7607300" cy="523220"/>
          </a:xfrm>
          <a:prstGeom prst="rect">
            <a:avLst/>
          </a:prstGeom>
          <a:noFill/>
          <a:ln>
            <a:noFill/>
          </a:ln>
        </p:spPr>
        <p:txBody>
          <a:bodyPr wrap="square" rtlCol="1">
            <a:spAutoFit/>
          </a:bodyPr>
          <a:lstStyle/>
          <a:p>
            <a:pPr algn="ctr"/>
            <a:r>
              <a:rPr lang="ar-SA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dobe Arabic" panose="02040503050201020203" pitchFamily="18" charset="-78"/>
                <a:cs typeface="Adobe Arabic" panose="02040503050201020203" pitchFamily="18" charset="-78"/>
              </a:rPr>
              <a:t>نشاط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dobe Arabic" panose="02040503050201020203" pitchFamily="18" charset="-78"/>
              <a:cs typeface="Adobe Arabic" panose="02040503050201020203" pitchFamily="18" charset="-78"/>
            </a:endParaRPr>
          </a:p>
        </p:txBody>
      </p:sp>
      <p:sp>
        <p:nvSpPr>
          <p:cNvPr id="7" name="شكل حر 12">
            <a:extLst>
              <a:ext uri="{FF2B5EF4-FFF2-40B4-BE49-F238E27FC236}">
                <a16:creationId xmlns:a16="http://schemas.microsoft.com/office/drawing/2014/main" xmlns="" id="{DFAC18BF-DA74-E34F-6243-ACE4E9CB629F}"/>
              </a:ext>
            </a:extLst>
          </p:cNvPr>
          <p:cNvSpPr/>
          <p:nvPr/>
        </p:nvSpPr>
        <p:spPr>
          <a:xfrm rot="10800000" flipH="1">
            <a:off x="-175319" y="6810387"/>
            <a:ext cx="12362462" cy="49445"/>
          </a:xfrm>
          <a:custGeom>
            <a:avLst/>
            <a:gdLst>
              <a:gd name="connsiteX0" fmla="*/ 0 w 10050297"/>
              <a:gd name="connsiteY0" fmla="*/ 0 h 1073637"/>
              <a:gd name="connsiteX1" fmla="*/ 10050297 w 10050297"/>
              <a:gd name="connsiteY1" fmla="*/ 0 h 1073637"/>
              <a:gd name="connsiteX2" fmla="*/ 10050297 w 10050297"/>
              <a:gd name="connsiteY2" fmla="*/ 1073637 h 1073637"/>
              <a:gd name="connsiteX3" fmla="*/ 178943 w 10050297"/>
              <a:gd name="connsiteY3" fmla="*/ 1073637 h 1073637"/>
              <a:gd name="connsiteX4" fmla="*/ 0 w 10050297"/>
              <a:gd name="connsiteY4" fmla="*/ 894694 h 1073637"/>
              <a:gd name="connsiteX5" fmla="*/ 0 w 10050297"/>
              <a:gd name="connsiteY5" fmla="*/ 0 h 10736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50297" h="1073637">
                <a:moveTo>
                  <a:pt x="0" y="0"/>
                </a:moveTo>
                <a:lnTo>
                  <a:pt x="10050297" y="0"/>
                </a:lnTo>
                <a:lnTo>
                  <a:pt x="10050297" y="1073637"/>
                </a:lnTo>
                <a:lnTo>
                  <a:pt x="178943" y="1073637"/>
                </a:lnTo>
                <a:lnTo>
                  <a:pt x="0" y="894694"/>
                </a:lnTo>
                <a:lnTo>
                  <a:pt x="0" y="0"/>
                </a:lnTo>
                <a:close/>
              </a:path>
            </a:pathLst>
          </a:custGeom>
          <a:solidFill>
            <a:srgbClr val="31394C"/>
          </a:solidFill>
          <a:ln w="76200">
            <a:solidFill>
              <a:srgbClr val="31394C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1" anchor="ctr">
            <a:noAutofit/>
          </a:bodyPr>
          <a:lstStyle/>
          <a:p>
            <a:pPr algn="ctr"/>
            <a:endParaRPr lang="ar-SY" dirty="0">
              <a:solidFill>
                <a:schemeClr val="bg1">
                  <a:lumMod val="85000"/>
                </a:schemeClr>
              </a:solidFill>
            </a:endParaRPr>
          </a:p>
        </p:txBody>
      </p:sp>
      <p:pic>
        <p:nvPicPr>
          <p:cNvPr id="8" name="رسم 7" descr="فصل دراسي">
            <a:extLst>
              <a:ext uri="{FF2B5EF4-FFF2-40B4-BE49-F238E27FC236}">
                <a16:creationId xmlns:a16="http://schemas.microsoft.com/office/drawing/2014/main" xmlns="" id="{3CE3A236-5187-6E2A-B60F-9EEDEAD728F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11227576" y="194866"/>
            <a:ext cx="449302" cy="449302"/>
          </a:xfrm>
          <a:prstGeom prst="rect">
            <a:avLst/>
          </a:prstGeom>
        </p:spPr>
      </p:pic>
      <p:sp>
        <p:nvSpPr>
          <p:cNvPr id="45" name="TextBox 2912">
            <a:extLst>
              <a:ext uri="{FF2B5EF4-FFF2-40B4-BE49-F238E27FC236}">
                <a16:creationId xmlns:a16="http://schemas.microsoft.com/office/drawing/2014/main" xmlns="" id="{6C98CE49-6B09-A0AF-C698-D99F1DE7DA49}"/>
              </a:ext>
            </a:extLst>
          </p:cNvPr>
          <p:cNvSpPr txBox="1"/>
          <p:nvPr/>
        </p:nvSpPr>
        <p:spPr>
          <a:xfrm>
            <a:off x="4687638" y="1518658"/>
            <a:ext cx="4303962" cy="523220"/>
          </a:xfrm>
          <a:prstGeom prst="rect">
            <a:avLst/>
          </a:prstGeom>
          <a:noFill/>
        </p:spPr>
        <p:txBody>
          <a:bodyPr wrap="square" lIns="0" rtlCol="0" anchor="ctr">
            <a:spAutoFit/>
          </a:bodyPr>
          <a:lstStyle/>
          <a:p>
            <a:r>
              <a:rPr lang="ar-SA" altLang="ko-KR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راجع دليل المدرب صفحة (10)</a:t>
            </a:r>
            <a:endParaRPr lang="ko-KR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46" name="مجموعة 45">
            <a:extLst>
              <a:ext uri="{FF2B5EF4-FFF2-40B4-BE49-F238E27FC236}">
                <a16:creationId xmlns:a16="http://schemas.microsoft.com/office/drawing/2014/main" xmlns="" id="{D076F99D-0464-0310-6EF9-9D3AC4F63B52}"/>
              </a:ext>
            </a:extLst>
          </p:cNvPr>
          <p:cNvGrpSpPr/>
          <p:nvPr/>
        </p:nvGrpSpPr>
        <p:grpSpPr>
          <a:xfrm>
            <a:off x="1064737" y="1780268"/>
            <a:ext cx="3356686" cy="3233549"/>
            <a:chOff x="1064737" y="1780268"/>
            <a:chExt cx="3356686" cy="3233549"/>
          </a:xfrm>
        </p:grpSpPr>
        <p:grpSp>
          <p:nvGrpSpPr>
            <p:cNvPr id="47" name="Group 2902">
              <a:extLst>
                <a:ext uri="{FF2B5EF4-FFF2-40B4-BE49-F238E27FC236}">
                  <a16:creationId xmlns:a16="http://schemas.microsoft.com/office/drawing/2014/main" xmlns="" id="{798C7BC2-A140-A9A5-0F6C-2CE189A2B823}"/>
                </a:ext>
              </a:extLst>
            </p:cNvPr>
            <p:cNvGrpSpPr/>
            <p:nvPr/>
          </p:nvGrpSpPr>
          <p:grpSpPr>
            <a:xfrm>
              <a:off x="1064737" y="2835044"/>
              <a:ext cx="3190672" cy="2178773"/>
              <a:chOff x="3366914" y="2916559"/>
              <a:chExt cx="2424286" cy="1655441"/>
            </a:xfrm>
          </p:grpSpPr>
          <p:sp>
            <p:nvSpPr>
              <p:cNvPr id="51" name="Rectangle 2903">
                <a:extLst>
                  <a:ext uri="{FF2B5EF4-FFF2-40B4-BE49-F238E27FC236}">
                    <a16:creationId xmlns:a16="http://schemas.microsoft.com/office/drawing/2014/main" xmlns="" id="{5A7D6544-0CBF-15F9-F7C1-841CD202A022}"/>
                  </a:ext>
                </a:extLst>
              </p:cNvPr>
              <p:cNvSpPr/>
              <p:nvPr/>
            </p:nvSpPr>
            <p:spPr>
              <a:xfrm>
                <a:off x="3366914" y="3203451"/>
                <a:ext cx="242428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2" name="Rectangle 2904">
                <a:extLst>
                  <a:ext uri="{FF2B5EF4-FFF2-40B4-BE49-F238E27FC236}">
                    <a16:creationId xmlns:a16="http://schemas.microsoft.com/office/drawing/2014/main" xmlns="" id="{060DD82B-9CDF-B33B-5A74-4E243B0604AE}"/>
                  </a:ext>
                </a:extLst>
              </p:cNvPr>
              <p:cNvSpPr/>
              <p:nvPr/>
            </p:nvSpPr>
            <p:spPr>
              <a:xfrm>
                <a:off x="3419872" y="3140968"/>
                <a:ext cx="2304256" cy="1296143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3" name="Rectangle 3">
                <a:extLst>
                  <a:ext uri="{FF2B5EF4-FFF2-40B4-BE49-F238E27FC236}">
                    <a16:creationId xmlns:a16="http://schemas.microsoft.com/office/drawing/2014/main" xmlns="" id="{A02789F8-A2D0-7097-6B40-A909137A4EAD}"/>
                  </a:ext>
                </a:extLst>
              </p:cNvPr>
              <p:cNvSpPr/>
              <p:nvPr/>
            </p:nvSpPr>
            <p:spPr>
              <a:xfrm>
                <a:off x="457200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4" name="Rectangle 3">
                <a:extLst>
                  <a:ext uri="{FF2B5EF4-FFF2-40B4-BE49-F238E27FC236}">
                    <a16:creationId xmlns:a16="http://schemas.microsoft.com/office/drawing/2014/main" xmlns="" id="{93195D23-38B4-0A16-1C41-6F55C4A23EDB}"/>
                  </a:ext>
                </a:extLst>
              </p:cNvPr>
              <p:cNvSpPr/>
              <p:nvPr/>
            </p:nvSpPr>
            <p:spPr>
              <a:xfrm flipH="1">
                <a:off x="3491880" y="2916559"/>
                <a:ext cx="1080120" cy="1520552"/>
              </a:xfrm>
              <a:custGeom>
                <a:avLst/>
                <a:gdLst>
                  <a:gd name="connsiteX0" fmla="*/ 0 w 1080120"/>
                  <a:gd name="connsiteY0" fmla="*/ 0 h 1368152"/>
                  <a:gd name="connsiteX1" fmla="*/ 1080120 w 1080120"/>
                  <a:gd name="connsiteY1" fmla="*/ 0 h 1368152"/>
                  <a:gd name="connsiteX2" fmla="*/ 1080120 w 1080120"/>
                  <a:gd name="connsiteY2" fmla="*/ 1368152 h 1368152"/>
                  <a:gd name="connsiteX3" fmla="*/ 0 w 1080120"/>
                  <a:gd name="connsiteY3" fmla="*/ 1368152 h 1368152"/>
                  <a:gd name="connsiteX4" fmla="*/ 0 w 1080120"/>
                  <a:gd name="connsiteY4" fmla="*/ 0 h 1368152"/>
                  <a:gd name="connsiteX0" fmla="*/ 0 w 1080120"/>
                  <a:gd name="connsiteY0" fmla="*/ 95250 h 1463402"/>
                  <a:gd name="connsiteX1" fmla="*/ 1080120 w 1080120"/>
                  <a:gd name="connsiteY1" fmla="*/ 0 h 1463402"/>
                  <a:gd name="connsiteX2" fmla="*/ 1080120 w 1080120"/>
                  <a:gd name="connsiteY2" fmla="*/ 1463402 h 1463402"/>
                  <a:gd name="connsiteX3" fmla="*/ 0 w 1080120"/>
                  <a:gd name="connsiteY3" fmla="*/ 1463402 h 1463402"/>
                  <a:gd name="connsiteX4" fmla="*/ 0 w 1080120"/>
                  <a:gd name="connsiteY4" fmla="*/ 95250 h 1463402"/>
                  <a:gd name="connsiteX0" fmla="*/ 0 w 1080120"/>
                  <a:gd name="connsiteY0" fmla="*/ 131815 h 1499967"/>
                  <a:gd name="connsiteX1" fmla="*/ 1080120 w 1080120"/>
                  <a:gd name="connsiteY1" fmla="*/ 36565 h 1499967"/>
                  <a:gd name="connsiteX2" fmla="*/ 1080120 w 1080120"/>
                  <a:gd name="connsiteY2" fmla="*/ 1499967 h 1499967"/>
                  <a:gd name="connsiteX3" fmla="*/ 0 w 1080120"/>
                  <a:gd name="connsiteY3" fmla="*/ 1499967 h 1499967"/>
                  <a:gd name="connsiteX4" fmla="*/ 0 w 1080120"/>
                  <a:gd name="connsiteY4" fmla="*/ 131815 h 1499967"/>
                  <a:gd name="connsiteX0" fmla="*/ 0 w 1080120"/>
                  <a:gd name="connsiteY0" fmla="*/ 152612 h 1520764"/>
                  <a:gd name="connsiteX1" fmla="*/ 1080120 w 1080120"/>
                  <a:gd name="connsiteY1" fmla="*/ 57362 h 1520764"/>
                  <a:gd name="connsiteX2" fmla="*/ 1080120 w 1080120"/>
                  <a:gd name="connsiteY2" fmla="*/ 1520764 h 1520764"/>
                  <a:gd name="connsiteX3" fmla="*/ 0 w 1080120"/>
                  <a:gd name="connsiteY3" fmla="*/ 1520764 h 1520764"/>
                  <a:gd name="connsiteX4" fmla="*/ 0 w 1080120"/>
                  <a:gd name="connsiteY4" fmla="*/ 152612 h 1520764"/>
                  <a:gd name="connsiteX0" fmla="*/ 0 w 1080120"/>
                  <a:gd name="connsiteY0" fmla="*/ 123156 h 1491308"/>
                  <a:gd name="connsiteX1" fmla="*/ 1080120 w 1080120"/>
                  <a:gd name="connsiteY1" fmla="*/ 27906 h 1491308"/>
                  <a:gd name="connsiteX2" fmla="*/ 1080120 w 1080120"/>
                  <a:gd name="connsiteY2" fmla="*/ 1491308 h 1491308"/>
                  <a:gd name="connsiteX3" fmla="*/ 0 w 1080120"/>
                  <a:gd name="connsiteY3" fmla="*/ 1491308 h 1491308"/>
                  <a:gd name="connsiteX4" fmla="*/ 0 w 1080120"/>
                  <a:gd name="connsiteY4" fmla="*/ 123156 h 1491308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80120 w 1080120"/>
                  <a:gd name="connsiteY2" fmla="*/ 152055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  <a:gd name="connsiteX0" fmla="*/ 0 w 1080120"/>
                  <a:gd name="connsiteY0" fmla="*/ 152400 h 1520552"/>
                  <a:gd name="connsiteX1" fmla="*/ 1080120 w 1080120"/>
                  <a:gd name="connsiteY1" fmla="*/ 0 h 1520552"/>
                  <a:gd name="connsiteX2" fmla="*/ 1070595 w 1080120"/>
                  <a:gd name="connsiteY2" fmla="*/ 1349102 h 1520552"/>
                  <a:gd name="connsiteX3" fmla="*/ 0 w 1080120"/>
                  <a:gd name="connsiteY3" fmla="*/ 1520552 h 1520552"/>
                  <a:gd name="connsiteX4" fmla="*/ 0 w 1080120"/>
                  <a:gd name="connsiteY4" fmla="*/ 152400 h 15205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0120" h="1520552">
                    <a:moveTo>
                      <a:pt x="0" y="152400"/>
                    </a:moveTo>
                    <a:cubicBezTo>
                      <a:pt x="369565" y="6350"/>
                      <a:pt x="653405" y="-44450"/>
                      <a:pt x="1080120" y="0"/>
                    </a:cubicBezTo>
                    <a:lnTo>
                      <a:pt x="1070595" y="1349102"/>
                    </a:lnTo>
                    <a:cubicBezTo>
                      <a:pt x="694680" y="1311002"/>
                      <a:pt x="309240" y="1358627"/>
                      <a:pt x="0" y="1520552"/>
                    </a:cubicBezTo>
                    <a:lnTo>
                      <a:pt x="0" y="1524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sp>
            <p:nvSpPr>
              <p:cNvPr id="55" name="Oval 7">
                <a:extLst>
                  <a:ext uri="{FF2B5EF4-FFF2-40B4-BE49-F238E27FC236}">
                    <a16:creationId xmlns:a16="http://schemas.microsoft.com/office/drawing/2014/main" xmlns="" id="{A80B9F58-D046-D19D-4909-EE14F83B26C9}"/>
                  </a:ext>
                </a:extLst>
              </p:cNvPr>
              <p:cNvSpPr/>
              <p:nvPr/>
            </p:nvSpPr>
            <p:spPr>
              <a:xfrm>
                <a:off x="4439051" y="4449847"/>
                <a:ext cx="257915" cy="122153"/>
              </a:xfrm>
              <a:custGeom>
                <a:avLst/>
                <a:gdLst/>
                <a:ahLst/>
                <a:cxnLst/>
                <a:rect l="l" t="t" r="r" b="b"/>
                <a:pathLst>
                  <a:path w="900094" h="360040">
                    <a:moveTo>
                      <a:pt x="0" y="0"/>
                    </a:moveTo>
                    <a:lnTo>
                      <a:pt x="900094" y="0"/>
                    </a:lnTo>
                    <a:cubicBezTo>
                      <a:pt x="900094" y="198845"/>
                      <a:pt x="698601" y="360040"/>
                      <a:pt x="450047" y="360040"/>
                    </a:cubicBezTo>
                    <a:cubicBezTo>
                      <a:pt x="201493" y="360040"/>
                      <a:pt x="0" y="198845"/>
                      <a:pt x="0" y="0"/>
                    </a:cubicBezTo>
                    <a:close/>
                  </a:path>
                </a:pathLst>
              </a:custGeom>
              <a:solidFill>
                <a:srgbClr val="343C4F"/>
              </a:solidFill>
              <a:ln>
                <a:solidFill>
                  <a:srgbClr val="343C4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</p:grpSp>
        <p:cxnSp>
          <p:nvCxnSpPr>
            <p:cNvPr id="48" name="Elbow Connector 34">
              <a:extLst>
                <a:ext uri="{FF2B5EF4-FFF2-40B4-BE49-F238E27FC236}">
                  <a16:creationId xmlns:a16="http://schemas.microsoft.com/office/drawing/2014/main" xmlns="" id="{675144BE-A26D-48C4-1B1D-D2D0D71900E6}"/>
                </a:ext>
              </a:extLst>
            </p:cNvPr>
            <p:cNvCxnSpPr/>
            <p:nvPr/>
          </p:nvCxnSpPr>
          <p:spPr>
            <a:xfrm rot="5400000">
              <a:off x="3017423" y="1924268"/>
              <a:ext cx="1548000" cy="1260000"/>
            </a:xfrm>
            <a:prstGeom prst="bentConnector3">
              <a:avLst>
                <a:gd name="adj1" fmla="val -253"/>
              </a:avLst>
            </a:prstGeom>
            <a:ln>
              <a:solidFill>
                <a:schemeClr val="tx1">
                  <a:lumMod val="50000"/>
                  <a:lumOff val="50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49" name="صورة 48">
              <a:extLst>
                <a:ext uri="{FF2B5EF4-FFF2-40B4-BE49-F238E27FC236}">
                  <a16:creationId xmlns:a16="http://schemas.microsoft.com/office/drawing/2014/main" xmlns="" id="{A95B86AE-E1CC-CBBB-019C-B1F9A9D84522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6130" y="3396729"/>
              <a:ext cx="758823" cy="758823"/>
            </a:xfrm>
            <a:prstGeom prst="rect">
              <a:avLst/>
            </a:prstGeom>
          </p:spPr>
        </p:pic>
        <p:pic>
          <p:nvPicPr>
            <p:cNvPr id="50" name="صورة 49">
              <a:extLst>
                <a:ext uri="{FF2B5EF4-FFF2-40B4-BE49-F238E27FC236}">
                  <a16:creationId xmlns:a16="http://schemas.microsoft.com/office/drawing/2014/main" xmlns="" id="{98AB3812-4F4A-EAFA-3E46-3B6A6908B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39466" y="3478965"/>
              <a:ext cx="691457" cy="691457"/>
            </a:xfrm>
            <a:prstGeom prst="rect">
              <a:avLst/>
            </a:prstGeom>
          </p:spPr>
        </p:pic>
      </p:grpSp>
      <p:grpSp>
        <p:nvGrpSpPr>
          <p:cNvPr id="56" name="مجموعة 55">
            <a:extLst>
              <a:ext uri="{FF2B5EF4-FFF2-40B4-BE49-F238E27FC236}">
                <a16:creationId xmlns:a16="http://schemas.microsoft.com/office/drawing/2014/main" xmlns="" id="{8057C38B-4169-93E7-CE06-5E61EBCC2541}"/>
              </a:ext>
            </a:extLst>
          </p:cNvPr>
          <p:cNvGrpSpPr/>
          <p:nvPr/>
        </p:nvGrpSpPr>
        <p:grpSpPr>
          <a:xfrm>
            <a:off x="6839619" y="2878455"/>
            <a:ext cx="3270904" cy="3407355"/>
            <a:chOff x="890071" y="2059011"/>
            <a:chExt cx="3468370" cy="3576798"/>
          </a:xfrm>
        </p:grpSpPr>
        <p:grpSp>
          <p:nvGrpSpPr>
            <p:cNvPr id="57" name="그룹 6">
              <a:extLst>
                <a:ext uri="{FF2B5EF4-FFF2-40B4-BE49-F238E27FC236}">
                  <a16:creationId xmlns:a16="http://schemas.microsoft.com/office/drawing/2014/main" xmlns="" id="{3D0F3845-D35E-382F-CFCB-956EAC535DCF}"/>
                </a:ext>
              </a:extLst>
            </p:cNvPr>
            <p:cNvGrpSpPr/>
            <p:nvPr/>
          </p:nvGrpSpPr>
          <p:grpSpPr>
            <a:xfrm>
              <a:off x="890071" y="3036796"/>
              <a:ext cx="3007581" cy="2599013"/>
              <a:chOff x="0" y="0"/>
              <a:chExt cx="7934952" cy="6857020"/>
            </a:xfrm>
          </p:grpSpPr>
          <p:grpSp>
            <p:nvGrpSpPr>
              <p:cNvPr id="82" name="그룹 7">
                <a:extLst>
                  <a:ext uri="{FF2B5EF4-FFF2-40B4-BE49-F238E27FC236}">
                    <a16:creationId xmlns:a16="http://schemas.microsoft.com/office/drawing/2014/main" xmlns="" id="{7AA2725F-1161-07EA-159C-7E261EC4E770}"/>
                  </a:ext>
                </a:extLst>
              </p:cNvPr>
              <p:cNvGrpSpPr/>
              <p:nvPr/>
            </p:nvGrpSpPr>
            <p:grpSpPr>
              <a:xfrm>
                <a:off x="3259917" y="0"/>
                <a:ext cx="4144327" cy="5931604"/>
                <a:chOff x="3259917" y="0"/>
                <a:chExt cx="4144327" cy="5931604"/>
              </a:xfrm>
            </p:grpSpPr>
            <p:sp>
              <p:nvSpPr>
                <p:cNvPr id="93" name="자유형: 도형 18">
                  <a:extLst>
                    <a:ext uri="{FF2B5EF4-FFF2-40B4-BE49-F238E27FC236}">
                      <a16:creationId xmlns:a16="http://schemas.microsoft.com/office/drawing/2014/main" xmlns="" id="{45B328BC-5C48-9554-E67E-84C845D4A060}"/>
                    </a:ext>
                  </a:extLst>
                </p:cNvPr>
                <p:cNvSpPr/>
                <p:nvPr/>
              </p:nvSpPr>
              <p:spPr>
                <a:xfrm>
                  <a:off x="3493537" y="3918148"/>
                  <a:ext cx="3823851" cy="2013456"/>
                </a:xfrm>
                <a:custGeom>
                  <a:avLst/>
                  <a:gdLst>
                    <a:gd name="connsiteX0" fmla="*/ 3823851 w 3823851"/>
                    <a:gd name="connsiteY0" fmla="*/ 1995749 h 2013456"/>
                    <a:gd name="connsiteX1" fmla="*/ 3724061 w 3823851"/>
                    <a:gd name="connsiteY1" fmla="*/ 1540267 h 2013456"/>
                    <a:gd name="connsiteX2" fmla="*/ 3456907 w 3823851"/>
                    <a:gd name="connsiteY2" fmla="*/ 901904 h 2013456"/>
                    <a:gd name="connsiteX3" fmla="*/ 2927278 w 3823851"/>
                    <a:gd name="connsiteY3" fmla="*/ 186907 h 2013456"/>
                    <a:gd name="connsiteX4" fmla="*/ 2686181 w 3823851"/>
                    <a:gd name="connsiteY4" fmla="*/ 2369 h 2013456"/>
                    <a:gd name="connsiteX5" fmla="*/ 2668948 w 3823851"/>
                    <a:gd name="connsiteY5" fmla="*/ 20254 h 2013456"/>
                    <a:gd name="connsiteX6" fmla="*/ 2644430 w 3823851"/>
                    <a:gd name="connsiteY6" fmla="*/ 68995 h 2013456"/>
                    <a:gd name="connsiteX7" fmla="*/ 2549495 w 3823851"/>
                    <a:gd name="connsiteY7" fmla="*/ 0 h 2013456"/>
                    <a:gd name="connsiteX8" fmla="*/ 1593343 w 3823851"/>
                    <a:gd name="connsiteY8" fmla="*/ 240267 h 2013456"/>
                    <a:gd name="connsiteX9" fmla="*/ 1473654 w 3823851"/>
                    <a:gd name="connsiteY9" fmla="*/ 245952 h 2013456"/>
                    <a:gd name="connsiteX10" fmla="*/ 1400395 w 3823851"/>
                    <a:gd name="connsiteY10" fmla="*/ 283263 h 2013456"/>
                    <a:gd name="connsiteX11" fmla="*/ 1241204 w 3823851"/>
                    <a:gd name="connsiteY11" fmla="*/ 441210 h 2013456"/>
                    <a:gd name="connsiteX12" fmla="*/ 1073426 w 3823851"/>
                    <a:gd name="connsiteY12" fmla="*/ 658025 h 2013456"/>
                    <a:gd name="connsiteX13" fmla="*/ 1021665 w 3823851"/>
                    <a:gd name="connsiteY13" fmla="*/ 525247 h 2013456"/>
                    <a:gd name="connsiteX14" fmla="*/ 996614 w 3823851"/>
                    <a:gd name="connsiteY14" fmla="*/ 516364 h 2013456"/>
                    <a:gd name="connsiteX15" fmla="*/ 642166 w 3823851"/>
                    <a:gd name="connsiteY15" fmla="*/ 424805 h 2013456"/>
                    <a:gd name="connsiteX16" fmla="*/ 595616 w 3823851"/>
                    <a:gd name="connsiteY16" fmla="*/ 427648 h 2013456"/>
                    <a:gd name="connsiteX17" fmla="*/ 479362 w 3823851"/>
                    <a:gd name="connsiteY17" fmla="*/ 511330 h 2013456"/>
                    <a:gd name="connsiteX18" fmla="*/ 435893 w 3823851"/>
                    <a:gd name="connsiteY18" fmla="*/ 588379 h 2013456"/>
                    <a:gd name="connsiteX19" fmla="*/ 169627 w 3823851"/>
                    <a:gd name="connsiteY19" fmla="*/ 1071104 h 2013456"/>
                    <a:gd name="connsiteX20" fmla="*/ 168679 w 3823851"/>
                    <a:gd name="connsiteY20" fmla="*/ 1995690 h 2013456"/>
                    <a:gd name="connsiteX21" fmla="*/ 895817 w 3823851"/>
                    <a:gd name="connsiteY21" fmla="*/ 1714678 h 2013456"/>
                    <a:gd name="connsiteX22" fmla="*/ 1023501 w 3823851"/>
                    <a:gd name="connsiteY22" fmla="*/ 1629160 h 2013456"/>
                    <a:gd name="connsiteX23" fmla="*/ 1304751 w 3823851"/>
                    <a:gd name="connsiteY23" fmla="*/ 1394223 h 2013456"/>
                    <a:gd name="connsiteX24" fmla="*/ 1427105 w 3823851"/>
                    <a:gd name="connsiteY24" fmla="*/ 1306870 h 2013456"/>
                    <a:gd name="connsiteX25" fmla="*/ 1465600 w 3823851"/>
                    <a:gd name="connsiteY25" fmla="*/ 1336540 h 2013456"/>
                    <a:gd name="connsiteX26" fmla="*/ 1454525 w 3823851"/>
                    <a:gd name="connsiteY26" fmla="*/ 2013457 h 2013456"/>
                    <a:gd name="connsiteX27" fmla="*/ 3823851 w 3823851"/>
                    <a:gd name="connsiteY27" fmla="*/ 1995749 h 20134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3823851" h="2013456">
                      <a:moveTo>
                        <a:pt x="3823851" y="1995749"/>
                      </a:moveTo>
                      <a:cubicBezTo>
                        <a:pt x="3823851" y="1995749"/>
                        <a:pt x="3726963" y="1551756"/>
                        <a:pt x="3724061" y="1540267"/>
                      </a:cubicBezTo>
                      <a:cubicBezTo>
                        <a:pt x="3666674" y="1314213"/>
                        <a:pt x="3570378" y="1104268"/>
                        <a:pt x="3456907" y="901904"/>
                      </a:cubicBezTo>
                      <a:cubicBezTo>
                        <a:pt x="3310745" y="641205"/>
                        <a:pt x="3143145" y="395964"/>
                        <a:pt x="2927278" y="186907"/>
                      </a:cubicBezTo>
                      <a:cubicBezTo>
                        <a:pt x="2854256" y="116136"/>
                        <a:pt x="2776260" y="51169"/>
                        <a:pt x="2686181" y="2369"/>
                      </a:cubicBezTo>
                      <a:cubicBezTo>
                        <a:pt x="2674752" y="2843"/>
                        <a:pt x="2672797" y="12614"/>
                        <a:pt x="2668948" y="20254"/>
                      </a:cubicBezTo>
                      <a:cubicBezTo>
                        <a:pt x="2660775" y="36481"/>
                        <a:pt x="2653135" y="53004"/>
                        <a:pt x="2644430" y="68995"/>
                      </a:cubicBezTo>
                      <a:lnTo>
                        <a:pt x="2549495" y="0"/>
                      </a:lnTo>
                      <a:lnTo>
                        <a:pt x="1593343" y="240267"/>
                      </a:lnTo>
                      <a:cubicBezTo>
                        <a:pt x="1553486" y="243051"/>
                        <a:pt x="1513629" y="244886"/>
                        <a:pt x="1473654" y="245952"/>
                      </a:cubicBezTo>
                      <a:cubicBezTo>
                        <a:pt x="1445878" y="251875"/>
                        <a:pt x="1422308" y="266384"/>
                        <a:pt x="1400395" y="283263"/>
                      </a:cubicBezTo>
                      <a:cubicBezTo>
                        <a:pt x="1340758" y="329220"/>
                        <a:pt x="1289412" y="383823"/>
                        <a:pt x="1241204" y="441210"/>
                      </a:cubicBezTo>
                      <a:cubicBezTo>
                        <a:pt x="1180975" y="512929"/>
                        <a:pt x="1120035" y="584292"/>
                        <a:pt x="1073426" y="658025"/>
                      </a:cubicBezTo>
                      <a:cubicBezTo>
                        <a:pt x="1106295" y="599986"/>
                        <a:pt x="1089416" y="551542"/>
                        <a:pt x="1021665" y="525247"/>
                      </a:cubicBezTo>
                      <a:cubicBezTo>
                        <a:pt x="1013374" y="522049"/>
                        <a:pt x="1004906" y="519384"/>
                        <a:pt x="996614" y="516364"/>
                      </a:cubicBezTo>
                      <a:cubicBezTo>
                        <a:pt x="880538" y="477987"/>
                        <a:pt x="761263" y="451692"/>
                        <a:pt x="642166" y="424805"/>
                      </a:cubicBezTo>
                      <a:cubicBezTo>
                        <a:pt x="626768" y="421311"/>
                        <a:pt x="610837" y="421311"/>
                        <a:pt x="595616" y="427648"/>
                      </a:cubicBezTo>
                      <a:cubicBezTo>
                        <a:pt x="543974" y="437657"/>
                        <a:pt x="506486" y="467801"/>
                        <a:pt x="479362" y="511330"/>
                      </a:cubicBezTo>
                      <a:cubicBezTo>
                        <a:pt x="463787" y="536322"/>
                        <a:pt x="448863" y="561965"/>
                        <a:pt x="435893" y="588379"/>
                      </a:cubicBezTo>
                      <a:cubicBezTo>
                        <a:pt x="354995" y="753669"/>
                        <a:pt x="245136" y="902911"/>
                        <a:pt x="169627" y="1071104"/>
                      </a:cubicBezTo>
                      <a:cubicBezTo>
                        <a:pt x="-139279" y="1652198"/>
                        <a:pt x="44312" y="1995690"/>
                        <a:pt x="168679" y="1995690"/>
                      </a:cubicBezTo>
                      <a:cubicBezTo>
                        <a:pt x="512646" y="1995690"/>
                        <a:pt x="883617" y="1719652"/>
                        <a:pt x="895817" y="1714678"/>
                      </a:cubicBezTo>
                      <a:cubicBezTo>
                        <a:pt x="941656" y="1691048"/>
                        <a:pt x="982045" y="1659245"/>
                        <a:pt x="1023501" y="1629160"/>
                      </a:cubicBezTo>
                      <a:cubicBezTo>
                        <a:pt x="1122522" y="1557204"/>
                        <a:pt x="1212718" y="1474530"/>
                        <a:pt x="1304751" y="1394223"/>
                      </a:cubicBezTo>
                      <a:cubicBezTo>
                        <a:pt x="1342890" y="1360940"/>
                        <a:pt x="1386893" y="1336718"/>
                        <a:pt x="1427105" y="1306870"/>
                      </a:cubicBezTo>
                      <a:cubicBezTo>
                        <a:pt x="1435100" y="1296683"/>
                        <a:pt x="1471403" y="1317115"/>
                        <a:pt x="1465600" y="1336540"/>
                      </a:cubicBezTo>
                      <a:cubicBezTo>
                        <a:pt x="1472825" y="1449005"/>
                        <a:pt x="1454525" y="2013457"/>
                        <a:pt x="1454525" y="2013457"/>
                      </a:cubicBezTo>
                      <a:lnTo>
                        <a:pt x="3823851" y="1995749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4" name="자유형: 도형 19">
                  <a:extLst>
                    <a:ext uri="{FF2B5EF4-FFF2-40B4-BE49-F238E27FC236}">
                      <a16:creationId xmlns:a16="http://schemas.microsoft.com/office/drawing/2014/main" xmlns="" id="{03CEBACA-556A-5C49-E471-CCBC3342E2FD}"/>
                    </a:ext>
                  </a:extLst>
                </p:cNvPr>
                <p:cNvSpPr/>
                <p:nvPr/>
              </p:nvSpPr>
              <p:spPr>
                <a:xfrm>
                  <a:off x="5699748" y="4458189"/>
                  <a:ext cx="390758" cy="833175"/>
                </a:xfrm>
                <a:custGeom>
                  <a:avLst/>
                  <a:gdLst>
                    <a:gd name="connsiteX0" fmla="*/ 10630 w 390758"/>
                    <a:gd name="connsiteY0" fmla="*/ 39276 h 833175"/>
                    <a:gd name="connsiteX1" fmla="*/ 1569 w 390758"/>
                    <a:gd name="connsiteY1" fmla="*/ 5578 h 833175"/>
                    <a:gd name="connsiteX2" fmla="*/ 11045 w 390758"/>
                    <a:gd name="connsiteY2" fmla="*/ 4275 h 833175"/>
                    <a:gd name="connsiteX3" fmla="*/ 43617 w 390758"/>
                    <a:gd name="connsiteY3" fmla="*/ 18963 h 833175"/>
                    <a:gd name="connsiteX4" fmla="*/ 173256 w 390758"/>
                    <a:gd name="connsiteY4" fmla="*/ 314662 h 833175"/>
                    <a:gd name="connsiteX5" fmla="*/ 207013 w 390758"/>
                    <a:gd name="connsiteY5" fmla="*/ 131071 h 833175"/>
                    <a:gd name="connsiteX6" fmla="*/ 213054 w 390758"/>
                    <a:gd name="connsiteY6" fmla="*/ 90385 h 833175"/>
                    <a:gd name="connsiteX7" fmla="*/ 242073 w 390758"/>
                    <a:gd name="connsiteY7" fmla="*/ 60063 h 833175"/>
                    <a:gd name="connsiteX8" fmla="*/ 253562 w 390758"/>
                    <a:gd name="connsiteY8" fmla="*/ 94768 h 833175"/>
                    <a:gd name="connsiteX9" fmla="*/ 216252 w 390758"/>
                    <a:gd name="connsiteY9" fmla="*/ 270363 h 833175"/>
                    <a:gd name="connsiteX10" fmla="*/ 202038 w 390758"/>
                    <a:gd name="connsiteY10" fmla="*/ 336515 h 833175"/>
                    <a:gd name="connsiteX11" fmla="*/ 225964 w 390758"/>
                    <a:gd name="connsiteY11" fmla="*/ 420079 h 833175"/>
                    <a:gd name="connsiteX12" fmla="*/ 385629 w 390758"/>
                    <a:gd name="connsiteY12" fmla="*/ 788444 h 833175"/>
                    <a:gd name="connsiteX13" fmla="*/ 390130 w 390758"/>
                    <a:gd name="connsiteY13" fmla="*/ 802362 h 833175"/>
                    <a:gd name="connsiteX14" fmla="*/ 378286 w 390758"/>
                    <a:gd name="connsiteY14" fmla="*/ 832092 h 833175"/>
                    <a:gd name="connsiteX15" fmla="*/ 351694 w 390758"/>
                    <a:gd name="connsiteY15" fmla="*/ 814858 h 833175"/>
                    <a:gd name="connsiteX16" fmla="*/ 302776 w 390758"/>
                    <a:gd name="connsiteY16" fmla="*/ 704111 h 833175"/>
                    <a:gd name="connsiteX17" fmla="*/ 154127 w 390758"/>
                    <a:gd name="connsiteY17" fmla="*/ 366364 h 833175"/>
                    <a:gd name="connsiteX18" fmla="*/ 10630 w 390758"/>
                    <a:gd name="connsiteY18" fmla="*/ 39276 h 8331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90758" h="833175">
                      <a:moveTo>
                        <a:pt x="10630" y="39276"/>
                      </a:moveTo>
                      <a:cubicBezTo>
                        <a:pt x="5359" y="28675"/>
                        <a:pt x="-3642" y="19022"/>
                        <a:pt x="1569" y="5578"/>
                      </a:cubicBezTo>
                      <a:cubicBezTo>
                        <a:pt x="4708" y="5164"/>
                        <a:pt x="7847" y="4749"/>
                        <a:pt x="11045" y="4275"/>
                      </a:cubicBezTo>
                      <a:cubicBezTo>
                        <a:pt x="28279" y="-4904"/>
                        <a:pt x="35978" y="1018"/>
                        <a:pt x="43617" y="18963"/>
                      </a:cubicBezTo>
                      <a:cubicBezTo>
                        <a:pt x="84836" y="115614"/>
                        <a:pt x="127773" y="211496"/>
                        <a:pt x="173256" y="314662"/>
                      </a:cubicBezTo>
                      <a:cubicBezTo>
                        <a:pt x="185397" y="248747"/>
                        <a:pt x="196294" y="189939"/>
                        <a:pt x="207013" y="131071"/>
                      </a:cubicBezTo>
                      <a:cubicBezTo>
                        <a:pt x="209441" y="117569"/>
                        <a:pt x="211218" y="103948"/>
                        <a:pt x="213054" y="90385"/>
                      </a:cubicBezTo>
                      <a:cubicBezTo>
                        <a:pt x="215363" y="72974"/>
                        <a:pt x="224365" y="57576"/>
                        <a:pt x="242073" y="60063"/>
                      </a:cubicBezTo>
                      <a:cubicBezTo>
                        <a:pt x="260669" y="62669"/>
                        <a:pt x="255931" y="82627"/>
                        <a:pt x="253562" y="94768"/>
                      </a:cubicBezTo>
                      <a:cubicBezTo>
                        <a:pt x="242132" y="153517"/>
                        <a:pt x="228866" y="211851"/>
                        <a:pt x="216252" y="270363"/>
                      </a:cubicBezTo>
                      <a:cubicBezTo>
                        <a:pt x="211514" y="292394"/>
                        <a:pt x="206954" y="314485"/>
                        <a:pt x="202038" y="336515"/>
                      </a:cubicBezTo>
                      <a:cubicBezTo>
                        <a:pt x="194872" y="368673"/>
                        <a:pt x="214712" y="393606"/>
                        <a:pt x="225964" y="420079"/>
                      </a:cubicBezTo>
                      <a:cubicBezTo>
                        <a:pt x="278199" y="543262"/>
                        <a:pt x="332269" y="665735"/>
                        <a:pt x="385629" y="788444"/>
                      </a:cubicBezTo>
                      <a:cubicBezTo>
                        <a:pt x="387583" y="792945"/>
                        <a:pt x="389893" y="797683"/>
                        <a:pt x="390130" y="802362"/>
                      </a:cubicBezTo>
                      <a:cubicBezTo>
                        <a:pt x="390663" y="813851"/>
                        <a:pt x="393861" y="827413"/>
                        <a:pt x="378286" y="832092"/>
                      </a:cubicBezTo>
                      <a:cubicBezTo>
                        <a:pt x="363420" y="836593"/>
                        <a:pt x="356787" y="826347"/>
                        <a:pt x="351694" y="814858"/>
                      </a:cubicBezTo>
                      <a:cubicBezTo>
                        <a:pt x="335349" y="777962"/>
                        <a:pt x="319062" y="741066"/>
                        <a:pt x="302776" y="704111"/>
                      </a:cubicBezTo>
                      <a:cubicBezTo>
                        <a:pt x="253207" y="591529"/>
                        <a:pt x="203578" y="479005"/>
                        <a:pt x="154127" y="366364"/>
                      </a:cubicBezTo>
                      <a:cubicBezTo>
                        <a:pt x="106156" y="257394"/>
                        <a:pt x="58423" y="148305"/>
                        <a:pt x="10630" y="39276"/>
                      </a:cubicBezTo>
                      <a:close/>
                    </a:path>
                  </a:pathLst>
                </a:custGeom>
                <a:solidFill>
                  <a:srgbClr val="212F99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5" name="자유형: 도형 20">
                  <a:extLst>
                    <a:ext uri="{FF2B5EF4-FFF2-40B4-BE49-F238E27FC236}">
                      <a16:creationId xmlns:a16="http://schemas.microsoft.com/office/drawing/2014/main" xmlns="" id="{EA8EC7C3-6389-59D2-6D2C-652FD640D817}"/>
                    </a:ext>
                  </a:extLst>
                </p:cNvPr>
                <p:cNvSpPr/>
                <p:nvPr/>
              </p:nvSpPr>
              <p:spPr>
                <a:xfrm>
                  <a:off x="4335640" y="4608271"/>
                  <a:ext cx="2323335" cy="1014093"/>
                </a:xfrm>
                <a:custGeom>
                  <a:avLst/>
                  <a:gdLst>
                    <a:gd name="connsiteX0" fmla="*/ 177195 w 2323335"/>
                    <a:gd name="connsiteY0" fmla="*/ 68284 h 1014093"/>
                    <a:gd name="connsiteX1" fmla="*/ 0 w 2323335"/>
                    <a:gd name="connsiteY1" fmla="*/ 648667 h 1014093"/>
                    <a:gd name="connsiteX2" fmla="*/ 177195 w 2323335"/>
                    <a:gd name="connsiteY2" fmla="*/ 68284 h 1014093"/>
                    <a:gd name="connsiteX3" fmla="*/ 703389 w 2323335"/>
                    <a:gd name="connsiteY3" fmla="*/ 62243 h 1014093"/>
                    <a:gd name="connsiteX4" fmla="*/ 630545 w 2323335"/>
                    <a:gd name="connsiteY4" fmla="*/ 641619 h 1014093"/>
                    <a:gd name="connsiteX5" fmla="*/ 576652 w 2323335"/>
                    <a:gd name="connsiteY5" fmla="*/ 617990 h 1014093"/>
                    <a:gd name="connsiteX6" fmla="*/ 677271 w 2323335"/>
                    <a:gd name="connsiteY6" fmla="*/ 274201 h 1014093"/>
                    <a:gd name="connsiteX7" fmla="*/ 703389 w 2323335"/>
                    <a:gd name="connsiteY7" fmla="*/ 62243 h 1014093"/>
                    <a:gd name="connsiteX8" fmla="*/ 2308385 w 2323335"/>
                    <a:gd name="connsiteY8" fmla="*/ 60052 h 1014093"/>
                    <a:gd name="connsiteX9" fmla="*/ 2322777 w 2323335"/>
                    <a:gd name="connsiteY9" fmla="*/ 90196 h 1014093"/>
                    <a:gd name="connsiteX10" fmla="*/ 2246379 w 2323335"/>
                    <a:gd name="connsiteY10" fmla="*/ 615562 h 1014093"/>
                    <a:gd name="connsiteX11" fmla="*/ 2139127 w 2323335"/>
                    <a:gd name="connsiteY11" fmla="*/ 902556 h 1014093"/>
                    <a:gd name="connsiteX12" fmla="*/ 2104185 w 2323335"/>
                    <a:gd name="connsiteY12" fmla="*/ 914518 h 1014093"/>
                    <a:gd name="connsiteX13" fmla="*/ 2308385 w 2323335"/>
                    <a:gd name="connsiteY13" fmla="*/ 60052 h 1014093"/>
                    <a:gd name="connsiteX14" fmla="*/ 851386 w 2323335"/>
                    <a:gd name="connsiteY14" fmla="*/ 0 h 1014093"/>
                    <a:gd name="connsiteX15" fmla="*/ 883722 w 2323335"/>
                    <a:gd name="connsiteY15" fmla="*/ 2310 h 1014093"/>
                    <a:gd name="connsiteX16" fmla="*/ 869331 w 2323335"/>
                    <a:gd name="connsiteY16" fmla="*/ 216341 h 1014093"/>
                    <a:gd name="connsiteX17" fmla="*/ 1070689 w 2323335"/>
                    <a:gd name="connsiteY17" fmla="*/ 738804 h 1014093"/>
                    <a:gd name="connsiteX18" fmla="*/ 1178356 w 2323335"/>
                    <a:gd name="connsiteY18" fmla="*/ 994232 h 1014093"/>
                    <a:gd name="connsiteX19" fmla="*/ 1180132 w 2323335"/>
                    <a:gd name="connsiteY19" fmla="*/ 1014072 h 1014093"/>
                    <a:gd name="connsiteX20" fmla="*/ 1152653 w 2323335"/>
                    <a:gd name="connsiteY20" fmla="*/ 987422 h 1014093"/>
                    <a:gd name="connsiteX21" fmla="*/ 829060 w 2323335"/>
                    <a:gd name="connsiteY21" fmla="*/ 282493 h 1014093"/>
                    <a:gd name="connsiteX22" fmla="*/ 790269 w 2323335"/>
                    <a:gd name="connsiteY22" fmla="*/ 116491 h 1014093"/>
                    <a:gd name="connsiteX23" fmla="*/ 798441 w 2323335"/>
                    <a:gd name="connsiteY23" fmla="*/ 43766 h 1014093"/>
                    <a:gd name="connsiteX24" fmla="*/ 841970 w 2323335"/>
                    <a:gd name="connsiteY24" fmla="*/ 3850 h 1014093"/>
                    <a:gd name="connsiteX25" fmla="*/ 851386 w 2323335"/>
                    <a:gd name="connsiteY25" fmla="*/ 0 h 1014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2323335" h="1014093">
                      <a:moveTo>
                        <a:pt x="177195" y="68284"/>
                      </a:moveTo>
                      <a:cubicBezTo>
                        <a:pt x="188802" y="283263"/>
                        <a:pt x="129046" y="476507"/>
                        <a:pt x="0" y="648667"/>
                      </a:cubicBezTo>
                      <a:cubicBezTo>
                        <a:pt x="76753" y="460635"/>
                        <a:pt x="136686" y="267450"/>
                        <a:pt x="177195" y="68284"/>
                      </a:cubicBezTo>
                      <a:close/>
                      <a:moveTo>
                        <a:pt x="703389" y="62243"/>
                      </a:moveTo>
                      <a:cubicBezTo>
                        <a:pt x="720800" y="260639"/>
                        <a:pt x="718609" y="456607"/>
                        <a:pt x="630545" y="641619"/>
                      </a:cubicBezTo>
                      <a:cubicBezTo>
                        <a:pt x="618759" y="619707"/>
                        <a:pt x="599630" y="614496"/>
                        <a:pt x="576652" y="617990"/>
                      </a:cubicBezTo>
                      <a:cubicBezTo>
                        <a:pt x="627228" y="508368"/>
                        <a:pt x="656662" y="392647"/>
                        <a:pt x="677271" y="274201"/>
                      </a:cubicBezTo>
                      <a:cubicBezTo>
                        <a:pt x="689471" y="203963"/>
                        <a:pt x="693854" y="132777"/>
                        <a:pt x="703389" y="62243"/>
                      </a:cubicBezTo>
                      <a:close/>
                      <a:moveTo>
                        <a:pt x="2308385" y="60052"/>
                      </a:moveTo>
                      <a:cubicBezTo>
                        <a:pt x="2327573" y="70712"/>
                        <a:pt x="2322836" y="81668"/>
                        <a:pt x="2322777" y="90196"/>
                      </a:cubicBezTo>
                      <a:cubicBezTo>
                        <a:pt x="2321532" y="268812"/>
                        <a:pt x="2295238" y="443697"/>
                        <a:pt x="2246379" y="615562"/>
                      </a:cubicBezTo>
                      <a:cubicBezTo>
                        <a:pt x="2218367" y="714286"/>
                        <a:pt x="2177147" y="807740"/>
                        <a:pt x="2139127" y="902556"/>
                      </a:cubicBezTo>
                      <a:cubicBezTo>
                        <a:pt x="2127993" y="908004"/>
                        <a:pt x="2117451" y="915348"/>
                        <a:pt x="2104185" y="914518"/>
                      </a:cubicBezTo>
                      <a:cubicBezTo>
                        <a:pt x="2192723" y="635934"/>
                        <a:pt x="2241641" y="347460"/>
                        <a:pt x="2308385" y="60052"/>
                      </a:cubicBezTo>
                      <a:close/>
                      <a:moveTo>
                        <a:pt x="851386" y="0"/>
                      </a:moveTo>
                      <a:cubicBezTo>
                        <a:pt x="861869" y="4797"/>
                        <a:pt x="872944" y="1658"/>
                        <a:pt x="883722" y="2310"/>
                      </a:cubicBezTo>
                      <a:cubicBezTo>
                        <a:pt x="834686" y="70712"/>
                        <a:pt x="846530" y="142075"/>
                        <a:pt x="869331" y="216341"/>
                      </a:cubicBezTo>
                      <a:cubicBezTo>
                        <a:pt x="924231" y="395312"/>
                        <a:pt x="986947" y="570789"/>
                        <a:pt x="1070689" y="738804"/>
                      </a:cubicBezTo>
                      <a:cubicBezTo>
                        <a:pt x="1111789" y="821361"/>
                        <a:pt x="1143059" y="908833"/>
                        <a:pt x="1178356" y="994232"/>
                      </a:cubicBezTo>
                      <a:cubicBezTo>
                        <a:pt x="1180725" y="999977"/>
                        <a:pt x="1184752" y="1006669"/>
                        <a:pt x="1180132" y="1014072"/>
                      </a:cubicBezTo>
                      <a:cubicBezTo>
                        <a:pt x="1161714" y="1014783"/>
                        <a:pt x="1158220" y="997963"/>
                        <a:pt x="1152653" y="987422"/>
                      </a:cubicBezTo>
                      <a:cubicBezTo>
                        <a:pt x="1031602" y="758526"/>
                        <a:pt x="912623" y="528564"/>
                        <a:pt x="829060" y="282493"/>
                      </a:cubicBezTo>
                      <a:cubicBezTo>
                        <a:pt x="810700" y="228482"/>
                        <a:pt x="798441" y="172871"/>
                        <a:pt x="790269" y="116491"/>
                      </a:cubicBezTo>
                      <a:cubicBezTo>
                        <a:pt x="786715" y="91795"/>
                        <a:pt x="791275" y="67632"/>
                        <a:pt x="798441" y="43766"/>
                      </a:cubicBezTo>
                      <a:cubicBezTo>
                        <a:pt x="805133" y="21498"/>
                        <a:pt x="821953" y="11134"/>
                        <a:pt x="841970" y="3850"/>
                      </a:cubicBezTo>
                      <a:cubicBezTo>
                        <a:pt x="845109" y="2547"/>
                        <a:pt x="848248" y="1303"/>
                        <a:pt x="851386" y="0"/>
                      </a:cubicBezTo>
                      <a:close/>
                    </a:path>
                  </a:pathLst>
                </a:custGeom>
                <a:solidFill>
                  <a:schemeClr val="accent5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6" name="자유형: 도형 21">
                  <a:extLst>
                    <a:ext uri="{FF2B5EF4-FFF2-40B4-BE49-F238E27FC236}">
                      <a16:creationId xmlns:a16="http://schemas.microsoft.com/office/drawing/2014/main" xmlns="" id="{D725B4E0-1BD2-0301-C6B3-69544EF4E233}"/>
                    </a:ext>
                  </a:extLst>
                </p:cNvPr>
                <p:cNvSpPr/>
                <p:nvPr/>
              </p:nvSpPr>
              <p:spPr>
                <a:xfrm>
                  <a:off x="3259917" y="0"/>
                  <a:ext cx="4144327" cy="4617073"/>
                </a:xfrm>
                <a:custGeom>
                  <a:avLst/>
                  <a:gdLst>
                    <a:gd name="connsiteX0" fmla="*/ 4113438 w 4144327"/>
                    <a:gd name="connsiteY0" fmla="*/ 1843337 h 4617073"/>
                    <a:gd name="connsiteX1" fmla="*/ 4046635 w 4144327"/>
                    <a:gd name="connsiteY1" fmla="*/ 1551072 h 4617073"/>
                    <a:gd name="connsiteX2" fmla="*/ 3703202 w 4144327"/>
                    <a:gd name="connsiteY2" fmla="*/ 1060944 h 4617073"/>
                    <a:gd name="connsiteX3" fmla="*/ 3297466 w 4144327"/>
                    <a:gd name="connsiteY3" fmla="*/ 717215 h 4617073"/>
                    <a:gd name="connsiteX4" fmla="*/ 3363144 w 4144327"/>
                    <a:gd name="connsiteY4" fmla="*/ 333215 h 4617073"/>
                    <a:gd name="connsiteX5" fmla="*/ 3362671 w 4144327"/>
                    <a:gd name="connsiteY5" fmla="*/ 447159 h 4617073"/>
                    <a:gd name="connsiteX6" fmla="*/ 3327788 w 4144327"/>
                    <a:gd name="connsiteY6" fmla="*/ 620031 h 4617073"/>
                    <a:gd name="connsiteX7" fmla="*/ 3270934 w 4144327"/>
                    <a:gd name="connsiteY7" fmla="*/ 689203 h 4617073"/>
                    <a:gd name="connsiteX8" fmla="*/ 3177244 w 4144327"/>
                    <a:gd name="connsiteY8" fmla="*/ 684228 h 4617073"/>
                    <a:gd name="connsiteX9" fmla="*/ 3169486 w 4144327"/>
                    <a:gd name="connsiteY9" fmla="*/ 630276 h 4617073"/>
                    <a:gd name="connsiteX10" fmla="*/ 3126371 w 4144327"/>
                    <a:gd name="connsiteY10" fmla="*/ 312960 h 4617073"/>
                    <a:gd name="connsiteX11" fmla="*/ 2692742 w 4144327"/>
                    <a:gd name="connsiteY11" fmla="*/ 86 h 4617073"/>
                    <a:gd name="connsiteX12" fmla="*/ 2874320 w 4144327"/>
                    <a:gd name="connsiteY12" fmla="*/ 124513 h 4617073"/>
                    <a:gd name="connsiteX13" fmla="*/ 3081303 w 4144327"/>
                    <a:gd name="connsiteY13" fmla="*/ 385212 h 4617073"/>
                    <a:gd name="connsiteX14" fmla="*/ 3081007 w 4144327"/>
                    <a:gd name="connsiteY14" fmla="*/ 630513 h 4617073"/>
                    <a:gd name="connsiteX15" fmla="*/ 2788505 w 4144327"/>
                    <a:gd name="connsiteY15" fmla="*/ 380830 h 4617073"/>
                    <a:gd name="connsiteX16" fmla="*/ 1909580 w 4144327"/>
                    <a:gd name="connsiteY16" fmla="*/ 207721 h 4617073"/>
                    <a:gd name="connsiteX17" fmla="*/ 1712427 w 4144327"/>
                    <a:gd name="connsiteY17" fmla="*/ 222468 h 4617073"/>
                    <a:gd name="connsiteX18" fmla="*/ 1473404 w 4144327"/>
                    <a:gd name="connsiteY18" fmla="*/ 344645 h 4617073"/>
                    <a:gd name="connsiteX19" fmla="*/ 1489749 w 4144327"/>
                    <a:gd name="connsiteY19" fmla="*/ 343401 h 4617073"/>
                    <a:gd name="connsiteX20" fmla="*/ 1962347 w 4144327"/>
                    <a:gd name="connsiteY20" fmla="*/ 238458 h 4617073"/>
                    <a:gd name="connsiteX21" fmla="*/ 2309334 w 4144327"/>
                    <a:gd name="connsiteY21" fmla="*/ 264694 h 4617073"/>
                    <a:gd name="connsiteX22" fmla="*/ 2414099 w 4144327"/>
                    <a:gd name="connsiteY22" fmla="*/ 319889 h 4617073"/>
                    <a:gd name="connsiteX23" fmla="*/ 2403143 w 4144327"/>
                    <a:gd name="connsiteY23" fmla="*/ 319830 h 4617073"/>
                    <a:gd name="connsiteX24" fmla="*/ 2043068 w 4144327"/>
                    <a:gd name="connsiteY24" fmla="*/ 321962 h 4617073"/>
                    <a:gd name="connsiteX25" fmla="*/ 1789772 w 4144327"/>
                    <a:gd name="connsiteY25" fmla="*/ 364188 h 4617073"/>
                    <a:gd name="connsiteX26" fmla="*/ 1356380 w 4144327"/>
                    <a:gd name="connsiteY26" fmla="*/ 463919 h 4617073"/>
                    <a:gd name="connsiteX27" fmla="*/ 1188898 w 4144327"/>
                    <a:gd name="connsiteY27" fmla="*/ 528235 h 4617073"/>
                    <a:gd name="connsiteX28" fmla="*/ 817807 w 4144327"/>
                    <a:gd name="connsiteY28" fmla="*/ 440585 h 4617073"/>
                    <a:gd name="connsiteX29" fmla="*/ 784347 w 4144327"/>
                    <a:gd name="connsiteY29" fmla="*/ 411981 h 4617073"/>
                    <a:gd name="connsiteX30" fmla="*/ 875609 w 4144327"/>
                    <a:gd name="connsiteY30" fmla="*/ 556781 h 4617073"/>
                    <a:gd name="connsiteX31" fmla="*/ 1033556 w 4144327"/>
                    <a:gd name="connsiteY31" fmla="*/ 603152 h 4617073"/>
                    <a:gd name="connsiteX32" fmla="*/ 1000214 w 4144327"/>
                    <a:gd name="connsiteY32" fmla="*/ 642891 h 4617073"/>
                    <a:gd name="connsiteX33" fmla="*/ 497827 w 4144327"/>
                    <a:gd name="connsiteY33" fmla="*/ 927456 h 4617073"/>
                    <a:gd name="connsiteX34" fmla="*/ 247255 w 4144327"/>
                    <a:gd name="connsiteY34" fmla="*/ 1167901 h 4617073"/>
                    <a:gd name="connsiteX35" fmla="*/ 166712 w 4144327"/>
                    <a:gd name="connsiteY35" fmla="*/ 1401357 h 4617073"/>
                    <a:gd name="connsiteX36" fmla="*/ 392588 w 4144327"/>
                    <a:gd name="connsiteY36" fmla="*/ 1087535 h 4617073"/>
                    <a:gd name="connsiteX37" fmla="*/ 372689 w 4144327"/>
                    <a:gd name="connsiteY37" fmla="*/ 1108796 h 4617073"/>
                    <a:gd name="connsiteX38" fmla="*/ 265081 w 4144327"/>
                    <a:gd name="connsiteY38" fmla="*/ 1324249 h 4617073"/>
                    <a:gd name="connsiteX39" fmla="*/ 221197 w 4144327"/>
                    <a:gd name="connsiteY39" fmla="*/ 1619297 h 4617073"/>
                    <a:gd name="connsiteX40" fmla="*/ 109740 w 4144327"/>
                    <a:gd name="connsiteY40" fmla="*/ 1746034 h 4617073"/>
                    <a:gd name="connsiteX41" fmla="*/ 0 w 4144327"/>
                    <a:gd name="connsiteY41" fmla="*/ 1758411 h 4617073"/>
                    <a:gd name="connsiteX42" fmla="*/ 126855 w 4144327"/>
                    <a:gd name="connsiteY42" fmla="*/ 1797617 h 4617073"/>
                    <a:gd name="connsiteX43" fmla="*/ 237128 w 4144327"/>
                    <a:gd name="connsiteY43" fmla="*/ 1747870 h 4617073"/>
                    <a:gd name="connsiteX44" fmla="*/ 383823 w 4144327"/>
                    <a:gd name="connsiteY44" fmla="*/ 2452206 h 4617073"/>
                    <a:gd name="connsiteX45" fmla="*/ 438900 w 4144327"/>
                    <a:gd name="connsiteY45" fmla="*/ 1968593 h 4617073"/>
                    <a:gd name="connsiteX46" fmla="*/ 425634 w 4144327"/>
                    <a:gd name="connsiteY46" fmla="*/ 2176583 h 4617073"/>
                    <a:gd name="connsiteX47" fmla="*/ 532413 w 4144327"/>
                    <a:gd name="connsiteY47" fmla="*/ 2479212 h 4617073"/>
                    <a:gd name="connsiteX48" fmla="*/ 532413 w 4144327"/>
                    <a:gd name="connsiteY48" fmla="*/ 2479212 h 4617073"/>
                    <a:gd name="connsiteX49" fmla="*/ 526728 w 4144327"/>
                    <a:gd name="connsiteY49" fmla="*/ 2573258 h 4617073"/>
                    <a:gd name="connsiteX50" fmla="*/ 337985 w 4144327"/>
                    <a:gd name="connsiteY50" fmla="*/ 2976328 h 4617073"/>
                    <a:gd name="connsiteX51" fmla="*/ 669277 w 4144327"/>
                    <a:gd name="connsiteY51" fmla="*/ 3279194 h 4617073"/>
                    <a:gd name="connsiteX52" fmla="*/ 669277 w 4144327"/>
                    <a:gd name="connsiteY52" fmla="*/ 3279194 h 4617073"/>
                    <a:gd name="connsiteX53" fmla="*/ 715411 w 4144327"/>
                    <a:gd name="connsiteY53" fmla="*/ 3392487 h 4617073"/>
                    <a:gd name="connsiteX54" fmla="*/ 686451 w 4144327"/>
                    <a:gd name="connsiteY54" fmla="*/ 3402318 h 4617073"/>
                    <a:gd name="connsiteX55" fmla="*/ 604073 w 4144327"/>
                    <a:gd name="connsiteY55" fmla="*/ 3509393 h 4617073"/>
                    <a:gd name="connsiteX56" fmla="*/ 666967 w 4144327"/>
                    <a:gd name="connsiteY56" fmla="*/ 3810067 h 4617073"/>
                    <a:gd name="connsiteX57" fmla="*/ 862284 w 4144327"/>
                    <a:gd name="connsiteY57" fmla="*/ 4173043 h 4617073"/>
                    <a:gd name="connsiteX58" fmla="*/ 860744 w 4144327"/>
                    <a:gd name="connsiteY58" fmla="*/ 4299484 h 4617073"/>
                    <a:gd name="connsiteX59" fmla="*/ 829415 w 4144327"/>
                    <a:gd name="connsiteY59" fmla="*/ 4345856 h 4617073"/>
                    <a:gd name="connsiteX60" fmla="*/ 887750 w 4144327"/>
                    <a:gd name="connsiteY60" fmla="*/ 4354384 h 4617073"/>
                    <a:gd name="connsiteX61" fmla="*/ 1230709 w 4144327"/>
                    <a:gd name="connsiteY61" fmla="*/ 4442625 h 4617073"/>
                    <a:gd name="connsiteX62" fmla="*/ 1248535 w 4144327"/>
                    <a:gd name="connsiteY62" fmla="*/ 4423793 h 4617073"/>
                    <a:gd name="connsiteX63" fmla="*/ 1334526 w 4144327"/>
                    <a:gd name="connsiteY63" fmla="*/ 4341414 h 4617073"/>
                    <a:gd name="connsiteX64" fmla="*/ 1482110 w 4144327"/>
                    <a:gd name="connsiteY64" fmla="*/ 4174346 h 4617073"/>
                    <a:gd name="connsiteX65" fmla="*/ 1489157 w 4144327"/>
                    <a:gd name="connsiteY65" fmla="*/ 4147933 h 4617073"/>
                    <a:gd name="connsiteX66" fmla="*/ 1489572 w 4144327"/>
                    <a:gd name="connsiteY66" fmla="*/ 4148051 h 4617073"/>
                    <a:gd name="connsiteX67" fmla="*/ 1700050 w 4144327"/>
                    <a:gd name="connsiteY67" fmla="*/ 4171918 h 4617073"/>
                    <a:gd name="connsiteX68" fmla="*/ 1960038 w 4144327"/>
                    <a:gd name="connsiteY68" fmla="*/ 4155276 h 4617073"/>
                    <a:gd name="connsiteX69" fmla="*/ 1948845 w 4144327"/>
                    <a:gd name="connsiteY69" fmla="*/ 4175886 h 4617073"/>
                    <a:gd name="connsiteX70" fmla="*/ 1917634 w 4144327"/>
                    <a:gd name="connsiteY70" fmla="*/ 4612299 h 4617073"/>
                    <a:gd name="connsiteX71" fmla="*/ 1926695 w 4144327"/>
                    <a:gd name="connsiteY71" fmla="*/ 4607561 h 4617073"/>
                    <a:gd name="connsiteX72" fmla="*/ 1927051 w 4144327"/>
                    <a:gd name="connsiteY72" fmla="*/ 4608390 h 4617073"/>
                    <a:gd name="connsiteX73" fmla="*/ 1959386 w 4144327"/>
                    <a:gd name="connsiteY73" fmla="*/ 4610700 h 4617073"/>
                    <a:gd name="connsiteX74" fmla="*/ 2247031 w 4144327"/>
                    <a:gd name="connsiteY74" fmla="*/ 4545377 h 4617073"/>
                    <a:gd name="connsiteX75" fmla="*/ 2450343 w 4144327"/>
                    <a:gd name="connsiteY75" fmla="*/ 4497584 h 4617073"/>
                    <a:gd name="connsiteX76" fmla="*/ 2442467 w 4144327"/>
                    <a:gd name="connsiteY76" fmla="*/ 4465604 h 4617073"/>
                    <a:gd name="connsiteX77" fmla="*/ 2450758 w 4144327"/>
                    <a:gd name="connsiteY77" fmla="*/ 4462584 h 4617073"/>
                    <a:gd name="connsiteX78" fmla="*/ 2440631 w 4144327"/>
                    <a:gd name="connsiteY78" fmla="*/ 4444639 h 4617073"/>
                    <a:gd name="connsiteX79" fmla="*/ 2478830 w 4144327"/>
                    <a:gd name="connsiteY79" fmla="*/ 4348994 h 4617073"/>
                    <a:gd name="connsiteX80" fmla="*/ 2569914 w 4144327"/>
                    <a:gd name="connsiteY80" fmla="*/ 4307893 h 4617073"/>
                    <a:gd name="connsiteX81" fmla="*/ 2919743 w 4144327"/>
                    <a:gd name="connsiteY81" fmla="*/ 3920576 h 4617073"/>
                    <a:gd name="connsiteX82" fmla="*/ 2938872 w 4144327"/>
                    <a:gd name="connsiteY82" fmla="*/ 3796860 h 4617073"/>
                    <a:gd name="connsiteX83" fmla="*/ 2951131 w 4144327"/>
                    <a:gd name="connsiteY83" fmla="*/ 3717146 h 4617073"/>
                    <a:gd name="connsiteX84" fmla="*/ 2961318 w 4144327"/>
                    <a:gd name="connsiteY84" fmla="*/ 3639090 h 4617073"/>
                    <a:gd name="connsiteX85" fmla="*/ 2971563 w 4144327"/>
                    <a:gd name="connsiteY85" fmla="*/ 3487362 h 4617073"/>
                    <a:gd name="connsiteX86" fmla="*/ 2971563 w 4144327"/>
                    <a:gd name="connsiteY86" fmla="*/ 3487362 h 4617073"/>
                    <a:gd name="connsiteX87" fmla="*/ 2985362 w 4144327"/>
                    <a:gd name="connsiteY87" fmla="*/ 3461777 h 4617073"/>
                    <a:gd name="connsiteX88" fmla="*/ 3043697 w 4144327"/>
                    <a:gd name="connsiteY88" fmla="*/ 3349373 h 4617073"/>
                    <a:gd name="connsiteX89" fmla="*/ 3202236 w 4144327"/>
                    <a:gd name="connsiteY89" fmla="*/ 3283694 h 4617073"/>
                    <a:gd name="connsiteX90" fmla="*/ 3467495 w 4144327"/>
                    <a:gd name="connsiteY90" fmla="*/ 3246325 h 4617073"/>
                    <a:gd name="connsiteX91" fmla="*/ 3654106 w 4144327"/>
                    <a:gd name="connsiteY91" fmla="*/ 2988765 h 4617073"/>
                    <a:gd name="connsiteX92" fmla="*/ 3654106 w 4144327"/>
                    <a:gd name="connsiteY92" fmla="*/ 2988765 h 4617073"/>
                    <a:gd name="connsiteX93" fmla="*/ 3718896 w 4144327"/>
                    <a:gd name="connsiteY93" fmla="*/ 2957318 h 4617073"/>
                    <a:gd name="connsiteX94" fmla="*/ 3771249 w 4144327"/>
                    <a:gd name="connsiteY94" fmla="*/ 2886132 h 4617073"/>
                    <a:gd name="connsiteX95" fmla="*/ 3865827 w 4144327"/>
                    <a:gd name="connsiteY95" fmla="*/ 2673877 h 4617073"/>
                    <a:gd name="connsiteX96" fmla="*/ 3902605 w 4144327"/>
                    <a:gd name="connsiteY96" fmla="*/ 2571363 h 4617073"/>
                    <a:gd name="connsiteX97" fmla="*/ 3940389 w 4144327"/>
                    <a:gd name="connsiteY97" fmla="*/ 2465768 h 4617073"/>
                    <a:gd name="connsiteX98" fmla="*/ 3906395 w 4144327"/>
                    <a:gd name="connsiteY98" fmla="*/ 2758092 h 4617073"/>
                    <a:gd name="connsiteX99" fmla="*/ 3915220 w 4144327"/>
                    <a:gd name="connsiteY99" fmla="*/ 2758566 h 4617073"/>
                    <a:gd name="connsiteX100" fmla="*/ 4103074 w 4144327"/>
                    <a:gd name="connsiteY100" fmla="*/ 2576870 h 4617073"/>
                    <a:gd name="connsiteX101" fmla="*/ 4143879 w 4144327"/>
                    <a:gd name="connsiteY101" fmla="*/ 2306400 h 4617073"/>
                    <a:gd name="connsiteX102" fmla="*/ 4113438 w 4144327"/>
                    <a:gd name="connsiteY102" fmla="*/ 1843337 h 4617073"/>
                    <a:gd name="connsiteX103" fmla="*/ 262712 w 4144327"/>
                    <a:gd name="connsiteY103" fmla="*/ 1656015 h 4617073"/>
                    <a:gd name="connsiteX104" fmla="*/ 275327 w 4144327"/>
                    <a:gd name="connsiteY104" fmla="*/ 1491790 h 4617073"/>
                    <a:gd name="connsiteX105" fmla="*/ 484087 w 4144327"/>
                    <a:gd name="connsiteY105" fmla="*/ 1170329 h 4617073"/>
                    <a:gd name="connsiteX106" fmla="*/ 602592 w 4144327"/>
                    <a:gd name="connsiteY106" fmla="*/ 1070361 h 4617073"/>
                    <a:gd name="connsiteX107" fmla="*/ 262712 w 4144327"/>
                    <a:gd name="connsiteY107" fmla="*/ 1656015 h 46170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</a:cxnLst>
                  <a:rect l="l" t="t" r="r" b="b"/>
                  <a:pathLst>
                    <a:path w="4144327" h="4617073">
                      <a:moveTo>
                        <a:pt x="4113438" y="1843337"/>
                      </a:moveTo>
                      <a:cubicBezTo>
                        <a:pt x="4102778" y="1743250"/>
                        <a:pt x="4085011" y="1645000"/>
                        <a:pt x="4046635" y="1551072"/>
                      </a:cubicBezTo>
                      <a:cubicBezTo>
                        <a:pt x="3969290" y="1361500"/>
                        <a:pt x="3845514" y="1204737"/>
                        <a:pt x="3703202" y="1060944"/>
                      </a:cubicBezTo>
                      <a:cubicBezTo>
                        <a:pt x="3578123" y="934504"/>
                        <a:pt x="3440489" y="822869"/>
                        <a:pt x="3297466" y="717215"/>
                      </a:cubicBezTo>
                      <a:cubicBezTo>
                        <a:pt x="3462698" y="596223"/>
                        <a:pt x="3425032" y="441652"/>
                        <a:pt x="3363144" y="333215"/>
                      </a:cubicBezTo>
                      <a:cubicBezTo>
                        <a:pt x="3363144" y="376566"/>
                        <a:pt x="3365158" y="412040"/>
                        <a:pt x="3362671" y="447159"/>
                      </a:cubicBezTo>
                      <a:cubicBezTo>
                        <a:pt x="3358585" y="506145"/>
                        <a:pt x="3350945" y="564776"/>
                        <a:pt x="3327788" y="620031"/>
                      </a:cubicBezTo>
                      <a:cubicBezTo>
                        <a:pt x="3315825" y="648635"/>
                        <a:pt x="3300131" y="675049"/>
                        <a:pt x="3270934" y="689203"/>
                      </a:cubicBezTo>
                      <a:cubicBezTo>
                        <a:pt x="3239191" y="704601"/>
                        <a:pt x="3206381" y="700574"/>
                        <a:pt x="3177244" y="684228"/>
                      </a:cubicBezTo>
                      <a:cubicBezTo>
                        <a:pt x="3155924" y="672265"/>
                        <a:pt x="3169308" y="648221"/>
                        <a:pt x="3169486" y="630276"/>
                      </a:cubicBezTo>
                      <a:cubicBezTo>
                        <a:pt x="3170552" y="522313"/>
                        <a:pt x="3163031" y="415712"/>
                        <a:pt x="3126371" y="312960"/>
                      </a:cubicBezTo>
                      <a:cubicBezTo>
                        <a:pt x="3062352" y="133456"/>
                        <a:pt x="2873372" y="-3941"/>
                        <a:pt x="2692742" y="86"/>
                      </a:cubicBezTo>
                      <a:cubicBezTo>
                        <a:pt x="2757236" y="38877"/>
                        <a:pt x="2818117" y="78438"/>
                        <a:pt x="2874320" y="124513"/>
                      </a:cubicBezTo>
                      <a:cubicBezTo>
                        <a:pt x="2962087" y="196410"/>
                        <a:pt x="3039906" y="276420"/>
                        <a:pt x="3081303" y="385212"/>
                      </a:cubicBezTo>
                      <a:cubicBezTo>
                        <a:pt x="3112276" y="466644"/>
                        <a:pt x="3112099" y="569750"/>
                        <a:pt x="3081007" y="630513"/>
                      </a:cubicBezTo>
                      <a:cubicBezTo>
                        <a:pt x="2980269" y="497795"/>
                        <a:pt x="2923415" y="448107"/>
                        <a:pt x="2788505" y="380830"/>
                      </a:cubicBezTo>
                      <a:cubicBezTo>
                        <a:pt x="2511521" y="242544"/>
                        <a:pt x="2217124" y="189777"/>
                        <a:pt x="1909580" y="207721"/>
                      </a:cubicBezTo>
                      <a:cubicBezTo>
                        <a:pt x="1843902" y="211571"/>
                        <a:pt x="1777572" y="205708"/>
                        <a:pt x="1712427" y="222468"/>
                      </a:cubicBezTo>
                      <a:cubicBezTo>
                        <a:pt x="1623593" y="245269"/>
                        <a:pt x="1545656" y="287198"/>
                        <a:pt x="1473404" y="344645"/>
                      </a:cubicBezTo>
                      <a:cubicBezTo>
                        <a:pt x="1481221" y="348612"/>
                        <a:pt x="1485189" y="344941"/>
                        <a:pt x="1489749" y="343401"/>
                      </a:cubicBezTo>
                      <a:cubicBezTo>
                        <a:pt x="1643729" y="292588"/>
                        <a:pt x="1796761" y="237688"/>
                        <a:pt x="1962347" y="238458"/>
                      </a:cubicBezTo>
                      <a:cubicBezTo>
                        <a:pt x="2078661" y="238991"/>
                        <a:pt x="2195211" y="236563"/>
                        <a:pt x="2309334" y="264694"/>
                      </a:cubicBezTo>
                      <a:cubicBezTo>
                        <a:pt x="2347236" y="274051"/>
                        <a:pt x="2384369" y="286310"/>
                        <a:pt x="2414099" y="319889"/>
                      </a:cubicBezTo>
                      <a:cubicBezTo>
                        <a:pt x="2407999" y="319889"/>
                        <a:pt x="2405512" y="320126"/>
                        <a:pt x="2403143" y="319830"/>
                      </a:cubicBezTo>
                      <a:cubicBezTo>
                        <a:pt x="2283039" y="306801"/>
                        <a:pt x="2163172" y="308282"/>
                        <a:pt x="2043068" y="321962"/>
                      </a:cubicBezTo>
                      <a:cubicBezTo>
                        <a:pt x="1957787" y="331675"/>
                        <a:pt x="1874342" y="351041"/>
                        <a:pt x="1789772" y="364188"/>
                      </a:cubicBezTo>
                      <a:cubicBezTo>
                        <a:pt x="1642781" y="387048"/>
                        <a:pt x="1497626" y="416186"/>
                        <a:pt x="1356380" y="463919"/>
                      </a:cubicBezTo>
                      <a:cubicBezTo>
                        <a:pt x="1299526" y="483167"/>
                        <a:pt x="1246699" y="515384"/>
                        <a:pt x="1188898" y="528235"/>
                      </a:cubicBezTo>
                      <a:cubicBezTo>
                        <a:pt x="1052804" y="558498"/>
                        <a:pt x="926896" y="531611"/>
                        <a:pt x="817807" y="440585"/>
                      </a:cubicBezTo>
                      <a:cubicBezTo>
                        <a:pt x="808509" y="432827"/>
                        <a:pt x="799389" y="424832"/>
                        <a:pt x="784347" y="411981"/>
                      </a:cubicBezTo>
                      <a:cubicBezTo>
                        <a:pt x="799034" y="476948"/>
                        <a:pt x="825980" y="523971"/>
                        <a:pt x="875609" y="556781"/>
                      </a:cubicBezTo>
                      <a:cubicBezTo>
                        <a:pt x="923461" y="588465"/>
                        <a:pt x="978479" y="596282"/>
                        <a:pt x="1033556" y="603152"/>
                      </a:cubicBezTo>
                      <a:cubicBezTo>
                        <a:pt x="1029233" y="624058"/>
                        <a:pt x="1017566" y="634718"/>
                        <a:pt x="1000214" y="642891"/>
                      </a:cubicBezTo>
                      <a:cubicBezTo>
                        <a:pt x="825684" y="725269"/>
                        <a:pt x="655063" y="814637"/>
                        <a:pt x="497827" y="927456"/>
                      </a:cubicBezTo>
                      <a:cubicBezTo>
                        <a:pt x="402893" y="995562"/>
                        <a:pt x="314355" y="1070598"/>
                        <a:pt x="247255" y="1167901"/>
                      </a:cubicBezTo>
                      <a:cubicBezTo>
                        <a:pt x="199936" y="1236481"/>
                        <a:pt x="170976" y="1311398"/>
                        <a:pt x="166712" y="1401357"/>
                      </a:cubicBezTo>
                      <a:cubicBezTo>
                        <a:pt x="203549" y="1259459"/>
                        <a:pt x="290251" y="1139237"/>
                        <a:pt x="392588" y="1087535"/>
                      </a:cubicBezTo>
                      <a:cubicBezTo>
                        <a:pt x="384178" y="1096478"/>
                        <a:pt x="378375" y="1102637"/>
                        <a:pt x="372689" y="1108796"/>
                      </a:cubicBezTo>
                      <a:cubicBezTo>
                        <a:pt x="316131" y="1170270"/>
                        <a:pt x="276689" y="1239856"/>
                        <a:pt x="265081" y="1324249"/>
                      </a:cubicBezTo>
                      <a:cubicBezTo>
                        <a:pt x="251460" y="1422736"/>
                        <a:pt x="234167" y="1520750"/>
                        <a:pt x="221197" y="1619297"/>
                      </a:cubicBezTo>
                      <a:cubicBezTo>
                        <a:pt x="212136" y="1687936"/>
                        <a:pt x="171154" y="1724891"/>
                        <a:pt x="109740" y="1746034"/>
                      </a:cubicBezTo>
                      <a:cubicBezTo>
                        <a:pt x="76160" y="1757582"/>
                        <a:pt x="41219" y="1757286"/>
                        <a:pt x="0" y="1758411"/>
                      </a:cubicBezTo>
                      <a:cubicBezTo>
                        <a:pt x="42403" y="1786957"/>
                        <a:pt x="82557" y="1800637"/>
                        <a:pt x="126855" y="1797617"/>
                      </a:cubicBezTo>
                      <a:cubicBezTo>
                        <a:pt x="168666" y="1794774"/>
                        <a:pt x="213084" y="1795189"/>
                        <a:pt x="237128" y="1747870"/>
                      </a:cubicBezTo>
                      <a:cubicBezTo>
                        <a:pt x="176365" y="2005193"/>
                        <a:pt x="217999" y="2239241"/>
                        <a:pt x="383823" y="2452206"/>
                      </a:cubicBezTo>
                      <a:cubicBezTo>
                        <a:pt x="308669" y="2183868"/>
                        <a:pt x="366707" y="2056006"/>
                        <a:pt x="438900" y="1968593"/>
                      </a:cubicBezTo>
                      <a:cubicBezTo>
                        <a:pt x="426641" y="2038831"/>
                        <a:pt x="423621" y="2107530"/>
                        <a:pt x="425634" y="2176583"/>
                      </a:cubicBezTo>
                      <a:cubicBezTo>
                        <a:pt x="428891" y="2288929"/>
                        <a:pt x="458681" y="2391799"/>
                        <a:pt x="532413" y="2479212"/>
                      </a:cubicBezTo>
                      <a:cubicBezTo>
                        <a:pt x="532413" y="2479212"/>
                        <a:pt x="532413" y="2479212"/>
                        <a:pt x="532413" y="2479212"/>
                      </a:cubicBezTo>
                      <a:cubicBezTo>
                        <a:pt x="520746" y="2509949"/>
                        <a:pt x="533005" y="2542166"/>
                        <a:pt x="526728" y="2573258"/>
                      </a:cubicBezTo>
                      <a:cubicBezTo>
                        <a:pt x="378611" y="2660967"/>
                        <a:pt x="305708" y="2816723"/>
                        <a:pt x="337985" y="2976328"/>
                      </a:cubicBezTo>
                      <a:cubicBezTo>
                        <a:pt x="368188" y="3125747"/>
                        <a:pt x="514113" y="3259117"/>
                        <a:pt x="669277" y="3279194"/>
                      </a:cubicBezTo>
                      <a:cubicBezTo>
                        <a:pt x="669277" y="3279194"/>
                        <a:pt x="669277" y="3279194"/>
                        <a:pt x="669277" y="3279194"/>
                      </a:cubicBezTo>
                      <a:cubicBezTo>
                        <a:pt x="684675" y="3317096"/>
                        <a:pt x="700132" y="3354999"/>
                        <a:pt x="715411" y="3392487"/>
                      </a:cubicBezTo>
                      <a:cubicBezTo>
                        <a:pt x="705758" y="3400008"/>
                        <a:pt x="693913" y="3394145"/>
                        <a:pt x="686451" y="3402318"/>
                      </a:cubicBezTo>
                      <a:cubicBezTo>
                        <a:pt x="634631" y="3413392"/>
                        <a:pt x="607211" y="3449518"/>
                        <a:pt x="604073" y="3509393"/>
                      </a:cubicBezTo>
                      <a:cubicBezTo>
                        <a:pt x="598565" y="3615224"/>
                        <a:pt x="630427" y="3713297"/>
                        <a:pt x="666967" y="3810067"/>
                      </a:cubicBezTo>
                      <a:cubicBezTo>
                        <a:pt x="715885" y="3939646"/>
                        <a:pt x="788433" y="4056789"/>
                        <a:pt x="862284" y="4173043"/>
                      </a:cubicBezTo>
                      <a:cubicBezTo>
                        <a:pt x="889941" y="4216631"/>
                        <a:pt x="889112" y="4257673"/>
                        <a:pt x="860744" y="4299484"/>
                      </a:cubicBezTo>
                      <a:cubicBezTo>
                        <a:pt x="850262" y="4314941"/>
                        <a:pt x="839839" y="4330398"/>
                        <a:pt x="829415" y="4345856"/>
                      </a:cubicBezTo>
                      <a:cubicBezTo>
                        <a:pt x="848899" y="4348639"/>
                        <a:pt x="868621" y="4350119"/>
                        <a:pt x="887750" y="4354384"/>
                      </a:cubicBezTo>
                      <a:cubicBezTo>
                        <a:pt x="1003057" y="4379909"/>
                        <a:pt x="1117534" y="4408750"/>
                        <a:pt x="1230709" y="4442625"/>
                      </a:cubicBezTo>
                      <a:cubicBezTo>
                        <a:pt x="1239355" y="4438895"/>
                        <a:pt x="1244153" y="4431551"/>
                        <a:pt x="1248535" y="4423793"/>
                      </a:cubicBezTo>
                      <a:cubicBezTo>
                        <a:pt x="1268967" y="4387726"/>
                        <a:pt x="1299289" y="4361549"/>
                        <a:pt x="1334526" y="4341414"/>
                      </a:cubicBezTo>
                      <a:cubicBezTo>
                        <a:pt x="1402810" y="4302327"/>
                        <a:pt x="1447168" y="4242571"/>
                        <a:pt x="1482110" y="4174346"/>
                      </a:cubicBezTo>
                      <a:cubicBezTo>
                        <a:pt x="1486314" y="4166114"/>
                        <a:pt x="1492296" y="4157764"/>
                        <a:pt x="1489157" y="4147933"/>
                      </a:cubicBezTo>
                      <a:cubicBezTo>
                        <a:pt x="1489276" y="4147992"/>
                        <a:pt x="1489453" y="4147992"/>
                        <a:pt x="1489572" y="4148051"/>
                      </a:cubicBezTo>
                      <a:cubicBezTo>
                        <a:pt x="1559218" y="4160370"/>
                        <a:pt x="1627739" y="4182933"/>
                        <a:pt x="1700050" y="4171918"/>
                      </a:cubicBezTo>
                      <a:cubicBezTo>
                        <a:pt x="1786989" y="4170970"/>
                        <a:pt x="1873809" y="4167476"/>
                        <a:pt x="1960038" y="4155276"/>
                      </a:cubicBezTo>
                      <a:cubicBezTo>
                        <a:pt x="1956307" y="4162146"/>
                        <a:pt x="1952398" y="4168898"/>
                        <a:pt x="1948845" y="4175886"/>
                      </a:cubicBezTo>
                      <a:cubicBezTo>
                        <a:pt x="1876593" y="4316895"/>
                        <a:pt x="1855924" y="4461636"/>
                        <a:pt x="1917634" y="4612299"/>
                      </a:cubicBezTo>
                      <a:cubicBezTo>
                        <a:pt x="1922194" y="4612832"/>
                        <a:pt x="1924978" y="4610878"/>
                        <a:pt x="1926695" y="4607561"/>
                      </a:cubicBezTo>
                      <a:cubicBezTo>
                        <a:pt x="1926814" y="4607857"/>
                        <a:pt x="1926932" y="4608153"/>
                        <a:pt x="1927051" y="4608390"/>
                      </a:cubicBezTo>
                      <a:cubicBezTo>
                        <a:pt x="1937000" y="4620827"/>
                        <a:pt x="1948016" y="4618340"/>
                        <a:pt x="1959386" y="4610700"/>
                      </a:cubicBezTo>
                      <a:cubicBezTo>
                        <a:pt x="2055268" y="4589024"/>
                        <a:pt x="2151328" y="4567882"/>
                        <a:pt x="2247031" y="4545377"/>
                      </a:cubicBezTo>
                      <a:cubicBezTo>
                        <a:pt x="2314782" y="4529446"/>
                        <a:pt x="2384073" y="4519852"/>
                        <a:pt x="2450343" y="4497584"/>
                      </a:cubicBezTo>
                      <a:cubicBezTo>
                        <a:pt x="2455851" y="4484733"/>
                        <a:pt x="2449040" y="4475198"/>
                        <a:pt x="2442467" y="4465604"/>
                      </a:cubicBezTo>
                      <a:cubicBezTo>
                        <a:pt x="2445369" y="4465663"/>
                        <a:pt x="2448152" y="4464834"/>
                        <a:pt x="2450758" y="4462584"/>
                      </a:cubicBezTo>
                      <a:cubicBezTo>
                        <a:pt x="2447382" y="4456602"/>
                        <a:pt x="2444125" y="4450561"/>
                        <a:pt x="2440631" y="4444639"/>
                      </a:cubicBezTo>
                      <a:cubicBezTo>
                        <a:pt x="2405452" y="4385298"/>
                        <a:pt x="2413092" y="4366465"/>
                        <a:pt x="2478830" y="4348994"/>
                      </a:cubicBezTo>
                      <a:cubicBezTo>
                        <a:pt x="2511402" y="4340348"/>
                        <a:pt x="2542613" y="4327674"/>
                        <a:pt x="2569914" y="4307893"/>
                      </a:cubicBezTo>
                      <a:cubicBezTo>
                        <a:pt x="2714003" y="4203721"/>
                        <a:pt x="2849150" y="4091257"/>
                        <a:pt x="2919743" y="3920576"/>
                      </a:cubicBezTo>
                      <a:cubicBezTo>
                        <a:pt x="2929456" y="3879831"/>
                        <a:pt x="2942129" y="3839027"/>
                        <a:pt x="2938872" y="3796860"/>
                      </a:cubicBezTo>
                      <a:cubicBezTo>
                        <a:pt x="2936681" y="3768552"/>
                        <a:pt x="2942129" y="3742967"/>
                        <a:pt x="2951131" y="3717146"/>
                      </a:cubicBezTo>
                      <a:cubicBezTo>
                        <a:pt x="2959956" y="3691799"/>
                        <a:pt x="2960785" y="3665622"/>
                        <a:pt x="2961318" y="3639090"/>
                      </a:cubicBezTo>
                      <a:cubicBezTo>
                        <a:pt x="2962384" y="3588396"/>
                        <a:pt x="2963568" y="3537642"/>
                        <a:pt x="2971563" y="3487362"/>
                      </a:cubicBezTo>
                      <a:cubicBezTo>
                        <a:pt x="2971563" y="3487362"/>
                        <a:pt x="2971563" y="3487362"/>
                        <a:pt x="2971563" y="3487362"/>
                      </a:cubicBezTo>
                      <a:cubicBezTo>
                        <a:pt x="2979499" y="3480610"/>
                        <a:pt x="2981868" y="3471016"/>
                        <a:pt x="2985362" y="3461777"/>
                      </a:cubicBezTo>
                      <a:cubicBezTo>
                        <a:pt x="3000227" y="3421980"/>
                        <a:pt x="3017106" y="3382952"/>
                        <a:pt x="3043697" y="3349373"/>
                      </a:cubicBezTo>
                      <a:cubicBezTo>
                        <a:pt x="3084146" y="3298322"/>
                        <a:pt x="3133064" y="3266520"/>
                        <a:pt x="3202236" y="3283694"/>
                      </a:cubicBezTo>
                      <a:cubicBezTo>
                        <a:pt x="3295571" y="3306910"/>
                        <a:pt x="3383991" y="3291512"/>
                        <a:pt x="3467495" y="3246325"/>
                      </a:cubicBezTo>
                      <a:cubicBezTo>
                        <a:pt x="3570602" y="3190537"/>
                        <a:pt x="3636695" y="3107092"/>
                        <a:pt x="3654106" y="2988765"/>
                      </a:cubicBezTo>
                      <a:cubicBezTo>
                        <a:pt x="3654106" y="2988765"/>
                        <a:pt x="3654106" y="2988765"/>
                        <a:pt x="3654106" y="2988765"/>
                      </a:cubicBezTo>
                      <a:cubicBezTo>
                        <a:pt x="3680164" y="2987462"/>
                        <a:pt x="3700892" y="2975262"/>
                        <a:pt x="3718896" y="2957318"/>
                      </a:cubicBezTo>
                      <a:cubicBezTo>
                        <a:pt x="3740038" y="2936294"/>
                        <a:pt x="3756443" y="2911834"/>
                        <a:pt x="3771249" y="2886132"/>
                      </a:cubicBezTo>
                      <a:cubicBezTo>
                        <a:pt x="3810040" y="2818618"/>
                        <a:pt x="3838348" y="2746366"/>
                        <a:pt x="3865827" y="2673877"/>
                      </a:cubicBezTo>
                      <a:cubicBezTo>
                        <a:pt x="3878679" y="2639943"/>
                        <a:pt x="3890405" y="2605534"/>
                        <a:pt x="3902605" y="2571363"/>
                      </a:cubicBezTo>
                      <a:cubicBezTo>
                        <a:pt x="3914805" y="2537250"/>
                        <a:pt x="3927005" y="2503138"/>
                        <a:pt x="3940389" y="2465768"/>
                      </a:cubicBezTo>
                      <a:cubicBezTo>
                        <a:pt x="4004231" y="2574265"/>
                        <a:pt x="3976219" y="2668429"/>
                        <a:pt x="3906395" y="2758092"/>
                      </a:cubicBezTo>
                      <a:cubicBezTo>
                        <a:pt x="3911606" y="2758447"/>
                        <a:pt x="3913502" y="2758980"/>
                        <a:pt x="3915220" y="2758566"/>
                      </a:cubicBezTo>
                      <a:cubicBezTo>
                        <a:pt x="4015602" y="2737068"/>
                        <a:pt x="4070324" y="2668073"/>
                        <a:pt x="4103074" y="2576870"/>
                      </a:cubicBezTo>
                      <a:cubicBezTo>
                        <a:pt x="4134403" y="2489457"/>
                        <a:pt x="4141806" y="2398136"/>
                        <a:pt x="4143879" y="2306400"/>
                      </a:cubicBezTo>
                      <a:cubicBezTo>
                        <a:pt x="4147373" y="2151236"/>
                        <a:pt x="4129843" y="1997316"/>
                        <a:pt x="4113438" y="1843337"/>
                      </a:cubicBezTo>
                      <a:close/>
                      <a:moveTo>
                        <a:pt x="262712" y="1656015"/>
                      </a:moveTo>
                      <a:cubicBezTo>
                        <a:pt x="274202" y="1601826"/>
                        <a:pt x="261410" y="1546453"/>
                        <a:pt x="275327" y="1491790"/>
                      </a:cubicBezTo>
                      <a:cubicBezTo>
                        <a:pt x="308728" y="1360434"/>
                        <a:pt x="385896" y="1258689"/>
                        <a:pt x="484087" y="1170329"/>
                      </a:cubicBezTo>
                      <a:cubicBezTo>
                        <a:pt x="520568" y="1137519"/>
                        <a:pt x="559063" y="1106960"/>
                        <a:pt x="602592" y="1070361"/>
                      </a:cubicBezTo>
                      <a:cubicBezTo>
                        <a:pt x="492023" y="1273317"/>
                        <a:pt x="339347" y="1442517"/>
                        <a:pt x="262712" y="1656015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 dirty="0"/>
                </a:p>
              </p:txBody>
            </p:sp>
            <p:sp>
              <p:nvSpPr>
                <p:cNvPr id="97" name="자유형: 도형 22">
                  <a:extLst>
                    <a:ext uri="{FF2B5EF4-FFF2-40B4-BE49-F238E27FC236}">
                      <a16:creationId xmlns:a16="http://schemas.microsoft.com/office/drawing/2014/main" xmlns="" id="{77E86E23-B0B4-0037-A466-EF669F0A930D}"/>
                    </a:ext>
                  </a:extLst>
                </p:cNvPr>
                <p:cNvSpPr/>
                <p:nvPr/>
              </p:nvSpPr>
              <p:spPr>
                <a:xfrm>
                  <a:off x="3783291" y="2073713"/>
                  <a:ext cx="3130671" cy="2100345"/>
                </a:xfrm>
                <a:custGeom>
                  <a:avLst/>
                  <a:gdLst>
                    <a:gd name="connsiteX0" fmla="*/ 1436485 w 3130671"/>
                    <a:gd name="connsiteY0" fmla="*/ 2080734 h 2100345"/>
                    <a:gd name="connsiteX1" fmla="*/ 1176497 w 3130671"/>
                    <a:gd name="connsiteY1" fmla="*/ 2097375 h 2100345"/>
                    <a:gd name="connsiteX2" fmla="*/ 966019 w 3130671"/>
                    <a:gd name="connsiteY2" fmla="*/ 2073509 h 2100345"/>
                    <a:gd name="connsiteX3" fmla="*/ 636504 w 3130671"/>
                    <a:gd name="connsiteY3" fmla="*/ 1911179 h 2100345"/>
                    <a:gd name="connsiteX4" fmla="*/ 270981 w 3130671"/>
                    <a:gd name="connsiteY4" fmla="*/ 1490401 h 2100345"/>
                    <a:gd name="connsiteX5" fmla="*/ 215963 w 3130671"/>
                    <a:gd name="connsiteY5" fmla="*/ 1385813 h 2100345"/>
                    <a:gd name="connsiteX6" fmla="*/ 162840 w 3130671"/>
                    <a:gd name="connsiteY6" fmla="*/ 1327716 h 2100345"/>
                    <a:gd name="connsiteX7" fmla="*/ 191800 w 3130671"/>
                    <a:gd name="connsiteY7" fmla="*/ 1317885 h 2100345"/>
                    <a:gd name="connsiteX8" fmla="*/ 145665 w 3130671"/>
                    <a:gd name="connsiteY8" fmla="*/ 1204592 h 2100345"/>
                    <a:gd name="connsiteX9" fmla="*/ 124641 w 3130671"/>
                    <a:gd name="connsiteY9" fmla="*/ 1173500 h 2100345"/>
                    <a:gd name="connsiteX10" fmla="*/ 5248 w 3130671"/>
                    <a:gd name="connsiteY10" fmla="*/ 622372 h 2100345"/>
                    <a:gd name="connsiteX11" fmla="*/ 3057 w 3130671"/>
                    <a:gd name="connsiteY11" fmla="*/ 498597 h 2100345"/>
                    <a:gd name="connsiteX12" fmla="*/ 8742 w 3130671"/>
                    <a:gd name="connsiteY12" fmla="*/ 404551 h 2100345"/>
                    <a:gd name="connsiteX13" fmla="*/ 36577 w 3130671"/>
                    <a:gd name="connsiteY13" fmla="*/ 461405 h 2100345"/>
                    <a:gd name="connsiteX14" fmla="*/ 36044 w 3130671"/>
                    <a:gd name="connsiteY14" fmla="*/ 592761 h 2100345"/>
                    <a:gd name="connsiteX15" fmla="*/ 104091 w 3130671"/>
                    <a:gd name="connsiteY15" fmla="*/ 504282 h 2100345"/>
                    <a:gd name="connsiteX16" fmla="*/ 104091 w 3130671"/>
                    <a:gd name="connsiteY16" fmla="*/ 714108 h 2100345"/>
                    <a:gd name="connsiteX17" fmla="*/ 110309 w 3130671"/>
                    <a:gd name="connsiteY17" fmla="*/ 716418 h 2100345"/>
                    <a:gd name="connsiteX18" fmla="*/ 161123 w 3130671"/>
                    <a:gd name="connsiteY18" fmla="*/ 632618 h 2100345"/>
                    <a:gd name="connsiteX19" fmla="*/ 195827 w 3130671"/>
                    <a:gd name="connsiteY19" fmla="*/ 727019 h 2100345"/>
                    <a:gd name="connsiteX20" fmla="*/ 199617 w 3130671"/>
                    <a:gd name="connsiteY20" fmla="*/ 726486 h 2100345"/>
                    <a:gd name="connsiteX21" fmla="*/ 203940 w 3130671"/>
                    <a:gd name="connsiteY21" fmla="*/ 633625 h 2100345"/>
                    <a:gd name="connsiteX22" fmla="*/ 209744 w 3130671"/>
                    <a:gd name="connsiteY22" fmla="*/ 432445 h 2100345"/>
                    <a:gd name="connsiteX23" fmla="*/ 202519 w 3130671"/>
                    <a:gd name="connsiteY23" fmla="*/ 353856 h 2100345"/>
                    <a:gd name="connsiteX24" fmla="*/ 225498 w 3130671"/>
                    <a:gd name="connsiteY24" fmla="*/ 278288 h 2100345"/>
                    <a:gd name="connsiteX25" fmla="*/ 327953 w 3130671"/>
                    <a:gd name="connsiteY25" fmla="*/ 209649 h 2100345"/>
                    <a:gd name="connsiteX26" fmla="*/ 291827 w 3130671"/>
                    <a:gd name="connsiteY26" fmla="*/ 368958 h 2100345"/>
                    <a:gd name="connsiteX27" fmla="*/ 760161 w 3130671"/>
                    <a:gd name="connsiteY27" fmla="*/ 0 h 2100345"/>
                    <a:gd name="connsiteX28" fmla="*/ 642545 w 3130671"/>
                    <a:gd name="connsiteY28" fmla="*/ 225935 h 2100345"/>
                    <a:gd name="connsiteX29" fmla="*/ 410154 w 3130671"/>
                    <a:gd name="connsiteY29" fmla="*/ 341005 h 2100345"/>
                    <a:gd name="connsiteX30" fmla="*/ 671682 w 3130671"/>
                    <a:gd name="connsiteY30" fmla="*/ 278584 h 2100345"/>
                    <a:gd name="connsiteX31" fmla="*/ 599489 w 3130671"/>
                    <a:gd name="connsiteY31" fmla="*/ 378078 h 2100345"/>
                    <a:gd name="connsiteX32" fmla="*/ 780711 w 3130671"/>
                    <a:gd name="connsiteY32" fmla="*/ 408874 h 2100345"/>
                    <a:gd name="connsiteX33" fmla="*/ 1031520 w 3130671"/>
                    <a:gd name="connsiteY33" fmla="*/ 397385 h 2100345"/>
                    <a:gd name="connsiteX34" fmla="*/ 1130185 w 3130671"/>
                    <a:gd name="connsiteY34" fmla="*/ 346513 h 2100345"/>
                    <a:gd name="connsiteX35" fmla="*/ 1294410 w 3130671"/>
                    <a:gd name="connsiteY35" fmla="*/ 168903 h 2100345"/>
                    <a:gd name="connsiteX36" fmla="*/ 1315553 w 3130671"/>
                    <a:gd name="connsiteY36" fmla="*/ 148768 h 2100345"/>
                    <a:gd name="connsiteX37" fmla="*/ 1128231 w 3130671"/>
                    <a:gd name="connsiteY37" fmla="*/ 412783 h 2100345"/>
                    <a:gd name="connsiteX38" fmla="*/ 1519989 w 3130671"/>
                    <a:gd name="connsiteY38" fmla="*/ 440085 h 2100345"/>
                    <a:gd name="connsiteX39" fmla="*/ 1699079 w 3130671"/>
                    <a:gd name="connsiteY39" fmla="*/ 425042 h 2100345"/>
                    <a:gd name="connsiteX40" fmla="*/ 1983467 w 3130671"/>
                    <a:gd name="connsiteY40" fmla="*/ 218473 h 2100345"/>
                    <a:gd name="connsiteX41" fmla="*/ 2052343 w 3130671"/>
                    <a:gd name="connsiteY41" fmla="*/ 121762 h 2100345"/>
                    <a:gd name="connsiteX42" fmla="*/ 1575422 w 3130671"/>
                    <a:gd name="connsiteY42" fmla="*/ 498656 h 2100345"/>
                    <a:gd name="connsiteX43" fmla="*/ 1751847 w 3130671"/>
                    <a:gd name="connsiteY43" fmla="*/ 485982 h 2100345"/>
                    <a:gd name="connsiteX44" fmla="*/ 1933365 w 3130671"/>
                    <a:gd name="connsiteY44" fmla="*/ 461642 h 2100345"/>
                    <a:gd name="connsiteX45" fmla="*/ 2114409 w 3130671"/>
                    <a:gd name="connsiteY45" fmla="*/ 426759 h 2100345"/>
                    <a:gd name="connsiteX46" fmla="*/ 1907958 w 3130671"/>
                    <a:gd name="connsiteY46" fmla="*/ 518732 h 2100345"/>
                    <a:gd name="connsiteX47" fmla="*/ 2440015 w 3130671"/>
                    <a:gd name="connsiteY47" fmla="*/ 281723 h 2100345"/>
                    <a:gd name="connsiteX48" fmla="*/ 2214021 w 3130671"/>
                    <a:gd name="connsiteY48" fmla="*/ 787663 h 2100345"/>
                    <a:gd name="connsiteX49" fmla="*/ 2326249 w 3130671"/>
                    <a:gd name="connsiteY49" fmla="*/ 781859 h 2100345"/>
                    <a:gd name="connsiteX50" fmla="*/ 2423611 w 3130671"/>
                    <a:gd name="connsiteY50" fmla="*/ 775226 h 2100345"/>
                    <a:gd name="connsiteX51" fmla="*/ 2444102 w 3130671"/>
                    <a:gd name="connsiteY51" fmla="*/ 795658 h 2100345"/>
                    <a:gd name="connsiteX52" fmla="*/ 2443806 w 3130671"/>
                    <a:gd name="connsiteY52" fmla="*/ 963969 h 2100345"/>
                    <a:gd name="connsiteX53" fmla="*/ 2626627 w 3130671"/>
                    <a:gd name="connsiteY53" fmla="*/ 779846 h 2100345"/>
                    <a:gd name="connsiteX54" fmla="*/ 2757924 w 3130671"/>
                    <a:gd name="connsiteY54" fmla="*/ 705521 h 2100345"/>
                    <a:gd name="connsiteX55" fmla="*/ 2963072 w 3130671"/>
                    <a:gd name="connsiteY55" fmla="*/ 749583 h 2100345"/>
                    <a:gd name="connsiteX56" fmla="*/ 3063632 w 3130671"/>
                    <a:gd name="connsiteY56" fmla="*/ 865127 h 2100345"/>
                    <a:gd name="connsiteX57" fmla="*/ 3130672 w 3130671"/>
                    <a:gd name="connsiteY57" fmla="*/ 914282 h 2100345"/>
                    <a:gd name="connsiteX58" fmla="*/ 2944061 w 3130671"/>
                    <a:gd name="connsiteY58" fmla="*/ 1171842 h 2100345"/>
                    <a:gd name="connsiteX59" fmla="*/ 2678802 w 3130671"/>
                    <a:gd name="connsiteY59" fmla="*/ 1209211 h 2100345"/>
                    <a:gd name="connsiteX60" fmla="*/ 2520263 w 3130671"/>
                    <a:gd name="connsiteY60" fmla="*/ 1274889 h 2100345"/>
                    <a:gd name="connsiteX61" fmla="*/ 2461928 w 3130671"/>
                    <a:gd name="connsiteY61" fmla="*/ 1387294 h 2100345"/>
                    <a:gd name="connsiteX62" fmla="*/ 2448129 w 3130671"/>
                    <a:gd name="connsiteY62" fmla="*/ 1412878 h 2100345"/>
                    <a:gd name="connsiteX63" fmla="*/ 2435219 w 3130671"/>
                    <a:gd name="connsiteY63" fmla="*/ 1389367 h 2100345"/>
                    <a:gd name="connsiteX64" fmla="*/ 2399507 w 3130671"/>
                    <a:gd name="connsiteY64" fmla="*/ 1317056 h 2100345"/>
                    <a:gd name="connsiteX65" fmla="*/ 2279285 w 3130671"/>
                    <a:gd name="connsiteY65" fmla="*/ 1351168 h 2100345"/>
                    <a:gd name="connsiteX66" fmla="*/ 2267500 w 3130671"/>
                    <a:gd name="connsiteY66" fmla="*/ 1369409 h 2100345"/>
                    <a:gd name="connsiteX67" fmla="*/ 2249259 w 3130671"/>
                    <a:gd name="connsiteY67" fmla="*/ 1356261 h 2100345"/>
                    <a:gd name="connsiteX68" fmla="*/ 2227465 w 3130671"/>
                    <a:gd name="connsiteY68" fmla="*/ 1328308 h 2100345"/>
                    <a:gd name="connsiteX69" fmla="*/ 2164097 w 3130671"/>
                    <a:gd name="connsiteY69" fmla="*/ 1332809 h 2100345"/>
                    <a:gd name="connsiteX70" fmla="*/ 2146330 w 3130671"/>
                    <a:gd name="connsiteY70" fmla="*/ 1370060 h 2100345"/>
                    <a:gd name="connsiteX71" fmla="*/ 2107006 w 3130671"/>
                    <a:gd name="connsiteY71" fmla="*/ 1379122 h 2100345"/>
                    <a:gd name="connsiteX72" fmla="*/ 2100432 w 3130671"/>
                    <a:gd name="connsiteY72" fmla="*/ 1373199 h 2100345"/>
                    <a:gd name="connsiteX73" fmla="*/ 2047309 w 3130671"/>
                    <a:gd name="connsiteY73" fmla="*/ 1358571 h 2100345"/>
                    <a:gd name="connsiteX74" fmla="*/ 2013671 w 3130671"/>
                    <a:gd name="connsiteY74" fmla="*/ 1410806 h 2100345"/>
                    <a:gd name="connsiteX75" fmla="*/ 2014796 w 3130671"/>
                    <a:gd name="connsiteY75" fmla="*/ 1452084 h 2100345"/>
                    <a:gd name="connsiteX76" fmla="*/ 2013848 w 3130671"/>
                    <a:gd name="connsiteY76" fmla="*/ 1522263 h 2100345"/>
                    <a:gd name="connsiteX77" fmla="*/ 1830672 w 3130671"/>
                    <a:gd name="connsiteY77" fmla="*/ 1801735 h 2100345"/>
                    <a:gd name="connsiteX78" fmla="*/ 1570151 w 3130671"/>
                    <a:gd name="connsiteY78" fmla="*/ 1965131 h 2100345"/>
                    <a:gd name="connsiteX79" fmla="*/ 1458813 w 3130671"/>
                    <a:gd name="connsiteY79" fmla="*/ 2064270 h 2100345"/>
                    <a:gd name="connsiteX80" fmla="*/ 1436485 w 3130671"/>
                    <a:gd name="connsiteY80" fmla="*/ 2080734 h 2100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</a:cxnLst>
                  <a:rect l="l" t="t" r="r" b="b"/>
                  <a:pathLst>
                    <a:path w="3130671" h="2100345">
                      <a:moveTo>
                        <a:pt x="1436485" y="2080734"/>
                      </a:moveTo>
                      <a:cubicBezTo>
                        <a:pt x="1350257" y="2092934"/>
                        <a:pt x="1263436" y="2096428"/>
                        <a:pt x="1176497" y="2097375"/>
                      </a:cubicBezTo>
                      <a:cubicBezTo>
                        <a:pt x="1104186" y="2108450"/>
                        <a:pt x="1035666" y="2085886"/>
                        <a:pt x="966019" y="2073509"/>
                      </a:cubicBezTo>
                      <a:cubicBezTo>
                        <a:pt x="847396" y="2037264"/>
                        <a:pt x="736590" y="1985385"/>
                        <a:pt x="636504" y="1911179"/>
                      </a:cubicBezTo>
                      <a:cubicBezTo>
                        <a:pt x="483590" y="1797767"/>
                        <a:pt x="366270" y="1653738"/>
                        <a:pt x="270981" y="1490401"/>
                      </a:cubicBezTo>
                      <a:cubicBezTo>
                        <a:pt x="251082" y="1456348"/>
                        <a:pt x="232427" y="1421643"/>
                        <a:pt x="215963" y="1385813"/>
                      </a:cubicBezTo>
                      <a:cubicBezTo>
                        <a:pt x="204296" y="1360407"/>
                        <a:pt x="192037" y="1336599"/>
                        <a:pt x="162840" y="1327716"/>
                      </a:cubicBezTo>
                      <a:cubicBezTo>
                        <a:pt x="170243" y="1319543"/>
                        <a:pt x="182147" y="1325406"/>
                        <a:pt x="191800" y="1317885"/>
                      </a:cubicBezTo>
                      <a:cubicBezTo>
                        <a:pt x="176520" y="1280397"/>
                        <a:pt x="161123" y="1242494"/>
                        <a:pt x="145665" y="1204592"/>
                      </a:cubicBezTo>
                      <a:cubicBezTo>
                        <a:pt x="133939" y="1197426"/>
                        <a:pt x="128964" y="1185877"/>
                        <a:pt x="124641" y="1173500"/>
                      </a:cubicBezTo>
                      <a:cubicBezTo>
                        <a:pt x="62339" y="994647"/>
                        <a:pt x="21830" y="811175"/>
                        <a:pt x="5248" y="622372"/>
                      </a:cubicBezTo>
                      <a:cubicBezTo>
                        <a:pt x="1635" y="581035"/>
                        <a:pt x="-3280" y="539993"/>
                        <a:pt x="3057" y="498597"/>
                      </a:cubicBezTo>
                      <a:cubicBezTo>
                        <a:pt x="9334" y="467505"/>
                        <a:pt x="-2925" y="435288"/>
                        <a:pt x="8742" y="404551"/>
                      </a:cubicBezTo>
                      <a:cubicBezTo>
                        <a:pt x="30062" y="417639"/>
                        <a:pt x="37821" y="435939"/>
                        <a:pt x="36577" y="461405"/>
                      </a:cubicBezTo>
                      <a:cubicBezTo>
                        <a:pt x="34563" y="502446"/>
                        <a:pt x="36044" y="543606"/>
                        <a:pt x="36044" y="592761"/>
                      </a:cubicBezTo>
                      <a:cubicBezTo>
                        <a:pt x="60740" y="560662"/>
                        <a:pt x="81172" y="534130"/>
                        <a:pt x="104091" y="504282"/>
                      </a:cubicBezTo>
                      <a:cubicBezTo>
                        <a:pt x="104091" y="576238"/>
                        <a:pt x="104091" y="645173"/>
                        <a:pt x="104091" y="714108"/>
                      </a:cubicBezTo>
                      <a:cubicBezTo>
                        <a:pt x="106164" y="714878"/>
                        <a:pt x="108236" y="715648"/>
                        <a:pt x="110309" y="716418"/>
                      </a:cubicBezTo>
                      <a:cubicBezTo>
                        <a:pt x="126536" y="689649"/>
                        <a:pt x="142763" y="662940"/>
                        <a:pt x="161123" y="632618"/>
                      </a:cubicBezTo>
                      <a:cubicBezTo>
                        <a:pt x="173500" y="666257"/>
                        <a:pt x="184634" y="696638"/>
                        <a:pt x="195827" y="727019"/>
                      </a:cubicBezTo>
                      <a:cubicBezTo>
                        <a:pt x="197070" y="726841"/>
                        <a:pt x="198314" y="726664"/>
                        <a:pt x="199617" y="726486"/>
                      </a:cubicBezTo>
                      <a:cubicBezTo>
                        <a:pt x="201098" y="695513"/>
                        <a:pt x="202934" y="664598"/>
                        <a:pt x="203940" y="633625"/>
                      </a:cubicBezTo>
                      <a:cubicBezTo>
                        <a:pt x="206072" y="566584"/>
                        <a:pt x="207731" y="499544"/>
                        <a:pt x="209744" y="432445"/>
                      </a:cubicBezTo>
                      <a:cubicBezTo>
                        <a:pt x="210573" y="405913"/>
                        <a:pt x="210929" y="379974"/>
                        <a:pt x="202519" y="353856"/>
                      </a:cubicBezTo>
                      <a:cubicBezTo>
                        <a:pt x="193162" y="324719"/>
                        <a:pt x="206546" y="299786"/>
                        <a:pt x="225498" y="278288"/>
                      </a:cubicBezTo>
                      <a:cubicBezTo>
                        <a:pt x="253273" y="246781"/>
                        <a:pt x="289518" y="227475"/>
                        <a:pt x="327953" y="209649"/>
                      </a:cubicBezTo>
                      <a:cubicBezTo>
                        <a:pt x="285135" y="253947"/>
                        <a:pt x="272994" y="305175"/>
                        <a:pt x="291827" y="368958"/>
                      </a:cubicBezTo>
                      <a:cubicBezTo>
                        <a:pt x="412878" y="201180"/>
                        <a:pt x="558567" y="68047"/>
                        <a:pt x="760161" y="0"/>
                      </a:cubicBezTo>
                      <a:cubicBezTo>
                        <a:pt x="737538" y="86643"/>
                        <a:pt x="703011" y="162803"/>
                        <a:pt x="642545" y="225935"/>
                      </a:cubicBezTo>
                      <a:cubicBezTo>
                        <a:pt x="580953" y="290310"/>
                        <a:pt x="503371" y="323297"/>
                        <a:pt x="410154" y="341005"/>
                      </a:cubicBezTo>
                      <a:cubicBezTo>
                        <a:pt x="512550" y="366411"/>
                        <a:pt x="595107" y="341479"/>
                        <a:pt x="671682" y="278584"/>
                      </a:cubicBezTo>
                      <a:cubicBezTo>
                        <a:pt x="664220" y="325252"/>
                        <a:pt x="634194" y="351369"/>
                        <a:pt x="599489" y="378078"/>
                      </a:cubicBezTo>
                      <a:cubicBezTo>
                        <a:pt x="660430" y="398747"/>
                        <a:pt x="720541" y="404966"/>
                        <a:pt x="780711" y="408874"/>
                      </a:cubicBezTo>
                      <a:cubicBezTo>
                        <a:pt x="864630" y="414323"/>
                        <a:pt x="948430" y="408756"/>
                        <a:pt x="1031520" y="397385"/>
                      </a:cubicBezTo>
                      <a:cubicBezTo>
                        <a:pt x="1069363" y="392233"/>
                        <a:pt x="1100515" y="369550"/>
                        <a:pt x="1130185" y="346513"/>
                      </a:cubicBezTo>
                      <a:cubicBezTo>
                        <a:pt x="1194797" y="296469"/>
                        <a:pt x="1245373" y="233397"/>
                        <a:pt x="1294410" y="168903"/>
                      </a:cubicBezTo>
                      <a:cubicBezTo>
                        <a:pt x="1299325" y="162448"/>
                        <a:pt x="1301813" y="153505"/>
                        <a:pt x="1315553" y="148768"/>
                      </a:cubicBezTo>
                      <a:cubicBezTo>
                        <a:pt x="1265568" y="247255"/>
                        <a:pt x="1200364" y="330049"/>
                        <a:pt x="1128231" y="412783"/>
                      </a:cubicBezTo>
                      <a:cubicBezTo>
                        <a:pt x="1260949" y="434222"/>
                        <a:pt x="1390055" y="442631"/>
                        <a:pt x="1519989" y="440085"/>
                      </a:cubicBezTo>
                      <a:cubicBezTo>
                        <a:pt x="1579982" y="438900"/>
                        <a:pt x="1640508" y="442276"/>
                        <a:pt x="1699079" y="425042"/>
                      </a:cubicBezTo>
                      <a:cubicBezTo>
                        <a:pt x="1818295" y="389982"/>
                        <a:pt x="1908787" y="314769"/>
                        <a:pt x="1983467" y="218473"/>
                      </a:cubicBezTo>
                      <a:cubicBezTo>
                        <a:pt x="2008104" y="186670"/>
                        <a:pt x="2030194" y="152972"/>
                        <a:pt x="2052343" y="121762"/>
                      </a:cubicBezTo>
                      <a:cubicBezTo>
                        <a:pt x="1977367" y="323120"/>
                        <a:pt x="1826171" y="463300"/>
                        <a:pt x="1575422" y="498656"/>
                      </a:cubicBezTo>
                      <a:cubicBezTo>
                        <a:pt x="1634230" y="494570"/>
                        <a:pt x="1693216" y="492023"/>
                        <a:pt x="1751847" y="485982"/>
                      </a:cubicBezTo>
                      <a:cubicBezTo>
                        <a:pt x="1812550" y="479764"/>
                        <a:pt x="1873135" y="471532"/>
                        <a:pt x="1933365" y="461642"/>
                      </a:cubicBezTo>
                      <a:cubicBezTo>
                        <a:pt x="1992350" y="451988"/>
                        <a:pt x="2050863" y="439137"/>
                        <a:pt x="2114409" y="426759"/>
                      </a:cubicBezTo>
                      <a:cubicBezTo>
                        <a:pt x="2065846" y="511744"/>
                        <a:pt x="1985895" y="513402"/>
                        <a:pt x="1907958" y="518732"/>
                      </a:cubicBezTo>
                      <a:cubicBezTo>
                        <a:pt x="2047842" y="558590"/>
                        <a:pt x="2252635" y="516541"/>
                        <a:pt x="2440015" y="281723"/>
                      </a:cubicBezTo>
                      <a:cubicBezTo>
                        <a:pt x="2454644" y="373992"/>
                        <a:pt x="2409161" y="572684"/>
                        <a:pt x="2214021" y="787663"/>
                      </a:cubicBezTo>
                      <a:cubicBezTo>
                        <a:pt x="2253582" y="785650"/>
                        <a:pt x="2289945" y="783932"/>
                        <a:pt x="2326249" y="781859"/>
                      </a:cubicBezTo>
                      <a:cubicBezTo>
                        <a:pt x="2358762" y="780023"/>
                        <a:pt x="2391335" y="779076"/>
                        <a:pt x="2423611" y="775226"/>
                      </a:cubicBezTo>
                      <a:cubicBezTo>
                        <a:pt x="2442147" y="773035"/>
                        <a:pt x="2444339" y="779905"/>
                        <a:pt x="2444102" y="795658"/>
                      </a:cubicBezTo>
                      <a:cubicBezTo>
                        <a:pt x="2443273" y="849492"/>
                        <a:pt x="2443806" y="903325"/>
                        <a:pt x="2443806" y="963969"/>
                      </a:cubicBezTo>
                      <a:cubicBezTo>
                        <a:pt x="2507945" y="899713"/>
                        <a:pt x="2569062" y="841437"/>
                        <a:pt x="2626627" y="779846"/>
                      </a:cubicBezTo>
                      <a:cubicBezTo>
                        <a:pt x="2663345" y="740581"/>
                        <a:pt x="2707703" y="719083"/>
                        <a:pt x="2757924" y="705521"/>
                      </a:cubicBezTo>
                      <a:cubicBezTo>
                        <a:pt x="2833966" y="685030"/>
                        <a:pt x="2902072" y="700783"/>
                        <a:pt x="2963072" y="749583"/>
                      </a:cubicBezTo>
                      <a:cubicBezTo>
                        <a:pt x="3003580" y="781978"/>
                        <a:pt x="3035620" y="822012"/>
                        <a:pt x="3063632" y="865127"/>
                      </a:cubicBezTo>
                      <a:cubicBezTo>
                        <a:pt x="3080096" y="890474"/>
                        <a:pt x="3101120" y="907708"/>
                        <a:pt x="3130672" y="914282"/>
                      </a:cubicBezTo>
                      <a:cubicBezTo>
                        <a:pt x="3113261" y="1032609"/>
                        <a:pt x="3047108" y="1116054"/>
                        <a:pt x="2944061" y="1171842"/>
                      </a:cubicBezTo>
                      <a:cubicBezTo>
                        <a:pt x="2860616" y="1217028"/>
                        <a:pt x="2772197" y="1232427"/>
                        <a:pt x="2678802" y="1209211"/>
                      </a:cubicBezTo>
                      <a:cubicBezTo>
                        <a:pt x="2609630" y="1192037"/>
                        <a:pt x="2560712" y="1223780"/>
                        <a:pt x="2520263" y="1274889"/>
                      </a:cubicBezTo>
                      <a:cubicBezTo>
                        <a:pt x="2493672" y="1308468"/>
                        <a:pt x="2476853" y="1347496"/>
                        <a:pt x="2461928" y="1387294"/>
                      </a:cubicBezTo>
                      <a:cubicBezTo>
                        <a:pt x="2458493" y="1396533"/>
                        <a:pt x="2456065" y="1406127"/>
                        <a:pt x="2448129" y="1412878"/>
                      </a:cubicBezTo>
                      <a:cubicBezTo>
                        <a:pt x="2434982" y="1409976"/>
                        <a:pt x="2435692" y="1398842"/>
                        <a:pt x="2435219" y="1389367"/>
                      </a:cubicBezTo>
                      <a:cubicBezTo>
                        <a:pt x="2433738" y="1359992"/>
                        <a:pt x="2420176" y="1336599"/>
                        <a:pt x="2399507" y="1317056"/>
                      </a:cubicBezTo>
                      <a:cubicBezTo>
                        <a:pt x="2356689" y="1276606"/>
                        <a:pt x="2295216" y="1294196"/>
                        <a:pt x="2279285" y="1351168"/>
                      </a:cubicBezTo>
                      <a:cubicBezTo>
                        <a:pt x="2277212" y="1358571"/>
                        <a:pt x="2277390" y="1368284"/>
                        <a:pt x="2267500" y="1369409"/>
                      </a:cubicBezTo>
                      <a:cubicBezTo>
                        <a:pt x="2258676" y="1370356"/>
                        <a:pt x="2254175" y="1362361"/>
                        <a:pt x="2249259" y="1356261"/>
                      </a:cubicBezTo>
                      <a:cubicBezTo>
                        <a:pt x="2241856" y="1347082"/>
                        <a:pt x="2236053" y="1336718"/>
                        <a:pt x="2227465" y="1328308"/>
                      </a:cubicBezTo>
                      <a:cubicBezTo>
                        <a:pt x="2202888" y="1304264"/>
                        <a:pt x="2184233" y="1305270"/>
                        <a:pt x="2164097" y="1332809"/>
                      </a:cubicBezTo>
                      <a:cubicBezTo>
                        <a:pt x="2155865" y="1344061"/>
                        <a:pt x="2151482" y="1357209"/>
                        <a:pt x="2146330" y="1370060"/>
                      </a:cubicBezTo>
                      <a:cubicBezTo>
                        <a:pt x="2136440" y="1394460"/>
                        <a:pt x="2128089" y="1396059"/>
                        <a:pt x="2107006" y="1379122"/>
                      </a:cubicBezTo>
                      <a:cubicBezTo>
                        <a:pt x="2104696" y="1377285"/>
                        <a:pt x="2102742" y="1374976"/>
                        <a:pt x="2100432" y="1373199"/>
                      </a:cubicBezTo>
                      <a:cubicBezTo>
                        <a:pt x="2084738" y="1360940"/>
                        <a:pt x="2069281" y="1347437"/>
                        <a:pt x="2047309" y="1358571"/>
                      </a:cubicBezTo>
                      <a:cubicBezTo>
                        <a:pt x="2026048" y="1369350"/>
                        <a:pt x="2016040" y="1388064"/>
                        <a:pt x="2013671" y="1410806"/>
                      </a:cubicBezTo>
                      <a:cubicBezTo>
                        <a:pt x="2012249" y="1424486"/>
                        <a:pt x="2011420" y="1438640"/>
                        <a:pt x="2014796" y="1452084"/>
                      </a:cubicBezTo>
                      <a:cubicBezTo>
                        <a:pt x="2020777" y="1475714"/>
                        <a:pt x="2019238" y="1498692"/>
                        <a:pt x="2013848" y="1522263"/>
                      </a:cubicBezTo>
                      <a:cubicBezTo>
                        <a:pt x="1987317" y="1638162"/>
                        <a:pt x="1931943" y="1734458"/>
                        <a:pt x="1830672" y="1801735"/>
                      </a:cubicBezTo>
                      <a:cubicBezTo>
                        <a:pt x="1745214" y="1858470"/>
                        <a:pt x="1659696" y="1914969"/>
                        <a:pt x="1570151" y="1965131"/>
                      </a:cubicBezTo>
                      <a:cubicBezTo>
                        <a:pt x="1525616" y="1990123"/>
                        <a:pt x="1487121" y="2021156"/>
                        <a:pt x="1458813" y="2064270"/>
                      </a:cubicBezTo>
                      <a:cubicBezTo>
                        <a:pt x="1453601" y="2071969"/>
                        <a:pt x="1449159" y="2082570"/>
                        <a:pt x="1436485" y="2080734"/>
                      </a:cubicBezTo>
                      <a:close/>
                    </a:path>
                  </a:pathLst>
                </a:custGeom>
                <a:solidFill>
                  <a:srgbClr val="FDAAB4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8" name="자유형: 도형 23">
                  <a:extLst>
                    <a:ext uri="{FF2B5EF4-FFF2-40B4-BE49-F238E27FC236}">
                      <a16:creationId xmlns:a16="http://schemas.microsoft.com/office/drawing/2014/main" xmlns="" id="{42D0C948-D5EC-DC72-9707-7C997CD4DC37}"/>
                    </a:ext>
                  </a:extLst>
                </p:cNvPr>
                <p:cNvSpPr/>
                <p:nvPr/>
              </p:nvSpPr>
              <p:spPr>
                <a:xfrm>
                  <a:off x="3590033" y="2575742"/>
                  <a:ext cx="3160120" cy="1860131"/>
                </a:xfrm>
                <a:custGeom>
                  <a:avLst/>
                  <a:gdLst>
                    <a:gd name="connsiteX0" fmla="*/ 356097 w 3160120"/>
                    <a:gd name="connsiteY0" fmla="*/ 819823 h 1860131"/>
                    <a:gd name="connsiteX1" fmla="*/ 405015 w 3160120"/>
                    <a:gd name="connsiteY1" fmla="*/ 850442 h 1860131"/>
                    <a:gd name="connsiteX2" fmla="*/ 609511 w 3160120"/>
                    <a:gd name="connsiteY2" fmla="*/ 1180609 h 1860131"/>
                    <a:gd name="connsiteX3" fmla="*/ 948858 w 3160120"/>
                    <a:gd name="connsiteY3" fmla="*/ 1469438 h 1860131"/>
                    <a:gd name="connsiteX4" fmla="*/ 1138904 w 3160120"/>
                    <a:gd name="connsiteY4" fmla="*/ 1548501 h 1860131"/>
                    <a:gd name="connsiteX5" fmla="*/ 1157263 w 3160120"/>
                    <a:gd name="connsiteY5" fmla="*/ 1561648 h 1860131"/>
                    <a:gd name="connsiteX6" fmla="*/ 1151814 w 3160120"/>
                    <a:gd name="connsiteY6" fmla="*/ 1591852 h 1860131"/>
                    <a:gd name="connsiteX7" fmla="*/ 1004231 w 3160120"/>
                    <a:gd name="connsiteY7" fmla="*/ 1758919 h 1860131"/>
                    <a:gd name="connsiteX8" fmla="*/ 918240 w 3160120"/>
                    <a:gd name="connsiteY8" fmla="*/ 1841299 h 1860131"/>
                    <a:gd name="connsiteX9" fmla="*/ 900414 w 3160120"/>
                    <a:gd name="connsiteY9" fmla="*/ 1860131 h 1860131"/>
                    <a:gd name="connsiteX10" fmla="*/ 557455 w 3160120"/>
                    <a:gd name="connsiteY10" fmla="*/ 1771889 h 1860131"/>
                    <a:gd name="connsiteX11" fmla="*/ 499120 w 3160120"/>
                    <a:gd name="connsiteY11" fmla="*/ 1763361 h 1860131"/>
                    <a:gd name="connsiteX12" fmla="*/ 530449 w 3160120"/>
                    <a:gd name="connsiteY12" fmla="*/ 1716990 h 1860131"/>
                    <a:gd name="connsiteX13" fmla="*/ 531989 w 3160120"/>
                    <a:gd name="connsiteY13" fmla="*/ 1590549 h 1860131"/>
                    <a:gd name="connsiteX14" fmla="*/ 336672 w 3160120"/>
                    <a:gd name="connsiteY14" fmla="*/ 1227573 h 1860131"/>
                    <a:gd name="connsiteX15" fmla="*/ 273777 w 3160120"/>
                    <a:gd name="connsiteY15" fmla="*/ 926898 h 1860131"/>
                    <a:gd name="connsiteX16" fmla="*/ 356097 w 3160120"/>
                    <a:gd name="connsiteY16" fmla="*/ 819823 h 1860131"/>
                    <a:gd name="connsiteX17" fmla="*/ 2979540 w 3160120"/>
                    <a:gd name="connsiteY17" fmla="*/ 264066 h 1860131"/>
                    <a:gd name="connsiteX18" fmla="*/ 3160120 w 3160120"/>
                    <a:gd name="connsiteY18" fmla="*/ 336389 h 1860131"/>
                    <a:gd name="connsiteX19" fmla="*/ 2918491 w 3160120"/>
                    <a:gd name="connsiteY19" fmla="*/ 281844 h 1860131"/>
                    <a:gd name="connsiteX20" fmla="*/ 2979540 w 3160120"/>
                    <a:gd name="connsiteY20" fmla="*/ 264066 h 1860131"/>
                    <a:gd name="connsiteX21" fmla="*/ 196314 w 3160120"/>
                    <a:gd name="connsiteY21" fmla="*/ 0 h 1860131"/>
                    <a:gd name="connsiteX22" fmla="*/ 202533 w 3160120"/>
                    <a:gd name="connsiteY22" fmla="*/ 27657 h 1860131"/>
                    <a:gd name="connsiteX23" fmla="*/ 284734 w 3160120"/>
                    <a:gd name="connsiteY23" fmla="*/ 537506 h 1860131"/>
                    <a:gd name="connsiteX24" fmla="*/ 338804 w 3160120"/>
                    <a:gd name="connsiteY24" fmla="*/ 705995 h 1860131"/>
                    <a:gd name="connsiteX25" fmla="*/ 7512 w 3160120"/>
                    <a:gd name="connsiteY25" fmla="*/ 403130 h 1860131"/>
                    <a:gd name="connsiteX26" fmla="*/ 196314 w 3160120"/>
                    <a:gd name="connsiteY26" fmla="*/ 0 h 1860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3160120" h="1860131">
                      <a:moveTo>
                        <a:pt x="356097" y="819823"/>
                      </a:moveTo>
                      <a:cubicBezTo>
                        <a:pt x="381030" y="816330"/>
                        <a:pt x="394355" y="826990"/>
                        <a:pt x="405015" y="850442"/>
                      </a:cubicBezTo>
                      <a:cubicBezTo>
                        <a:pt x="458848" y="969243"/>
                        <a:pt x="527073" y="1079930"/>
                        <a:pt x="609511" y="1180609"/>
                      </a:cubicBezTo>
                      <a:cubicBezTo>
                        <a:pt x="704801" y="1296982"/>
                        <a:pt x="815192" y="1396890"/>
                        <a:pt x="948858" y="1469438"/>
                      </a:cubicBezTo>
                      <a:cubicBezTo>
                        <a:pt x="1009739" y="1502426"/>
                        <a:pt x="1072515" y="1529550"/>
                        <a:pt x="1138904" y="1548501"/>
                      </a:cubicBezTo>
                      <a:cubicBezTo>
                        <a:pt x="1147077" y="1550810"/>
                        <a:pt x="1153473" y="1553949"/>
                        <a:pt x="1157263" y="1561648"/>
                      </a:cubicBezTo>
                      <a:cubicBezTo>
                        <a:pt x="1163600" y="1573197"/>
                        <a:pt x="1156552" y="1582613"/>
                        <a:pt x="1151814" y="1591852"/>
                      </a:cubicBezTo>
                      <a:cubicBezTo>
                        <a:pt x="1116873" y="1660077"/>
                        <a:pt x="1072515" y="1719833"/>
                        <a:pt x="1004231" y="1758919"/>
                      </a:cubicBezTo>
                      <a:cubicBezTo>
                        <a:pt x="968994" y="1779115"/>
                        <a:pt x="938672" y="1805291"/>
                        <a:pt x="918240" y="1841299"/>
                      </a:cubicBezTo>
                      <a:cubicBezTo>
                        <a:pt x="913857" y="1849057"/>
                        <a:pt x="909060" y="1856400"/>
                        <a:pt x="900414" y="1860131"/>
                      </a:cubicBezTo>
                      <a:cubicBezTo>
                        <a:pt x="787239" y="1826315"/>
                        <a:pt x="672761" y="1797414"/>
                        <a:pt x="557455" y="1771889"/>
                      </a:cubicBezTo>
                      <a:cubicBezTo>
                        <a:pt x="538326" y="1767625"/>
                        <a:pt x="518545" y="1766145"/>
                        <a:pt x="499120" y="1763361"/>
                      </a:cubicBezTo>
                      <a:cubicBezTo>
                        <a:pt x="509543" y="1747904"/>
                        <a:pt x="519966" y="1732388"/>
                        <a:pt x="530449" y="1716990"/>
                      </a:cubicBezTo>
                      <a:cubicBezTo>
                        <a:pt x="558876" y="1675178"/>
                        <a:pt x="559705" y="1634137"/>
                        <a:pt x="531989" y="1590549"/>
                      </a:cubicBezTo>
                      <a:cubicBezTo>
                        <a:pt x="458197" y="1474295"/>
                        <a:pt x="385590" y="1357093"/>
                        <a:pt x="336672" y="1227573"/>
                      </a:cubicBezTo>
                      <a:cubicBezTo>
                        <a:pt x="300131" y="1130802"/>
                        <a:pt x="268210" y="1032670"/>
                        <a:pt x="273777" y="926898"/>
                      </a:cubicBezTo>
                      <a:cubicBezTo>
                        <a:pt x="276857" y="866965"/>
                        <a:pt x="304277" y="830839"/>
                        <a:pt x="356097" y="819823"/>
                      </a:cubicBezTo>
                      <a:close/>
                      <a:moveTo>
                        <a:pt x="2979540" y="264066"/>
                      </a:moveTo>
                      <a:cubicBezTo>
                        <a:pt x="3045180" y="257426"/>
                        <a:pt x="3119790" y="283532"/>
                        <a:pt x="3160120" y="336389"/>
                      </a:cubicBezTo>
                      <a:lnTo>
                        <a:pt x="2918491" y="281844"/>
                      </a:lnTo>
                      <a:cubicBezTo>
                        <a:pt x="2936776" y="272132"/>
                        <a:pt x="2957660" y="266280"/>
                        <a:pt x="2979540" y="264066"/>
                      </a:cubicBezTo>
                      <a:close/>
                      <a:moveTo>
                        <a:pt x="196314" y="0"/>
                      </a:moveTo>
                      <a:cubicBezTo>
                        <a:pt x="205375" y="7640"/>
                        <a:pt x="202296" y="18122"/>
                        <a:pt x="202533" y="27657"/>
                      </a:cubicBezTo>
                      <a:cubicBezTo>
                        <a:pt x="207093" y="201298"/>
                        <a:pt x="238007" y="370794"/>
                        <a:pt x="284734" y="537506"/>
                      </a:cubicBezTo>
                      <a:cubicBezTo>
                        <a:pt x="300665" y="594242"/>
                        <a:pt x="320682" y="649852"/>
                        <a:pt x="338804" y="705995"/>
                      </a:cubicBezTo>
                      <a:cubicBezTo>
                        <a:pt x="183581" y="685919"/>
                        <a:pt x="37716" y="552549"/>
                        <a:pt x="7512" y="403130"/>
                      </a:cubicBezTo>
                      <a:cubicBezTo>
                        <a:pt x="-24705" y="243406"/>
                        <a:pt x="48257" y="87650"/>
                        <a:pt x="196314" y="0"/>
                      </a:cubicBezTo>
                      <a:close/>
                    </a:path>
                  </a:pathLst>
                </a:custGeom>
                <a:solidFill>
                  <a:srgbClr val="FC839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9" name="자유형: 도형 24">
                  <a:extLst>
                    <a:ext uri="{FF2B5EF4-FFF2-40B4-BE49-F238E27FC236}">
                      <a16:creationId xmlns:a16="http://schemas.microsoft.com/office/drawing/2014/main" xmlns="" id="{3A9D2285-DE0C-BD7D-EB11-AB1E3FFFDDD8}"/>
                    </a:ext>
                  </a:extLst>
                </p:cNvPr>
                <p:cNvSpPr/>
                <p:nvPr/>
              </p:nvSpPr>
              <p:spPr>
                <a:xfrm>
                  <a:off x="5167795" y="3389530"/>
                  <a:ext cx="1068683" cy="1244480"/>
                </a:xfrm>
                <a:custGeom>
                  <a:avLst/>
                  <a:gdLst>
                    <a:gd name="connsiteX0" fmla="*/ 36762 w 1068683"/>
                    <a:gd name="connsiteY0" fmla="*/ 1235797 h 1244480"/>
                    <a:gd name="connsiteX1" fmla="*/ 31491 w 1068683"/>
                    <a:gd name="connsiteY1" fmla="*/ 887567 h 1244480"/>
                    <a:gd name="connsiteX2" fmla="*/ 222070 w 1068683"/>
                    <a:gd name="connsiteY2" fmla="*/ 657131 h 1244480"/>
                    <a:gd name="connsiteX3" fmla="*/ 492363 w 1068683"/>
                    <a:gd name="connsiteY3" fmla="*/ 483075 h 1244480"/>
                    <a:gd name="connsiteX4" fmla="*/ 649718 w 1068683"/>
                    <a:gd name="connsiteY4" fmla="*/ 144202 h 1244480"/>
                    <a:gd name="connsiteX5" fmla="*/ 655403 w 1068683"/>
                    <a:gd name="connsiteY5" fmla="*/ 86164 h 1244480"/>
                    <a:gd name="connsiteX6" fmla="*/ 724931 w 1068683"/>
                    <a:gd name="connsiteY6" fmla="*/ 69996 h 1244480"/>
                    <a:gd name="connsiteX7" fmla="*/ 758332 w 1068683"/>
                    <a:gd name="connsiteY7" fmla="*/ 133660 h 1244480"/>
                    <a:gd name="connsiteX8" fmla="*/ 689516 w 1068683"/>
                    <a:gd name="connsiteY8" fmla="*/ 459386 h 1244480"/>
                    <a:gd name="connsiteX9" fmla="*/ 785753 w 1068683"/>
                    <a:gd name="connsiteY9" fmla="*/ 307183 h 1244480"/>
                    <a:gd name="connsiteX10" fmla="*/ 783916 w 1068683"/>
                    <a:gd name="connsiteY10" fmla="*/ 109142 h 1244480"/>
                    <a:gd name="connsiteX11" fmla="*/ 803875 w 1068683"/>
                    <a:gd name="connsiteY11" fmla="*/ 28185 h 1244480"/>
                    <a:gd name="connsiteX12" fmla="*/ 855991 w 1068683"/>
                    <a:gd name="connsiteY12" fmla="*/ 27356 h 1244480"/>
                    <a:gd name="connsiteX13" fmla="*/ 905323 w 1068683"/>
                    <a:gd name="connsiteY13" fmla="*/ 140057 h 1244480"/>
                    <a:gd name="connsiteX14" fmla="*/ 868961 w 1068683"/>
                    <a:gd name="connsiteY14" fmla="*/ 431374 h 1244480"/>
                    <a:gd name="connsiteX15" fmla="*/ 866769 w 1068683"/>
                    <a:gd name="connsiteY15" fmla="*/ 458557 h 1244480"/>
                    <a:gd name="connsiteX16" fmla="*/ 940087 w 1068683"/>
                    <a:gd name="connsiteY16" fmla="*/ 293325 h 1244480"/>
                    <a:gd name="connsiteX17" fmla="*/ 920010 w 1068683"/>
                    <a:gd name="connsiteY17" fmla="*/ 90250 h 1244480"/>
                    <a:gd name="connsiteX18" fmla="*/ 936593 w 1068683"/>
                    <a:gd name="connsiteY18" fmla="*/ 13853 h 1244480"/>
                    <a:gd name="connsiteX19" fmla="*/ 1032534 w 1068683"/>
                    <a:gd name="connsiteY19" fmla="*/ 18058 h 1244480"/>
                    <a:gd name="connsiteX20" fmla="*/ 1068601 w 1068683"/>
                    <a:gd name="connsiteY20" fmla="*/ 93448 h 1244480"/>
                    <a:gd name="connsiteX21" fmla="*/ 1050300 w 1068683"/>
                    <a:gd name="connsiteY21" fmla="*/ 346093 h 1244480"/>
                    <a:gd name="connsiteX22" fmla="*/ 979529 w 1068683"/>
                    <a:gd name="connsiteY22" fmla="*/ 501020 h 1244480"/>
                    <a:gd name="connsiteX23" fmla="*/ 968099 w 1068683"/>
                    <a:gd name="connsiteY23" fmla="*/ 526722 h 1244480"/>
                    <a:gd name="connsiteX24" fmla="*/ 1038634 w 1068683"/>
                    <a:gd name="connsiteY24" fmla="*/ 414495 h 1244480"/>
                    <a:gd name="connsiteX25" fmla="*/ 982787 w 1068683"/>
                    <a:gd name="connsiteY25" fmla="*/ 621183 h 1244480"/>
                    <a:gd name="connsiteX26" fmla="*/ 752943 w 1068683"/>
                    <a:gd name="connsiteY26" fmla="*/ 869208 h 1244480"/>
                    <a:gd name="connsiteX27" fmla="*/ 563667 w 1068683"/>
                    <a:gd name="connsiteY27" fmla="*/ 973499 h 1244480"/>
                    <a:gd name="connsiteX28" fmla="*/ 529377 w 1068683"/>
                    <a:gd name="connsiteY28" fmla="*/ 1052917 h 1244480"/>
                    <a:gd name="connsiteX29" fmla="*/ 551230 w 1068683"/>
                    <a:gd name="connsiteY29" fmla="*/ 1091352 h 1244480"/>
                    <a:gd name="connsiteX30" fmla="*/ 560291 w 1068683"/>
                    <a:gd name="connsiteY30" fmla="*/ 1124991 h 1244480"/>
                    <a:gd name="connsiteX31" fmla="*/ 356979 w 1068683"/>
                    <a:gd name="connsiteY31" fmla="*/ 1172784 h 1244480"/>
                    <a:gd name="connsiteX32" fmla="*/ 69334 w 1068683"/>
                    <a:gd name="connsiteY32" fmla="*/ 1238107 h 1244480"/>
                    <a:gd name="connsiteX33" fmla="*/ 36762 w 1068683"/>
                    <a:gd name="connsiteY33" fmla="*/ 1235797 h 12444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1068683" h="1244480">
                      <a:moveTo>
                        <a:pt x="36762" y="1235797"/>
                      </a:moveTo>
                      <a:cubicBezTo>
                        <a:pt x="-15828" y="1120490"/>
                        <a:pt x="-6886" y="1003229"/>
                        <a:pt x="31491" y="887567"/>
                      </a:cubicBezTo>
                      <a:cubicBezTo>
                        <a:pt x="64715" y="787362"/>
                        <a:pt x="125418" y="708359"/>
                        <a:pt x="222070" y="657131"/>
                      </a:cubicBezTo>
                      <a:cubicBezTo>
                        <a:pt x="316826" y="606910"/>
                        <a:pt x="408029" y="549701"/>
                        <a:pt x="492363" y="483075"/>
                      </a:cubicBezTo>
                      <a:cubicBezTo>
                        <a:pt x="601155" y="397143"/>
                        <a:pt x="655818" y="284382"/>
                        <a:pt x="649718" y="144202"/>
                      </a:cubicBezTo>
                      <a:cubicBezTo>
                        <a:pt x="648888" y="124659"/>
                        <a:pt x="646105" y="104878"/>
                        <a:pt x="655403" y="86164"/>
                      </a:cubicBezTo>
                      <a:cubicBezTo>
                        <a:pt x="670979" y="54835"/>
                        <a:pt x="696918" y="49268"/>
                        <a:pt x="724931" y="69996"/>
                      </a:cubicBezTo>
                      <a:cubicBezTo>
                        <a:pt x="746843" y="86164"/>
                        <a:pt x="756437" y="104997"/>
                        <a:pt x="758332" y="133660"/>
                      </a:cubicBezTo>
                      <a:cubicBezTo>
                        <a:pt x="765676" y="247901"/>
                        <a:pt x="755608" y="357641"/>
                        <a:pt x="689516" y="459386"/>
                      </a:cubicBezTo>
                      <a:cubicBezTo>
                        <a:pt x="727003" y="434216"/>
                        <a:pt x="767986" y="368301"/>
                        <a:pt x="785753" y="307183"/>
                      </a:cubicBezTo>
                      <a:cubicBezTo>
                        <a:pt x="804941" y="241031"/>
                        <a:pt x="804881" y="174465"/>
                        <a:pt x="783916" y="109142"/>
                      </a:cubicBezTo>
                      <a:cubicBezTo>
                        <a:pt x="773375" y="76273"/>
                        <a:pt x="784153" y="51459"/>
                        <a:pt x="803875" y="28185"/>
                      </a:cubicBezTo>
                      <a:cubicBezTo>
                        <a:pt x="821819" y="6983"/>
                        <a:pt x="836151" y="7042"/>
                        <a:pt x="855991" y="27356"/>
                      </a:cubicBezTo>
                      <a:cubicBezTo>
                        <a:pt x="886550" y="58566"/>
                        <a:pt x="902658" y="95107"/>
                        <a:pt x="905323" y="140057"/>
                      </a:cubicBezTo>
                      <a:cubicBezTo>
                        <a:pt x="911186" y="239729"/>
                        <a:pt x="900289" y="336617"/>
                        <a:pt x="868961" y="431374"/>
                      </a:cubicBezTo>
                      <a:cubicBezTo>
                        <a:pt x="866414" y="439132"/>
                        <a:pt x="859485" y="446712"/>
                        <a:pt x="866769" y="458557"/>
                      </a:cubicBezTo>
                      <a:cubicBezTo>
                        <a:pt x="908581" y="410113"/>
                        <a:pt x="928242" y="353377"/>
                        <a:pt x="940087" y="293325"/>
                      </a:cubicBezTo>
                      <a:cubicBezTo>
                        <a:pt x="953827" y="223738"/>
                        <a:pt x="944706" y="156165"/>
                        <a:pt x="920010" y="90250"/>
                      </a:cubicBezTo>
                      <a:cubicBezTo>
                        <a:pt x="906863" y="55072"/>
                        <a:pt x="912607" y="29665"/>
                        <a:pt x="936593" y="13853"/>
                      </a:cubicBezTo>
                      <a:cubicBezTo>
                        <a:pt x="966796" y="-6046"/>
                        <a:pt x="1008430" y="-4388"/>
                        <a:pt x="1032534" y="18058"/>
                      </a:cubicBezTo>
                      <a:cubicBezTo>
                        <a:pt x="1054387" y="38430"/>
                        <a:pt x="1069963" y="65317"/>
                        <a:pt x="1068601" y="93448"/>
                      </a:cubicBezTo>
                      <a:cubicBezTo>
                        <a:pt x="1064395" y="177781"/>
                        <a:pt x="1072924" y="263654"/>
                        <a:pt x="1050300" y="346093"/>
                      </a:cubicBezTo>
                      <a:cubicBezTo>
                        <a:pt x="1035258" y="400874"/>
                        <a:pt x="1008727" y="451924"/>
                        <a:pt x="979529" y="501020"/>
                      </a:cubicBezTo>
                      <a:cubicBezTo>
                        <a:pt x="974791" y="509015"/>
                        <a:pt x="970054" y="517010"/>
                        <a:pt x="968099" y="526722"/>
                      </a:cubicBezTo>
                      <a:cubicBezTo>
                        <a:pt x="1002508" y="496400"/>
                        <a:pt x="1015774" y="452516"/>
                        <a:pt x="1038634" y="414495"/>
                      </a:cubicBezTo>
                      <a:cubicBezTo>
                        <a:pt x="1040233" y="489116"/>
                        <a:pt x="1020038" y="557222"/>
                        <a:pt x="982787" y="621183"/>
                      </a:cubicBezTo>
                      <a:cubicBezTo>
                        <a:pt x="924630" y="721151"/>
                        <a:pt x="841244" y="797311"/>
                        <a:pt x="752943" y="869208"/>
                      </a:cubicBezTo>
                      <a:cubicBezTo>
                        <a:pt x="696089" y="915520"/>
                        <a:pt x="637754" y="957213"/>
                        <a:pt x="563667" y="973499"/>
                      </a:cubicBezTo>
                      <a:cubicBezTo>
                        <a:pt x="521678" y="982738"/>
                        <a:pt x="510663" y="1013593"/>
                        <a:pt x="529377" y="1052917"/>
                      </a:cubicBezTo>
                      <a:cubicBezTo>
                        <a:pt x="535714" y="1066183"/>
                        <a:pt x="543887" y="1078560"/>
                        <a:pt x="551230" y="1091352"/>
                      </a:cubicBezTo>
                      <a:cubicBezTo>
                        <a:pt x="558159" y="1101539"/>
                        <a:pt x="566095" y="1111429"/>
                        <a:pt x="560291" y="1124991"/>
                      </a:cubicBezTo>
                      <a:cubicBezTo>
                        <a:pt x="494021" y="1147259"/>
                        <a:pt x="424730" y="1156853"/>
                        <a:pt x="356979" y="1172784"/>
                      </a:cubicBezTo>
                      <a:cubicBezTo>
                        <a:pt x="261275" y="1195288"/>
                        <a:pt x="165216" y="1216372"/>
                        <a:pt x="69334" y="1238107"/>
                      </a:cubicBezTo>
                      <a:cubicBezTo>
                        <a:pt x="57726" y="1245746"/>
                        <a:pt x="46711" y="1248234"/>
                        <a:pt x="36762" y="1235797"/>
                      </a:cubicBezTo>
                      <a:close/>
                    </a:path>
                  </a:pathLst>
                </a:custGeom>
                <a:solidFill>
                  <a:srgbClr val="FEA9B3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83" name="그룹 8">
                <a:extLst>
                  <a:ext uri="{FF2B5EF4-FFF2-40B4-BE49-F238E27FC236}">
                    <a16:creationId xmlns:a16="http://schemas.microsoft.com/office/drawing/2014/main" xmlns="" id="{5E37B98F-2E0D-E7A4-F131-B954ECFABDAA}"/>
                  </a:ext>
                </a:extLst>
              </p:cNvPr>
              <p:cNvGrpSpPr/>
              <p:nvPr/>
            </p:nvGrpSpPr>
            <p:grpSpPr>
              <a:xfrm>
                <a:off x="0" y="3503470"/>
                <a:ext cx="5812123" cy="2428134"/>
                <a:chOff x="0" y="3503470"/>
                <a:chExt cx="5812123" cy="2428134"/>
              </a:xfrm>
            </p:grpSpPr>
            <p:sp>
              <p:nvSpPr>
                <p:cNvPr id="89" name="자유형: 도형 14">
                  <a:extLst>
                    <a:ext uri="{FF2B5EF4-FFF2-40B4-BE49-F238E27FC236}">
                      <a16:creationId xmlns:a16="http://schemas.microsoft.com/office/drawing/2014/main" xmlns="" id="{1A22D720-1354-BB2C-0311-8D9283B4F471}"/>
                    </a:ext>
                  </a:extLst>
                </p:cNvPr>
                <p:cNvSpPr/>
                <p:nvPr/>
              </p:nvSpPr>
              <p:spPr>
                <a:xfrm>
                  <a:off x="0" y="3503470"/>
                  <a:ext cx="5812123" cy="2428134"/>
                </a:xfrm>
                <a:custGeom>
                  <a:avLst/>
                  <a:gdLst>
                    <a:gd name="connsiteX0" fmla="*/ 5770668 w 5812123"/>
                    <a:gd name="connsiteY0" fmla="*/ 2132080 h 2428134"/>
                    <a:gd name="connsiteX1" fmla="*/ 3935708 w 5812123"/>
                    <a:gd name="connsiteY1" fmla="*/ 2132080 h 2428134"/>
                    <a:gd name="connsiteX2" fmla="*/ 3946606 w 5812123"/>
                    <a:gd name="connsiteY2" fmla="*/ 2070251 h 2428134"/>
                    <a:gd name="connsiteX3" fmla="*/ 3087875 w 5812123"/>
                    <a:gd name="connsiteY3" fmla="*/ 180274 h 2428134"/>
                    <a:gd name="connsiteX4" fmla="*/ 2759544 w 5812123"/>
                    <a:gd name="connsiteY4" fmla="*/ 0 h 2428134"/>
                    <a:gd name="connsiteX5" fmla="*/ 176719 w 5812123"/>
                    <a:gd name="connsiteY5" fmla="*/ 0 h 2428134"/>
                    <a:gd name="connsiteX6" fmla="*/ 8289 w 5812123"/>
                    <a:gd name="connsiteY6" fmla="*/ 201358 h 2428134"/>
                    <a:gd name="connsiteX7" fmla="*/ 884787 w 5812123"/>
                    <a:gd name="connsiteY7" fmla="*/ 2070192 h 2428134"/>
                    <a:gd name="connsiteX8" fmla="*/ 1124284 w 5812123"/>
                    <a:gd name="connsiteY8" fmla="*/ 2250466 h 2428134"/>
                    <a:gd name="connsiteX9" fmla="*/ 1151289 w 5812123"/>
                    <a:gd name="connsiteY9" fmla="*/ 2250466 h 2428134"/>
                    <a:gd name="connsiteX10" fmla="*/ 1151289 w 5812123"/>
                    <a:gd name="connsiteY10" fmla="*/ 2342262 h 2428134"/>
                    <a:gd name="connsiteX11" fmla="*/ 1231240 w 5812123"/>
                    <a:gd name="connsiteY11" fmla="*/ 2422213 h 2428134"/>
                    <a:gd name="connsiteX12" fmla="*/ 3786704 w 5812123"/>
                    <a:gd name="connsiteY12" fmla="*/ 2422213 h 2428134"/>
                    <a:gd name="connsiteX13" fmla="*/ 3786704 w 5812123"/>
                    <a:gd name="connsiteY13" fmla="*/ 2420673 h 2428134"/>
                    <a:gd name="connsiteX14" fmla="*/ 3810393 w 5812123"/>
                    <a:gd name="connsiteY14" fmla="*/ 2428135 h 2428134"/>
                    <a:gd name="connsiteX15" fmla="*/ 5770668 w 5812123"/>
                    <a:gd name="connsiteY15" fmla="*/ 2428135 h 2428134"/>
                    <a:gd name="connsiteX16" fmla="*/ 5812124 w 5812123"/>
                    <a:gd name="connsiteY16" fmla="*/ 2386679 h 2428134"/>
                    <a:gd name="connsiteX17" fmla="*/ 5812124 w 5812123"/>
                    <a:gd name="connsiteY17" fmla="*/ 2173477 h 2428134"/>
                    <a:gd name="connsiteX18" fmla="*/ 5770668 w 5812123"/>
                    <a:gd name="connsiteY18" fmla="*/ 2132080 h 2428134"/>
                    <a:gd name="connsiteX19" fmla="*/ 3768937 w 5812123"/>
                    <a:gd name="connsiteY19" fmla="*/ 2250466 h 2428134"/>
                    <a:gd name="connsiteX20" fmla="*/ 3768937 w 5812123"/>
                    <a:gd name="connsiteY20" fmla="*/ 2250526 h 2428134"/>
                    <a:gd name="connsiteX21" fmla="*/ 3766331 w 5812123"/>
                    <a:gd name="connsiteY21" fmla="*/ 2250526 h 2428134"/>
                    <a:gd name="connsiteX22" fmla="*/ 3768937 w 5812123"/>
                    <a:gd name="connsiteY22" fmla="*/ 2250466 h 24281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5812123" h="2428134">
                      <a:moveTo>
                        <a:pt x="5770668" y="2132080"/>
                      </a:moveTo>
                      <a:lnTo>
                        <a:pt x="3935708" y="2132080"/>
                      </a:lnTo>
                      <a:cubicBezTo>
                        <a:pt x="3942756" y="2112773"/>
                        <a:pt x="3946606" y="2091986"/>
                        <a:pt x="3946606" y="2070251"/>
                      </a:cubicBezTo>
                      <a:lnTo>
                        <a:pt x="3087875" y="180274"/>
                      </a:lnTo>
                      <a:cubicBezTo>
                        <a:pt x="3046419" y="71067"/>
                        <a:pt x="2933896" y="17767"/>
                        <a:pt x="2759544" y="0"/>
                      </a:cubicBezTo>
                      <a:lnTo>
                        <a:pt x="176719" y="0"/>
                      </a:lnTo>
                      <a:cubicBezTo>
                        <a:pt x="55667" y="0"/>
                        <a:pt x="-27245" y="109918"/>
                        <a:pt x="8289" y="201358"/>
                      </a:cubicBezTo>
                      <a:lnTo>
                        <a:pt x="884787" y="2070192"/>
                      </a:lnTo>
                      <a:cubicBezTo>
                        <a:pt x="959940" y="2209839"/>
                        <a:pt x="1062633" y="2239510"/>
                        <a:pt x="1124284" y="2250466"/>
                      </a:cubicBezTo>
                      <a:lnTo>
                        <a:pt x="1151289" y="2250466"/>
                      </a:lnTo>
                      <a:lnTo>
                        <a:pt x="1151289" y="2342262"/>
                      </a:lnTo>
                      <a:cubicBezTo>
                        <a:pt x="1151289" y="2386442"/>
                        <a:pt x="1187060" y="2422213"/>
                        <a:pt x="1231240" y="2422213"/>
                      </a:cubicBezTo>
                      <a:lnTo>
                        <a:pt x="3786704" y="2422213"/>
                      </a:lnTo>
                      <a:lnTo>
                        <a:pt x="3786704" y="2420673"/>
                      </a:lnTo>
                      <a:cubicBezTo>
                        <a:pt x="3793396" y="2425351"/>
                        <a:pt x="3801569" y="2428135"/>
                        <a:pt x="3810393" y="2428135"/>
                      </a:cubicBezTo>
                      <a:lnTo>
                        <a:pt x="5770668" y="2428135"/>
                      </a:lnTo>
                      <a:cubicBezTo>
                        <a:pt x="5793587" y="2428135"/>
                        <a:pt x="5812124" y="2409598"/>
                        <a:pt x="5812124" y="2386679"/>
                      </a:cubicBezTo>
                      <a:lnTo>
                        <a:pt x="5812124" y="2173477"/>
                      </a:lnTo>
                      <a:cubicBezTo>
                        <a:pt x="5812124" y="2150617"/>
                        <a:pt x="5793587" y="2132080"/>
                        <a:pt x="5770668" y="2132080"/>
                      </a:cubicBezTo>
                      <a:close/>
                      <a:moveTo>
                        <a:pt x="3768937" y="2250466"/>
                      </a:moveTo>
                      <a:lnTo>
                        <a:pt x="3768937" y="2250526"/>
                      </a:lnTo>
                      <a:lnTo>
                        <a:pt x="3766331" y="2250526"/>
                      </a:lnTo>
                      <a:cubicBezTo>
                        <a:pt x="3767219" y="2250526"/>
                        <a:pt x="3768049" y="2250466"/>
                        <a:pt x="3768937" y="2250466"/>
                      </a:cubicBezTo>
                      <a:close/>
                    </a:path>
                  </a:pathLst>
                </a:custGeom>
                <a:solidFill>
                  <a:srgbClr val="090B55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0" name="자유형: 도형 15">
                  <a:extLst>
                    <a:ext uri="{FF2B5EF4-FFF2-40B4-BE49-F238E27FC236}">
                      <a16:creationId xmlns:a16="http://schemas.microsoft.com/office/drawing/2014/main" xmlns="" id="{62DE47F3-3747-C12B-83CD-7203BB65A2C0}"/>
                    </a:ext>
                  </a:extLst>
                </p:cNvPr>
                <p:cNvSpPr/>
                <p:nvPr/>
              </p:nvSpPr>
              <p:spPr>
                <a:xfrm>
                  <a:off x="3804470" y="5647394"/>
                  <a:ext cx="1995808" cy="266502"/>
                </a:xfrm>
                <a:custGeom>
                  <a:avLst/>
                  <a:gdLst>
                    <a:gd name="connsiteX0" fmla="*/ 1954352 w 1995808"/>
                    <a:gd name="connsiteY0" fmla="*/ 266503 h 266502"/>
                    <a:gd name="connsiteX1" fmla="*/ 41456 w 1995808"/>
                    <a:gd name="connsiteY1" fmla="*/ 266503 h 266502"/>
                    <a:gd name="connsiteX2" fmla="*/ 0 w 1995808"/>
                    <a:gd name="connsiteY2" fmla="*/ 225047 h 266502"/>
                    <a:gd name="connsiteX3" fmla="*/ 0 w 1995808"/>
                    <a:gd name="connsiteY3" fmla="*/ 41456 h 266502"/>
                    <a:gd name="connsiteX4" fmla="*/ 41456 w 1995808"/>
                    <a:gd name="connsiteY4" fmla="*/ 0 h 266502"/>
                    <a:gd name="connsiteX5" fmla="*/ 1954352 w 1995808"/>
                    <a:gd name="connsiteY5" fmla="*/ 0 h 266502"/>
                    <a:gd name="connsiteX6" fmla="*/ 1995808 w 1995808"/>
                    <a:gd name="connsiteY6" fmla="*/ 41456 h 266502"/>
                    <a:gd name="connsiteX7" fmla="*/ 1995808 w 1995808"/>
                    <a:gd name="connsiteY7" fmla="*/ 225047 h 266502"/>
                    <a:gd name="connsiteX8" fmla="*/ 1954352 w 1995808"/>
                    <a:gd name="connsiteY8" fmla="*/ 266503 h 266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995808" h="266502">
                      <a:moveTo>
                        <a:pt x="1954352" y="266503"/>
                      </a:moveTo>
                      <a:lnTo>
                        <a:pt x="41456" y="266503"/>
                      </a:lnTo>
                      <a:cubicBezTo>
                        <a:pt x="18537" y="266503"/>
                        <a:pt x="0" y="247966"/>
                        <a:pt x="0" y="225047"/>
                      </a:cubicBezTo>
                      <a:lnTo>
                        <a:pt x="0" y="41456"/>
                      </a:lnTo>
                      <a:cubicBezTo>
                        <a:pt x="0" y="18536"/>
                        <a:pt x="18537" y="0"/>
                        <a:pt x="41456" y="0"/>
                      </a:cubicBezTo>
                      <a:lnTo>
                        <a:pt x="1954352" y="0"/>
                      </a:lnTo>
                      <a:cubicBezTo>
                        <a:pt x="1977272" y="0"/>
                        <a:pt x="1995808" y="18536"/>
                        <a:pt x="1995808" y="41456"/>
                      </a:cubicBezTo>
                      <a:lnTo>
                        <a:pt x="1995808" y="225047"/>
                      </a:lnTo>
                      <a:cubicBezTo>
                        <a:pt x="1995808" y="247966"/>
                        <a:pt x="1977272" y="266503"/>
                        <a:pt x="1954352" y="266503"/>
                      </a:cubicBez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1" name="자유형: 도형 16">
                  <a:extLst>
                    <a:ext uri="{FF2B5EF4-FFF2-40B4-BE49-F238E27FC236}">
                      <a16:creationId xmlns:a16="http://schemas.microsoft.com/office/drawing/2014/main" xmlns="" id="{8B9C8BC5-0EDC-45E6-AD17-435BCE16AC02}"/>
                    </a:ext>
                  </a:extLst>
                </p:cNvPr>
                <p:cNvSpPr/>
                <p:nvPr/>
              </p:nvSpPr>
              <p:spPr>
                <a:xfrm>
                  <a:off x="29614" y="3521237"/>
                  <a:ext cx="3898545" cy="2197165"/>
                </a:xfrm>
                <a:custGeom>
                  <a:avLst/>
                  <a:gdLst>
                    <a:gd name="connsiteX0" fmla="*/ 3757090 w 3898545"/>
                    <a:gd name="connsiteY0" fmla="*/ 2155769 h 2197165"/>
                    <a:gd name="connsiteX1" fmla="*/ 3798546 w 3898545"/>
                    <a:gd name="connsiteY1" fmla="*/ 2114313 h 2197165"/>
                    <a:gd name="connsiteX2" fmla="*/ 3886136 w 3898545"/>
                    <a:gd name="connsiteY2" fmla="*/ 2114313 h 2197165"/>
                    <a:gd name="connsiteX3" fmla="*/ 3891466 w 3898545"/>
                    <a:gd name="connsiteY3" fmla="*/ 2034007 h 2197165"/>
                    <a:gd name="connsiteX4" fmla="*/ 3039842 w 3898545"/>
                    <a:gd name="connsiteY4" fmla="*/ 175063 h 2197165"/>
                    <a:gd name="connsiteX5" fmla="*/ 2721046 w 3898545"/>
                    <a:gd name="connsiteY5" fmla="*/ 0 h 2197165"/>
                    <a:gd name="connsiteX6" fmla="*/ 177427 w 3898545"/>
                    <a:gd name="connsiteY6" fmla="*/ 0 h 2197165"/>
                    <a:gd name="connsiteX7" fmla="*/ 8286 w 3898545"/>
                    <a:gd name="connsiteY7" fmla="*/ 189513 h 2197165"/>
                    <a:gd name="connsiteX8" fmla="*/ 865003 w 3898545"/>
                    <a:gd name="connsiteY8" fmla="*/ 2010259 h 2197165"/>
                    <a:gd name="connsiteX9" fmla="*/ 1115338 w 3898545"/>
                    <a:gd name="connsiteY9" fmla="*/ 2197166 h 2197165"/>
                    <a:gd name="connsiteX10" fmla="*/ 3734229 w 3898545"/>
                    <a:gd name="connsiteY10" fmla="*/ 2197166 h 2197165"/>
                    <a:gd name="connsiteX11" fmla="*/ 3757090 w 3898545"/>
                    <a:gd name="connsiteY11" fmla="*/ 2196041 h 2197165"/>
                    <a:gd name="connsiteX12" fmla="*/ 3757090 w 3898545"/>
                    <a:gd name="connsiteY12" fmla="*/ 2155769 h 21971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98545" h="2197165">
                      <a:moveTo>
                        <a:pt x="3757090" y="2155769"/>
                      </a:moveTo>
                      <a:cubicBezTo>
                        <a:pt x="3757090" y="2132850"/>
                        <a:pt x="3775627" y="2114313"/>
                        <a:pt x="3798546" y="2114313"/>
                      </a:cubicBezTo>
                      <a:lnTo>
                        <a:pt x="3886136" y="2114313"/>
                      </a:lnTo>
                      <a:cubicBezTo>
                        <a:pt x="3901060" y="2083991"/>
                        <a:pt x="3902126" y="2052662"/>
                        <a:pt x="3891466" y="2034007"/>
                      </a:cubicBezTo>
                      <a:lnTo>
                        <a:pt x="3039842" y="175063"/>
                      </a:lnTo>
                      <a:cubicBezTo>
                        <a:pt x="2999571" y="69054"/>
                        <a:pt x="2890305" y="17293"/>
                        <a:pt x="2721046" y="0"/>
                      </a:cubicBezTo>
                      <a:lnTo>
                        <a:pt x="177427" y="0"/>
                      </a:lnTo>
                      <a:cubicBezTo>
                        <a:pt x="55665" y="0"/>
                        <a:pt x="-27247" y="106601"/>
                        <a:pt x="8286" y="189513"/>
                      </a:cubicBezTo>
                      <a:lnTo>
                        <a:pt x="865003" y="2010259"/>
                      </a:lnTo>
                      <a:cubicBezTo>
                        <a:pt x="893786" y="2099034"/>
                        <a:pt x="1050608" y="2197166"/>
                        <a:pt x="1115338" y="2197166"/>
                      </a:cubicBezTo>
                      <a:lnTo>
                        <a:pt x="3734229" y="2197166"/>
                      </a:lnTo>
                      <a:cubicBezTo>
                        <a:pt x="3742165" y="2197166"/>
                        <a:pt x="3749805" y="2196751"/>
                        <a:pt x="3757090" y="2196041"/>
                      </a:cubicBezTo>
                      <a:lnTo>
                        <a:pt x="3757090" y="2155769"/>
                      </a:lnTo>
                      <a:close/>
                    </a:path>
                  </a:pathLst>
                </a:custGeom>
                <a:solidFill>
                  <a:schemeClr val="accent1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92" name="자유형: 도형 17">
                  <a:extLst>
                    <a:ext uri="{FF2B5EF4-FFF2-40B4-BE49-F238E27FC236}">
                      <a16:creationId xmlns:a16="http://schemas.microsoft.com/office/drawing/2014/main" xmlns="" id="{1C7632F7-E12E-8FB3-B9D1-BF302DDEB67A}"/>
                    </a:ext>
                  </a:extLst>
                </p:cNvPr>
                <p:cNvSpPr/>
                <p:nvPr/>
              </p:nvSpPr>
              <p:spPr>
                <a:xfrm>
                  <a:off x="1608663" y="4426794"/>
                  <a:ext cx="418619" cy="498496"/>
                </a:xfrm>
                <a:custGeom>
                  <a:avLst/>
                  <a:gdLst>
                    <a:gd name="connsiteX0" fmla="*/ 222800 w 418619"/>
                    <a:gd name="connsiteY0" fmla="*/ 498496 h 498496"/>
                    <a:gd name="connsiteX1" fmla="*/ 54192 w 418619"/>
                    <a:gd name="connsiteY1" fmla="*/ 395686 h 498496"/>
                    <a:gd name="connsiteX2" fmla="*/ 42229 w 418619"/>
                    <a:gd name="connsiteY2" fmla="*/ 78903 h 498496"/>
                    <a:gd name="connsiteX3" fmla="*/ 307962 w 418619"/>
                    <a:gd name="connsiteY3" fmla="*/ 45560 h 498496"/>
                    <a:gd name="connsiteX4" fmla="*/ 418472 w 418619"/>
                    <a:gd name="connsiteY4" fmla="*/ 268534 h 498496"/>
                    <a:gd name="connsiteX5" fmla="*/ 274738 w 418619"/>
                    <a:gd name="connsiteY5" fmla="*/ 493996 h 498496"/>
                    <a:gd name="connsiteX6" fmla="*/ 222800 w 418619"/>
                    <a:gd name="connsiteY6" fmla="*/ 498496 h 4984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18619" h="498496">
                      <a:moveTo>
                        <a:pt x="222800" y="498496"/>
                      </a:moveTo>
                      <a:cubicBezTo>
                        <a:pt x="153805" y="495121"/>
                        <a:pt x="98669" y="455501"/>
                        <a:pt x="54192" y="395686"/>
                      </a:cubicBezTo>
                      <a:cubicBezTo>
                        <a:pt x="-12670" y="305904"/>
                        <a:pt x="-18829" y="169514"/>
                        <a:pt x="42229" y="78903"/>
                      </a:cubicBezTo>
                      <a:cubicBezTo>
                        <a:pt x="103999" y="-12715"/>
                        <a:pt x="220608" y="-25507"/>
                        <a:pt x="307962" y="45560"/>
                      </a:cubicBezTo>
                      <a:cubicBezTo>
                        <a:pt x="378437" y="102888"/>
                        <a:pt x="415570" y="179286"/>
                        <a:pt x="418472" y="268534"/>
                      </a:cubicBezTo>
                      <a:cubicBezTo>
                        <a:pt x="421314" y="357369"/>
                        <a:pt x="383471" y="465332"/>
                        <a:pt x="274738" y="493996"/>
                      </a:cubicBezTo>
                      <a:cubicBezTo>
                        <a:pt x="259932" y="497904"/>
                        <a:pt x="245482" y="496720"/>
                        <a:pt x="222800" y="498496"/>
                      </a:cubicBezTo>
                      <a:close/>
                    </a:path>
                  </a:pathLst>
                </a:custGeom>
                <a:solidFill>
                  <a:srgbClr val="FEFEFE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  <p:grpSp>
            <p:nvGrpSpPr>
              <p:cNvPr id="84" name="그룹 9">
                <a:extLst>
                  <a:ext uri="{FF2B5EF4-FFF2-40B4-BE49-F238E27FC236}">
                    <a16:creationId xmlns:a16="http://schemas.microsoft.com/office/drawing/2014/main" xmlns="" id="{B2618956-0A85-5D0B-037C-66D6804989B3}"/>
                  </a:ext>
                </a:extLst>
              </p:cNvPr>
              <p:cNvGrpSpPr/>
              <p:nvPr/>
            </p:nvGrpSpPr>
            <p:grpSpPr>
              <a:xfrm>
                <a:off x="5291056" y="5381468"/>
                <a:ext cx="2643896" cy="1475552"/>
                <a:chOff x="5291056" y="5381468"/>
                <a:chExt cx="2643896" cy="1475552"/>
              </a:xfrm>
            </p:grpSpPr>
            <p:sp>
              <p:nvSpPr>
                <p:cNvPr id="85" name="자유형: 도형 10">
                  <a:extLst>
                    <a:ext uri="{FF2B5EF4-FFF2-40B4-BE49-F238E27FC236}">
                      <a16:creationId xmlns:a16="http://schemas.microsoft.com/office/drawing/2014/main" xmlns="" id="{9581BA0A-B551-7D02-8C47-F0FEF8743BFF}"/>
                    </a:ext>
                  </a:extLst>
                </p:cNvPr>
                <p:cNvSpPr/>
                <p:nvPr/>
              </p:nvSpPr>
              <p:spPr>
                <a:xfrm>
                  <a:off x="5291056" y="5678278"/>
                  <a:ext cx="2643896" cy="1178742"/>
                </a:xfrm>
                <a:custGeom>
                  <a:avLst/>
                  <a:gdLst>
                    <a:gd name="connsiteX0" fmla="*/ 2600794 w 2643896"/>
                    <a:gd name="connsiteY0" fmla="*/ 56470 h 1178742"/>
                    <a:gd name="connsiteX1" fmla="*/ 2603104 w 2643896"/>
                    <a:gd name="connsiteY1" fmla="*/ 356907 h 1178742"/>
                    <a:gd name="connsiteX2" fmla="*/ 2454692 w 2643896"/>
                    <a:gd name="connsiteY2" fmla="*/ 468897 h 1178742"/>
                    <a:gd name="connsiteX3" fmla="*/ 1180572 w 2643896"/>
                    <a:gd name="connsiteY3" fmla="*/ 1177617 h 1178742"/>
                    <a:gd name="connsiteX4" fmla="*/ 1103642 w 2643896"/>
                    <a:gd name="connsiteY4" fmla="*/ 1165713 h 1178742"/>
                    <a:gd name="connsiteX5" fmla="*/ 81752 w 2643896"/>
                    <a:gd name="connsiteY5" fmla="*/ 838447 h 1178742"/>
                    <a:gd name="connsiteX6" fmla="*/ 24010 w 2643896"/>
                    <a:gd name="connsiteY6" fmla="*/ 808185 h 1178742"/>
                    <a:gd name="connsiteX7" fmla="*/ 17555 w 2643896"/>
                    <a:gd name="connsiteY7" fmla="*/ 750916 h 1178742"/>
                    <a:gd name="connsiteX8" fmla="*/ 195223 w 2643896"/>
                    <a:gd name="connsiteY8" fmla="*/ 756838 h 1178742"/>
                    <a:gd name="connsiteX9" fmla="*/ 1119099 w 2643896"/>
                    <a:gd name="connsiteY9" fmla="*/ 1041108 h 1178742"/>
                    <a:gd name="connsiteX10" fmla="*/ 1154633 w 2643896"/>
                    <a:gd name="connsiteY10" fmla="*/ 1047030 h 1178742"/>
                    <a:gd name="connsiteX11" fmla="*/ 1184244 w 2643896"/>
                    <a:gd name="connsiteY11" fmla="*/ 1011496 h 1178742"/>
                    <a:gd name="connsiteX12" fmla="*/ 1136866 w 2643896"/>
                    <a:gd name="connsiteY12" fmla="*/ 685771 h 1178742"/>
                    <a:gd name="connsiteX13" fmla="*/ 17555 w 2643896"/>
                    <a:gd name="connsiteY13" fmla="*/ 348201 h 1178742"/>
                    <a:gd name="connsiteX14" fmla="*/ 17140 w 2643896"/>
                    <a:gd name="connsiteY14" fmla="*/ 276245 h 1178742"/>
                    <a:gd name="connsiteX15" fmla="*/ 17081 w 2643896"/>
                    <a:gd name="connsiteY15" fmla="*/ 276008 h 1178742"/>
                    <a:gd name="connsiteX16" fmla="*/ 112311 w 2643896"/>
                    <a:gd name="connsiteY16" fmla="*/ 306745 h 1178742"/>
                    <a:gd name="connsiteX17" fmla="*/ 1148710 w 2643896"/>
                    <a:gd name="connsiteY17" fmla="*/ 632470 h 1178742"/>
                    <a:gd name="connsiteX18" fmla="*/ 1225700 w 2643896"/>
                    <a:gd name="connsiteY18" fmla="*/ 632470 h 1178742"/>
                    <a:gd name="connsiteX19" fmla="*/ 2498990 w 2643896"/>
                    <a:gd name="connsiteY19" fmla="*/ 4709 h 1178742"/>
                    <a:gd name="connsiteX20" fmla="*/ 2600794 w 2643896"/>
                    <a:gd name="connsiteY20" fmla="*/ 56470 h 1178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2643896" h="1178742">
                      <a:moveTo>
                        <a:pt x="2600794" y="56470"/>
                      </a:moveTo>
                      <a:cubicBezTo>
                        <a:pt x="2662445" y="133755"/>
                        <a:pt x="2653207" y="291702"/>
                        <a:pt x="2603104" y="356907"/>
                      </a:cubicBezTo>
                      <a:cubicBezTo>
                        <a:pt x="2565083" y="406417"/>
                        <a:pt x="2509117" y="438279"/>
                        <a:pt x="2454692" y="468897"/>
                      </a:cubicBezTo>
                      <a:cubicBezTo>
                        <a:pt x="2048068" y="697615"/>
                        <a:pt x="1200057" y="1174478"/>
                        <a:pt x="1180572" y="1177617"/>
                      </a:cubicBezTo>
                      <a:cubicBezTo>
                        <a:pt x="1154692" y="1181762"/>
                        <a:pt x="1128634" y="1173708"/>
                        <a:pt x="1103642" y="1165713"/>
                      </a:cubicBezTo>
                      <a:cubicBezTo>
                        <a:pt x="762992" y="1056624"/>
                        <a:pt x="422402" y="947536"/>
                        <a:pt x="81752" y="838447"/>
                      </a:cubicBezTo>
                      <a:cubicBezTo>
                        <a:pt x="60787" y="831755"/>
                        <a:pt x="38875" y="824412"/>
                        <a:pt x="24010" y="808185"/>
                      </a:cubicBezTo>
                      <a:cubicBezTo>
                        <a:pt x="9204" y="791958"/>
                        <a:pt x="2157" y="776737"/>
                        <a:pt x="17555" y="750916"/>
                      </a:cubicBezTo>
                      <a:cubicBezTo>
                        <a:pt x="53088" y="697615"/>
                        <a:pt x="135290" y="738183"/>
                        <a:pt x="195223" y="756838"/>
                      </a:cubicBezTo>
                      <a:cubicBezTo>
                        <a:pt x="498859" y="851240"/>
                        <a:pt x="815463" y="946707"/>
                        <a:pt x="1119099" y="1041108"/>
                      </a:cubicBezTo>
                      <a:cubicBezTo>
                        <a:pt x="1132720" y="1045313"/>
                        <a:pt x="1141722" y="1053071"/>
                        <a:pt x="1154633" y="1047030"/>
                      </a:cubicBezTo>
                      <a:cubicBezTo>
                        <a:pt x="1164937" y="1042233"/>
                        <a:pt x="1178499" y="1021268"/>
                        <a:pt x="1184244" y="1011496"/>
                      </a:cubicBezTo>
                      <a:cubicBezTo>
                        <a:pt x="1243467" y="910817"/>
                        <a:pt x="1213855" y="709460"/>
                        <a:pt x="1136866" y="685771"/>
                      </a:cubicBezTo>
                      <a:cubicBezTo>
                        <a:pt x="942200" y="625897"/>
                        <a:pt x="38875" y="359987"/>
                        <a:pt x="17555" y="348201"/>
                      </a:cubicBezTo>
                      <a:cubicBezTo>
                        <a:pt x="-5424" y="335527"/>
                        <a:pt x="-6134" y="294900"/>
                        <a:pt x="17140" y="276245"/>
                      </a:cubicBezTo>
                      <a:lnTo>
                        <a:pt x="17081" y="276008"/>
                      </a:lnTo>
                      <a:cubicBezTo>
                        <a:pt x="59011" y="288978"/>
                        <a:pt x="87319" y="298809"/>
                        <a:pt x="112311" y="306745"/>
                      </a:cubicBezTo>
                      <a:cubicBezTo>
                        <a:pt x="310530" y="369640"/>
                        <a:pt x="991829" y="582605"/>
                        <a:pt x="1148710" y="632470"/>
                      </a:cubicBezTo>
                      <a:cubicBezTo>
                        <a:pt x="1168846" y="638867"/>
                        <a:pt x="1207045" y="642242"/>
                        <a:pt x="1225700" y="632470"/>
                      </a:cubicBezTo>
                      <a:cubicBezTo>
                        <a:pt x="1445002" y="517578"/>
                        <a:pt x="2346254" y="79803"/>
                        <a:pt x="2498990" y="4709"/>
                      </a:cubicBezTo>
                      <a:cubicBezTo>
                        <a:pt x="2537485" y="-14242"/>
                        <a:pt x="2578349" y="28280"/>
                        <a:pt x="2600794" y="56470"/>
                      </a:cubicBezTo>
                      <a:close/>
                    </a:path>
                  </a:pathLst>
                </a:custGeom>
                <a:solidFill>
                  <a:schemeClr val="accent2">
                    <a:lumMod val="75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6" name="자유형: 도형 11">
                  <a:extLst>
                    <a:ext uri="{FF2B5EF4-FFF2-40B4-BE49-F238E27FC236}">
                      <a16:creationId xmlns:a16="http://schemas.microsoft.com/office/drawing/2014/main" xmlns="" id="{9DFB2612-ADB0-0214-FE43-AC402B55E65D}"/>
                    </a:ext>
                  </a:extLst>
                </p:cNvPr>
                <p:cNvSpPr/>
                <p:nvPr/>
              </p:nvSpPr>
              <p:spPr>
                <a:xfrm>
                  <a:off x="5305590" y="5381468"/>
                  <a:ext cx="2490496" cy="938887"/>
                </a:xfrm>
                <a:custGeom>
                  <a:avLst/>
                  <a:gdLst>
                    <a:gd name="connsiteX0" fmla="*/ 1484064 w 2490496"/>
                    <a:gd name="connsiteY0" fmla="*/ 11920 h 938887"/>
                    <a:gd name="connsiteX1" fmla="*/ 1593982 w 2490496"/>
                    <a:gd name="connsiteY1" fmla="*/ 9137 h 938887"/>
                    <a:gd name="connsiteX2" fmla="*/ 2490497 w 2490496"/>
                    <a:gd name="connsiteY2" fmla="*/ 299388 h 938887"/>
                    <a:gd name="connsiteX3" fmla="*/ 2483923 w 2490496"/>
                    <a:gd name="connsiteY3" fmla="*/ 307028 h 938887"/>
                    <a:gd name="connsiteX4" fmla="*/ 1200269 w 2490496"/>
                    <a:gd name="connsiteY4" fmla="*/ 931413 h 938887"/>
                    <a:gd name="connsiteX5" fmla="*/ 1149574 w 2490496"/>
                    <a:gd name="connsiteY5" fmla="*/ 935203 h 938887"/>
                    <a:gd name="connsiteX6" fmla="*/ 0 w 2490496"/>
                    <a:gd name="connsiteY6" fmla="*/ 571812 h 938887"/>
                    <a:gd name="connsiteX7" fmla="*/ 1484064 w 2490496"/>
                    <a:gd name="connsiteY7" fmla="*/ 11920 h 9388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2490496" h="938887">
                      <a:moveTo>
                        <a:pt x="1484064" y="11920"/>
                      </a:moveTo>
                      <a:cubicBezTo>
                        <a:pt x="1522440" y="-3537"/>
                        <a:pt x="1555842" y="-3419"/>
                        <a:pt x="1593982" y="9137"/>
                      </a:cubicBezTo>
                      <a:cubicBezTo>
                        <a:pt x="1749974" y="60364"/>
                        <a:pt x="2487654" y="302645"/>
                        <a:pt x="2490497" y="299388"/>
                      </a:cubicBezTo>
                      <a:cubicBezTo>
                        <a:pt x="2488305" y="301934"/>
                        <a:pt x="2486943" y="305547"/>
                        <a:pt x="2483923" y="307028"/>
                      </a:cubicBezTo>
                      <a:cubicBezTo>
                        <a:pt x="2383836" y="354761"/>
                        <a:pt x="1229821" y="931413"/>
                        <a:pt x="1200269" y="931413"/>
                      </a:cubicBezTo>
                      <a:cubicBezTo>
                        <a:pt x="1183153" y="939942"/>
                        <a:pt x="1167873" y="941126"/>
                        <a:pt x="1149574" y="935203"/>
                      </a:cubicBezTo>
                      <a:cubicBezTo>
                        <a:pt x="987659" y="883265"/>
                        <a:pt x="220486" y="643531"/>
                        <a:pt x="0" y="571812"/>
                      </a:cubicBezTo>
                      <a:cubicBezTo>
                        <a:pt x="17412" y="577498"/>
                        <a:pt x="1378174" y="47217"/>
                        <a:pt x="1484064" y="1192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7" name="자유형: 도형 12">
                  <a:extLst>
                    <a:ext uri="{FF2B5EF4-FFF2-40B4-BE49-F238E27FC236}">
                      <a16:creationId xmlns:a16="http://schemas.microsoft.com/office/drawing/2014/main" xmlns="" id="{80CD78AA-5239-54D9-394A-57374C82460A}"/>
                    </a:ext>
                  </a:extLst>
                </p:cNvPr>
                <p:cNvSpPr/>
                <p:nvPr/>
              </p:nvSpPr>
              <p:spPr>
                <a:xfrm>
                  <a:off x="5914697" y="5779540"/>
                  <a:ext cx="820354" cy="286351"/>
                </a:xfrm>
                <a:custGeom>
                  <a:avLst/>
                  <a:gdLst>
                    <a:gd name="connsiteX0" fmla="*/ 642805 w 820354"/>
                    <a:gd name="connsiteY0" fmla="*/ 279808 h 286351"/>
                    <a:gd name="connsiteX1" fmla="*/ 609403 w 820354"/>
                    <a:gd name="connsiteY1" fmla="*/ 280933 h 286351"/>
                    <a:gd name="connsiteX2" fmla="*/ 245656 w 820354"/>
                    <a:gd name="connsiteY2" fmla="*/ 169891 h 286351"/>
                    <a:gd name="connsiteX3" fmla="*/ 0 w 820354"/>
                    <a:gd name="connsiteY3" fmla="*/ 96336 h 286351"/>
                    <a:gd name="connsiteX4" fmla="*/ 197982 w 820354"/>
                    <a:gd name="connsiteY4" fmla="*/ 2053 h 286351"/>
                    <a:gd name="connsiteX5" fmla="*/ 217585 w 820354"/>
                    <a:gd name="connsiteY5" fmla="*/ 2112 h 286351"/>
                    <a:gd name="connsiteX6" fmla="*/ 814254 w 820354"/>
                    <a:gd name="connsiteY6" fmla="*/ 180787 h 286351"/>
                    <a:gd name="connsiteX7" fmla="*/ 820354 w 820354"/>
                    <a:gd name="connsiteY7" fmla="*/ 184341 h 286351"/>
                    <a:gd name="connsiteX8" fmla="*/ 642805 w 820354"/>
                    <a:gd name="connsiteY8" fmla="*/ 279808 h 28635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20354" h="286351">
                      <a:moveTo>
                        <a:pt x="642805" y="279808"/>
                      </a:moveTo>
                      <a:cubicBezTo>
                        <a:pt x="625867" y="288336"/>
                        <a:pt x="631789" y="288336"/>
                        <a:pt x="609403" y="280933"/>
                      </a:cubicBezTo>
                      <a:cubicBezTo>
                        <a:pt x="488174" y="243919"/>
                        <a:pt x="366945" y="206727"/>
                        <a:pt x="245656" y="169891"/>
                      </a:cubicBezTo>
                      <a:cubicBezTo>
                        <a:pt x="165646" y="145609"/>
                        <a:pt x="85518" y="121920"/>
                        <a:pt x="0" y="96336"/>
                      </a:cubicBezTo>
                      <a:cubicBezTo>
                        <a:pt x="69173" y="63467"/>
                        <a:pt x="133666" y="32967"/>
                        <a:pt x="197982" y="2053"/>
                      </a:cubicBezTo>
                      <a:cubicBezTo>
                        <a:pt x="205089" y="-1382"/>
                        <a:pt x="210715" y="99"/>
                        <a:pt x="217585" y="2112"/>
                      </a:cubicBezTo>
                      <a:cubicBezTo>
                        <a:pt x="416455" y="61809"/>
                        <a:pt x="615325" y="121209"/>
                        <a:pt x="814254" y="180787"/>
                      </a:cubicBezTo>
                      <a:cubicBezTo>
                        <a:pt x="815913" y="181261"/>
                        <a:pt x="817334" y="182564"/>
                        <a:pt x="820354" y="184341"/>
                      </a:cubicBezTo>
                      <a:cubicBezTo>
                        <a:pt x="813781" y="189197"/>
                        <a:pt x="663770" y="266838"/>
                        <a:pt x="642805" y="279808"/>
                      </a:cubicBezTo>
                      <a:close/>
                    </a:path>
                  </a:pathLst>
                </a:custGeom>
                <a:solidFill>
                  <a:srgbClr val="FEFEFB"/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  <p:sp>
              <p:nvSpPr>
                <p:cNvPr id="88" name="자유형: 도형 13">
                  <a:extLst>
                    <a:ext uri="{FF2B5EF4-FFF2-40B4-BE49-F238E27FC236}">
                      <a16:creationId xmlns:a16="http://schemas.microsoft.com/office/drawing/2014/main" xmlns="" id="{5485E229-1793-BC9E-215D-F10350D2D1FB}"/>
                    </a:ext>
                  </a:extLst>
                </p:cNvPr>
                <p:cNvSpPr/>
                <p:nvPr/>
              </p:nvSpPr>
              <p:spPr>
                <a:xfrm>
                  <a:off x="5391404" y="6056032"/>
                  <a:ext cx="1120349" cy="674893"/>
                </a:xfrm>
                <a:custGeom>
                  <a:avLst/>
                  <a:gdLst>
                    <a:gd name="connsiteX0" fmla="*/ 237 w 1120349"/>
                    <a:gd name="connsiteY0" fmla="*/ 0 h 674893"/>
                    <a:gd name="connsiteX1" fmla="*/ 510619 w 1120349"/>
                    <a:gd name="connsiteY1" fmla="*/ 148531 h 674893"/>
                    <a:gd name="connsiteX2" fmla="*/ 1037287 w 1120349"/>
                    <a:gd name="connsiteY2" fmla="*/ 309025 h 674893"/>
                    <a:gd name="connsiteX3" fmla="*/ 1073235 w 1120349"/>
                    <a:gd name="connsiteY3" fmla="*/ 336326 h 674893"/>
                    <a:gd name="connsiteX4" fmla="*/ 1072762 w 1120349"/>
                    <a:gd name="connsiteY4" fmla="*/ 658439 h 674893"/>
                    <a:gd name="connsiteX5" fmla="*/ 1037702 w 1120349"/>
                    <a:gd name="connsiteY5" fmla="*/ 672653 h 674893"/>
                    <a:gd name="connsiteX6" fmla="*/ 8173 w 1120349"/>
                    <a:gd name="connsiteY6" fmla="*/ 353027 h 674893"/>
                    <a:gd name="connsiteX7" fmla="*/ 0 w 1120349"/>
                    <a:gd name="connsiteY7" fmla="*/ 349592 h 674893"/>
                    <a:gd name="connsiteX8" fmla="*/ 237 w 1120349"/>
                    <a:gd name="connsiteY8" fmla="*/ 0 h 6748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0349" h="674893">
                      <a:moveTo>
                        <a:pt x="237" y="0"/>
                      </a:moveTo>
                      <a:cubicBezTo>
                        <a:pt x="170325" y="51405"/>
                        <a:pt x="340650" y="96888"/>
                        <a:pt x="510619" y="148531"/>
                      </a:cubicBezTo>
                      <a:cubicBezTo>
                        <a:pt x="686215" y="201891"/>
                        <a:pt x="861692" y="255724"/>
                        <a:pt x="1037287" y="309025"/>
                      </a:cubicBezTo>
                      <a:cubicBezTo>
                        <a:pt x="1053100" y="313821"/>
                        <a:pt x="1064589" y="321639"/>
                        <a:pt x="1073235" y="336326"/>
                      </a:cubicBezTo>
                      <a:cubicBezTo>
                        <a:pt x="1136782" y="443934"/>
                        <a:pt x="1135479" y="551009"/>
                        <a:pt x="1072762" y="658439"/>
                      </a:cubicBezTo>
                      <a:cubicBezTo>
                        <a:pt x="1064175" y="673067"/>
                        <a:pt x="1055884" y="678338"/>
                        <a:pt x="1037702" y="672653"/>
                      </a:cubicBezTo>
                      <a:cubicBezTo>
                        <a:pt x="694684" y="565637"/>
                        <a:pt x="351369" y="459451"/>
                        <a:pt x="8173" y="353027"/>
                      </a:cubicBezTo>
                      <a:cubicBezTo>
                        <a:pt x="5389" y="352139"/>
                        <a:pt x="2724" y="350776"/>
                        <a:pt x="0" y="349592"/>
                      </a:cubicBezTo>
                      <a:cubicBezTo>
                        <a:pt x="178" y="231146"/>
                        <a:pt x="59" y="118445"/>
                        <a:pt x="237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20000"/>
                    <a:lumOff val="80000"/>
                  </a:schemeClr>
                </a:solidFill>
                <a:ln w="592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pPr algn="l" rtl="0"/>
                  <a:endParaRPr lang="ko-KR" altLang="en-US"/>
                </a:p>
              </p:txBody>
            </p:sp>
          </p:grpSp>
        </p:grpSp>
        <p:grpSp>
          <p:nvGrpSpPr>
            <p:cNvPr id="58" name="그룹 2">
              <a:extLst>
                <a:ext uri="{FF2B5EF4-FFF2-40B4-BE49-F238E27FC236}">
                  <a16:creationId xmlns:a16="http://schemas.microsoft.com/office/drawing/2014/main" xmlns="" id="{43C6A195-806B-8C07-5728-89D5D237E38D}"/>
                </a:ext>
              </a:extLst>
            </p:cNvPr>
            <p:cNvGrpSpPr/>
            <p:nvPr/>
          </p:nvGrpSpPr>
          <p:grpSpPr>
            <a:xfrm>
              <a:off x="1329778" y="2059011"/>
              <a:ext cx="3028663" cy="2299313"/>
              <a:chOff x="4384136" y="1406015"/>
              <a:chExt cx="4134424" cy="3138789"/>
            </a:xfrm>
            <a:solidFill>
              <a:srgbClr val="2B5474"/>
            </a:solidFill>
          </p:grpSpPr>
          <p:sp>
            <p:nvSpPr>
              <p:cNvPr id="59" name="Freeform: Shape 78">
                <a:extLst>
                  <a:ext uri="{FF2B5EF4-FFF2-40B4-BE49-F238E27FC236}">
                    <a16:creationId xmlns:a16="http://schemas.microsoft.com/office/drawing/2014/main" xmlns="" id="{DC761B31-4D11-FF7F-3F09-451849364F15}"/>
                  </a:ext>
                </a:extLst>
              </p:cNvPr>
              <p:cNvSpPr/>
              <p:nvPr/>
            </p:nvSpPr>
            <p:spPr>
              <a:xfrm>
                <a:off x="7798995" y="3384433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0" name="Freeform: Shape 79">
                <a:extLst>
                  <a:ext uri="{FF2B5EF4-FFF2-40B4-BE49-F238E27FC236}">
                    <a16:creationId xmlns:a16="http://schemas.microsoft.com/office/drawing/2014/main" xmlns="" id="{1C53B3B3-1A1D-054A-9CD8-7511443A66FF}"/>
                  </a:ext>
                </a:extLst>
              </p:cNvPr>
              <p:cNvSpPr/>
              <p:nvPr/>
            </p:nvSpPr>
            <p:spPr>
              <a:xfrm>
                <a:off x="8127823" y="2244152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1" name="Freeform: Shape 87">
                <a:extLst>
                  <a:ext uri="{FF2B5EF4-FFF2-40B4-BE49-F238E27FC236}">
                    <a16:creationId xmlns:a16="http://schemas.microsoft.com/office/drawing/2014/main" xmlns="" id="{DE905A06-E752-7000-C7E7-5E158270FBA9}"/>
                  </a:ext>
                </a:extLst>
              </p:cNvPr>
              <p:cNvSpPr/>
              <p:nvPr/>
            </p:nvSpPr>
            <p:spPr>
              <a:xfrm>
                <a:off x="7184139" y="236717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2" name="Freeform: Shape 92">
                <a:extLst>
                  <a:ext uri="{FF2B5EF4-FFF2-40B4-BE49-F238E27FC236}">
                    <a16:creationId xmlns:a16="http://schemas.microsoft.com/office/drawing/2014/main" xmlns="" id="{87895BE9-508F-3CF6-6DED-476957B9F32A}"/>
                  </a:ext>
                </a:extLst>
              </p:cNvPr>
              <p:cNvSpPr/>
              <p:nvPr/>
            </p:nvSpPr>
            <p:spPr>
              <a:xfrm>
                <a:off x="7800867" y="2773914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3" name="Freeform: Shape 91">
                <a:extLst>
                  <a:ext uri="{FF2B5EF4-FFF2-40B4-BE49-F238E27FC236}">
                    <a16:creationId xmlns:a16="http://schemas.microsoft.com/office/drawing/2014/main" xmlns="" id="{BF3CFBD9-5AE9-E7D0-D2A7-808DC8ED566B}"/>
                  </a:ext>
                </a:extLst>
              </p:cNvPr>
              <p:cNvSpPr/>
              <p:nvPr/>
            </p:nvSpPr>
            <p:spPr>
              <a:xfrm>
                <a:off x="6017429" y="19217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4" name="Freeform: Shape 95">
                <a:extLst>
                  <a:ext uri="{FF2B5EF4-FFF2-40B4-BE49-F238E27FC236}">
                    <a16:creationId xmlns:a16="http://schemas.microsoft.com/office/drawing/2014/main" xmlns="" id="{E0A76191-6733-DE95-3137-52ED0C0A1DCE}"/>
                  </a:ext>
                </a:extLst>
              </p:cNvPr>
              <p:cNvSpPr/>
              <p:nvPr/>
            </p:nvSpPr>
            <p:spPr>
              <a:xfrm>
                <a:off x="5880245" y="140601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5" name="Freeform: Shape 96">
                <a:extLst>
                  <a:ext uri="{FF2B5EF4-FFF2-40B4-BE49-F238E27FC236}">
                    <a16:creationId xmlns:a16="http://schemas.microsoft.com/office/drawing/2014/main" xmlns="" id="{28AE222A-AE38-BAEE-6EA0-AC1BDD66C5E2}"/>
                  </a:ext>
                </a:extLst>
              </p:cNvPr>
              <p:cNvSpPr/>
              <p:nvPr/>
            </p:nvSpPr>
            <p:spPr>
              <a:xfrm>
                <a:off x="6477793" y="2357299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6" name="Freeform: Shape 81">
                <a:extLst>
                  <a:ext uri="{FF2B5EF4-FFF2-40B4-BE49-F238E27FC236}">
                    <a16:creationId xmlns:a16="http://schemas.microsoft.com/office/drawing/2014/main" xmlns="" id="{CA3CE743-63DD-074F-32C7-F6662272260B}"/>
                  </a:ext>
                </a:extLst>
              </p:cNvPr>
              <p:cNvSpPr/>
              <p:nvPr/>
            </p:nvSpPr>
            <p:spPr>
              <a:xfrm>
                <a:off x="6515926" y="1416028"/>
                <a:ext cx="499096" cy="845043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7" name="Freeform: Shape 83">
                <a:extLst>
                  <a:ext uri="{FF2B5EF4-FFF2-40B4-BE49-F238E27FC236}">
                    <a16:creationId xmlns:a16="http://schemas.microsoft.com/office/drawing/2014/main" xmlns="" id="{215B7462-28E6-2FFC-D193-F2931BFC946A}"/>
                  </a:ext>
                </a:extLst>
              </p:cNvPr>
              <p:cNvSpPr/>
              <p:nvPr/>
            </p:nvSpPr>
            <p:spPr>
              <a:xfrm>
                <a:off x="5639955" y="2061332"/>
                <a:ext cx="336848" cy="57033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8" name="Freeform: Shape 84">
                <a:extLst>
                  <a:ext uri="{FF2B5EF4-FFF2-40B4-BE49-F238E27FC236}">
                    <a16:creationId xmlns:a16="http://schemas.microsoft.com/office/drawing/2014/main" xmlns="" id="{9528C81C-5FE1-0EF6-3687-7BF3C294729C}"/>
                  </a:ext>
                </a:extLst>
              </p:cNvPr>
              <p:cNvSpPr/>
              <p:nvPr/>
            </p:nvSpPr>
            <p:spPr>
              <a:xfrm>
                <a:off x="4994013" y="3284757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69" name="Freeform: Shape 85">
                <a:extLst>
                  <a:ext uri="{FF2B5EF4-FFF2-40B4-BE49-F238E27FC236}">
                    <a16:creationId xmlns:a16="http://schemas.microsoft.com/office/drawing/2014/main" xmlns="" id="{D59DEF6B-0178-E9D9-90D4-08F9C51981C3}"/>
                  </a:ext>
                </a:extLst>
              </p:cNvPr>
              <p:cNvSpPr/>
              <p:nvPr/>
            </p:nvSpPr>
            <p:spPr>
              <a:xfrm>
                <a:off x="5234118" y="2677800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0" name="Freeform: Shape 89">
                <a:extLst>
                  <a:ext uri="{FF2B5EF4-FFF2-40B4-BE49-F238E27FC236}">
                    <a16:creationId xmlns:a16="http://schemas.microsoft.com/office/drawing/2014/main" xmlns="" id="{AC8B2EE0-8F5B-4E73-027B-694D38BB54D9}"/>
                  </a:ext>
                </a:extLst>
              </p:cNvPr>
              <p:cNvSpPr/>
              <p:nvPr/>
            </p:nvSpPr>
            <p:spPr>
              <a:xfrm>
                <a:off x="4842541" y="243672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1" name="Freeform: Shape 90">
                <a:extLst>
                  <a:ext uri="{FF2B5EF4-FFF2-40B4-BE49-F238E27FC236}">
                    <a16:creationId xmlns:a16="http://schemas.microsoft.com/office/drawing/2014/main" xmlns="" id="{CD198A2E-0DE4-62E2-8034-9E147A8029EB}"/>
                  </a:ext>
                </a:extLst>
              </p:cNvPr>
              <p:cNvSpPr/>
              <p:nvPr/>
            </p:nvSpPr>
            <p:spPr>
              <a:xfrm>
                <a:off x="4384136" y="2794695"/>
                <a:ext cx="211208" cy="357607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2" name="Freeform: Shape 19">
                <a:extLst>
                  <a:ext uri="{FF2B5EF4-FFF2-40B4-BE49-F238E27FC236}">
                    <a16:creationId xmlns:a16="http://schemas.microsoft.com/office/drawing/2014/main" xmlns="" id="{F06C28F9-EF74-6E2C-4BBB-76F07EB5F25F}"/>
                  </a:ext>
                </a:extLst>
              </p:cNvPr>
              <p:cNvSpPr/>
              <p:nvPr/>
            </p:nvSpPr>
            <p:spPr>
              <a:xfrm>
                <a:off x="7015022" y="3299110"/>
                <a:ext cx="24278" cy="19864"/>
              </a:xfrm>
              <a:custGeom>
                <a:avLst/>
                <a:gdLst>
                  <a:gd name="connsiteX0" fmla="*/ 0 w 19786"/>
                  <a:gd name="connsiteY0" fmla="*/ 16189 h 16189"/>
                  <a:gd name="connsiteX1" fmla="*/ 19787 w 19786"/>
                  <a:gd name="connsiteY1" fmla="*/ 0 h 16189"/>
                  <a:gd name="connsiteX2" fmla="*/ 7555 w 19786"/>
                  <a:gd name="connsiteY2" fmla="*/ 7915 h 16189"/>
                  <a:gd name="connsiteX3" fmla="*/ 0 w 19786"/>
                  <a:gd name="connsiteY3" fmla="*/ 16189 h 161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786" h="16189">
                    <a:moveTo>
                      <a:pt x="0" y="16189"/>
                    </a:moveTo>
                    <a:cubicBezTo>
                      <a:pt x="7195" y="11872"/>
                      <a:pt x="13311" y="5396"/>
                      <a:pt x="19787" y="0"/>
                    </a:cubicBezTo>
                    <a:cubicBezTo>
                      <a:pt x="15829" y="2518"/>
                      <a:pt x="11872" y="5396"/>
                      <a:pt x="7555" y="7915"/>
                    </a:cubicBezTo>
                    <a:cubicBezTo>
                      <a:pt x="4317" y="9714"/>
                      <a:pt x="2158" y="12952"/>
                      <a:pt x="0" y="16189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algn="l" rtl="0"/>
                <a:endParaRPr lang="en-US"/>
              </a:p>
            </p:txBody>
          </p:sp>
          <p:sp>
            <p:nvSpPr>
              <p:cNvPr id="73" name="Freeform: Shape 77">
                <a:extLst>
                  <a:ext uri="{FF2B5EF4-FFF2-40B4-BE49-F238E27FC236}">
                    <a16:creationId xmlns:a16="http://schemas.microsoft.com/office/drawing/2014/main" xmlns="" id="{24D0F449-FF8B-8C57-FFA3-5D04502D646E}"/>
                  </a:ext>
                </a:extLst>
              </p:cNvPr>
              <p:cNvSpPr/>
              <p:nvPr/>
            </p:nvSpPr>
            <p:spPr>
              <a:xfrm>
                <a:off x="7477277" y="1845477"/>
                <a:ext cx="419753" cy="71070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4" name="Freeform: Shape 82">
                <a:extLst>
                  <a:ext uri="{FF2B5EF4-FFF2-40B4-BE49-F238E27FC236}">
                    <a16:creationId xmlns:a16="http://schemas.microsoft.com/office/drawing/2014/main" xmlns="" id="{D046259C-A9FC-0885-931F-1741A85E3272}"/>
                  </a:ext>
                </a:extLst>
              </p:cNvPr>
              <p:cNvSpPr/>
              <p:nvPr/>
            </p:nvSpPr>
            <p:spPr>
              <a:xfrm>
                <a:off x="5186186" y="1440521"/>
                <a:ext cx="424491" cy="718724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5" name="Freeform: Shape 86">
                <a:extLst>
                  <a:ext uri="{FF2B5EF4-FFF2-40B4-BE49-F238E27FC236}">
                    <a16:creationId xmlns:a16="http://schemas.microsoft.com/office/drawing/2014/main" xmlns="" id="{B9AE4E55-FC70-738F-0015-13C6900ABA8D}"/>
                  </a:ext>
                </a:extLst>
              </p:cNvPr>
              <p:cNvSpPr/>
              <p:nvPr/>
            </p:nvSpPr>
            <p:spPr>
              <a:xfrm>
                <a:off x="4652050" y="169072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6" name="Freeform: Shape 88">
                <a:extLst>
                  <a:ext uri="{FF2B5EF4-FFF2-40B4-BE49-F238E27FC236}">
                    <a16:creationId xmlns:a16="http://schemas.microsoft.com/office/drawing/2014/main" xmlns="" id="{86ED965D-2A69-DBC5-5F42-FACFF48F89DB}"/>
                  </a:ext>
                </a:extLst>
              </p:cNvPr>
              <p:cNvSpPr/>
              <p:nvPr/>
            </p:nvSpPr>
            <p:spPr>
              <a:xfrm>
                <a:off x="5235351" y="3961569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7" name="Freeform: Shape 93">
                <a:extLst>
                  <a:ext uri="{FF2B5EF4-FFF2-40B4-BE49-F238E27FC236}">
                    <a16:creationId xmlns:a16="http://schemas.microsoft.com/office/drawing/2014/main" xmlns="" id="{DE849B04-F033-E033-E175-AE05E1612AB4}"/>
                  </a:ext>
                </a:extLst>
              </p:cNvPr>
              <p:cNvSpPr/>
              <p:nvPr/>
            </p:nvSpPr>
            <p:spPr>
              <a:xfrm>
                <a:off x="8054648" y="3902375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8" name="Freeform: Shape 94">
                <a:extLst>
                  <a:ext uri="{FF2B5EF4-FFF2-40B4-BE49-F238E27FC236}">
                    <a16:creationId xmlns:a16="http://schemas.microsoft.com/office/drawing/2014/main" xmlns="" id="{F6D20899-06F8-C560-8320-B1EBBA69CA3A}"/>
                  </a:ext>
                </a:extLst>
              </p:cNvPr>
              <p:cNvSpPr/>
              <p:nvPr/>
            </p:nvSpPr>
            <p:spPr>
              <a:xfrm>
                <a:off x="4595344" y="3538608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79" name="Freeform: Shape 97">
                <a:extLst>
                  <a:ext uri="{FF2B5EF4-FFF2-40B4-BE49-F238E27FC236}">
                    <a16:creationId xmlns:a16="http://schemas.microsoft.com/office/drawing/2014/main" xmlns="" id="{4530B7A1-E7FB-E826-C612-E4B7B620B354}"/>
                  </a:ext>
                </a:extLst>
              </p:cNvPr>
              <p:cNvSpPr/>
              <p:nvPr/>
            </p:nvSpPr>
            <p:spPr>
              <a:xfrm>
                <a:off x="5283598" y="2294311"/>
                <a:ext cx="132280" cy="22396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80" name="Freeform: Shape 78">
                <a:extLst>
                  <a:ext uri="{FF2B5EF4-FFF2-40B4-BE49-F238E27FC236}">
                    <a16:creationId xmlns:a16="http://schemas.microsoft.com/office/drawing/2014/main" xmlns="" id="{424C1DAF-81CD-4853-42A5-E7A36815FB20}"/>
                  </a:ext>
                </a:extLst>
              </p:cNvPr>
              <p:cNvSpPr/>
              <p:nvPr/>
            </p:nvSpPr>
            <p:spPr>
              <a:xfrm>
                <a:off x="7645209" y="4111945"/>
                <a:ext cx="255653" cy="432859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  <p:sp>
            <p:nvSpPr>
              <p:cNvPr id="81" name="Freeform: Shape 86">
                <a:extLst>
                  <a:ext uri="{FF2B5EF4-FFF2-40B4-BE49-F238E27FC236}">
                    <a16:creationId xmlns:a16="http://schemas.microsoft.com/office/drawing/2014/main" xmlns="" id="{3CED2E0F-B3EB-7899-5546-5AF4FEBCAC25}"/>
                  </a:ext>
                </a:extLst>
              </p:cNvPr>
              <p:cNvSpPr/>
              <p:nvPr/>
            </p:nvSpPr>
            <p:spPr>
              <a:xfrm>
                <a:off x="8214938" y="3027718"/>
                <a:ext cx="303622" cy="514078"/>
              </a:xfrm>
              <a:custGeom>
                <a:avLst/>
                <a:gdLst>
                  <a:gd name="connsiteX0" fmla="*/ 186650 w 419753"/>
                  <a:gd name="connsiteY0" fmla="*/ 550023 h 710704"/>
                  <a:gd name="connsiteX1" fmla="*/ 272287 w 419753"/>
                  <a:gd name="connsiteY1" fmla="*/ 629480 h 710704"/>
                  <a:gd name="connsiteX2" fmla="*/ 186208 w 419753"/>
                  <a:gd name="connsiteY2" fmla="*/ 710704 h 710704"/>
                  <a:gd name="connsiteX3" fmla="*/ 100571 w 419753"/>
                  <a:gd name="connsiteY3" fmla="*/ 631246 h 710704"/>
                  <a:gd name="connsiteX4" fmla="*/ 186650 w 419753"/>
                  <a:gd name="connsiteY4" fmla="*/ 550023 h 710704"/>
                  <a:gd name="connsiteX5" fmla="*/ 209606 w 419753"/>
                  <a:gd name="connsiteY5" fmla="*/ 0 h 710704"/>
                  <a:gd name="connsiteX6" fmla="*/ 338945 w 419753"/>
                  <a:gd name="connsiteY6" fmla="*/ 28693 h 710704"/>
                  <a:gd name="connsiteX7" fmla="*/ 378673 w 419753"/>
                  <a:gd name="connsiteY7" fmla="*/ 263093 h 710704"/>
                  <a:gd name="connsiteX8" fmla="*/ 294360 w 419753"/>
                  <a:gd name="connsiteY8" fmla="*/ 330190 h 710704"/>
                  <a:gd name="connsiteX9" fmla="*/ 251983 w 419753"/>
                  <a:gd name="connsiteY9" fmla="*/ 358000 h 710704"/>
                  <a:gd name="connsiteX10" fmla="*/ 194597 w 419753"/>
                  <a:gd name="connsiteY10" fmla="*/ 450260 h 710704"/>
                  <a:gd name="connsiteX11" fmla="*/ 180030 w 419753"/>
                  <a:gd name="connsiteY11" fmla="*/ 473655 h 710704"/>
                  <a:gd name="connsiteX12" fmla="*/ 171200 w 419753"/>
                  <a:gd name="connsiteY12" fmla="*/ 446729 h 710704"/>
                  <a:gd name="connsiteX13" fmla="*/ 211371 w 419753"/>
                  <a:gd name="connsiteY13" fmla="*/ 316065 h 710704"/>
                  <a:gd name="connsiteX14" fmla="*/ 257721 w 419753"/>
                  <a:gd name="connsiteY14" fmla="*/ 151411 h 710704"/>
                  <a:gd name="connsiteX15" fmla="*/ 243595 w 419753"/>
                  <a:gd name="connsiteY15" fmla="*/ 87403 h 710704"/>
                  <a:gd name="connsiteX16" fmla="*/ 127058 w 419753"/>
                  <a:gd name="connsiteY16" fmla="*/ 40611 h 710704"/>
                  <a:gd name="connsiteX17" fmla="*/ 108076 w 419753"/>
                  <a:gd name="connsiteY17" fmla="*/ 95791 h 710704"/>
                  <a:gd name="connsiteX18" fmla="*/ 127499 w 419753"/>
                  <a:gd name="connsiteY18" fmla="*/ 137726 h 710704"/>
                  <a:gd name="connsiteX19" fmla="*/ 114256 w 419753"/>
                  <a:gd name="connsiteY19" fmla="*/ 203058 h 710704"/>
                  <a:gd name="connsiteX20" fmla="*/ 44069 w 419753"/>
                  <a:gd name="connsiteY20" fmla="*/ 215419 h 710704"/>
                  <a:gd name="connsiteX21" fmla="*/ 808 w 419753"/>
                  <a:gd name="connsiteY21" fmla="*/ 162005 h 710704"/>
                  <a:gd name="connsiteX22" fmla="*/ 90859 w 419753"/>
                  <a:gd name="connsiteY22" fmla="*/ 22071 h 710704"/>
                  <a:gd name="connsiteX23" fmla="*/ 209606 w 419753"/>
                  <a:gd name="connsiteY23" fmla="*/ 0 h 7107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419753" h="710704">
                    <a:moveTo>
                      <a:pt x="186650" y="550023"/>
                    </a:moveTo>
                    <a:cubicBezTo>
                      <a:pt x="234324" y="550465"/>
                      <a:pt x="271846" y="584896"/>
                      <a:pt x="272287" y="629480"/>
                    </a:cubicBezTo>
                    <a:cubicBezTo>
                      <a:pt x="272287" y="675390"/>
                      <a:pt x="234766" y="710704"/>
                      <a:pt x="186208" y="710704"/>
                    </a:cubicBezTo>
                    <a:cubicBezTo>
                      <a:pt x="138975" y="710704"/>
                      <a:pt x="101013" y="675832"/>
                      <a:pt x="100571" y="631246"/>
                    </a:cubicBezTo>
                    <a:cubicBezTo>
                      <a:pt x="99687" y="586221"/>
                      <a:pt x="138534" y="550023"/>
                      <a:pt x="186650" y="550023"/>
                    </a:cubicBezTo>
                    <a:close/>
                    <a:moveTo>
                      <a:pt x="209606" y="0"/>
                    </a:moveTo>
                    <a:cubicBezTo>
                      <a:pt x="254190" y="1324"/>
                      <a:pt x="298333" y="6180"/>
                      <a:pt x="338945" y="28693"/>
                    </a:cubicBezTo>
                    <a:cubicBezTo>
                      <a:pt x="428114" y="78133"/>
                      <a:pt x="446654" y="187608"/>
                      <a:pt x="378673" y="263093"/>
                    </a:cubicBezTo>
                    <a:cubicBezTo>
                      <a:pt x="354395" y="290021"/>
                      <a:pt x="324377" y="310326"/>
                      <a:pt x="294360" y="330190"/>
                    </a:cubicBezTo>
                    <a:cubicBezTo>
                      <a:pt x="280234" y="339460"/>
                      <a:pt x="266109" y="348730"/>
                      <a:pt x="251983" y="358000"/>
                    </a:cubicBezTo>
                    <a:cubicBezTo>
                      <a:pt x="219316" y="380513"/>
                      <a:pt x="199452" y="410089"/>
                      <a:pt x="194597" y="450260"/>
                    </a:cubicBezTo>
                    <a:cubicBezTo>
                      <a:pt x="193714" y="458647"/>
                      <a:pt x="199011" y="476304"/>
                      <a:pt x="180030" y="473655"/>
                    </a:cubicBezTo>
                    <a:cubicBezTo>
                      <a:pt x="161930" y="471007"/>
                      <a:pt x="171200" y="455999"/>
                      <a:pt x="171200" y="446729"/>
                    </a:cubicBezTo>
                    <a:cubicBezTo>
                      <a:pt x="169877" y="399054"/>
                      <a:pt x="186209" y="355793"/>
                      <a:pt x="211371" y="316065"/>
                    </a:cubicBezTo>
                    <a:cubicBezTo>
                      <a:pt x="243154" y="265742"/>
                      <a:pt x="262136" y="211886"/>
                      <a:pt x="257721" y="151411"/>
                    </a:cubicBezTo>
                    <a:cubicBezTo>
                      <a:pt x="255956" y="129340"/>
                      <a:pt x="252866" y="107709"/>
                      <a:pt x="243595" y="87403"/>
                    </a:cubicBezTo>
                    <a:cubicBezTo>
                      <a:pt x="222849" y="42377"/>
                      <a:pt x="169877" y="21189"/>
                      <a:pt x="127058" y="40611"/>
                    </a:cubicBezTo>
                    <a:cubicBezTo>
                      <a:pt x="97923" y="53413"/>
                      <a:pt x="92626" y="68863"/>
                      <a:pt x="108076" y="95791"/>
                    </a:cubicBezTo>
                    <a:cubicBezTo>
                      <a:pt x="115580" y="109474"/>
                      <a:pt x="123085" y="122718"/>
                      <a:pt x="127499" y="137726"/>
                    </a:cubicBezTo>
                    <a:cubicBezTo>
                      <a:pt x="134120" y="161563"/>
                      <a:pt x="134120" y="184960"/>
                      <a:pt x="114256" y="203058"/>
                    </a:cubicBezTo>
                    <a:cubicBezTo>
                      <a:pt x="93950" y="221598"/>
                      <a:pt x="69230" y="224247"/>
                      <a:pt x="44069" y="215419"/>
                    </a:cubicBezTo>
                    <a:cubicBezTo>
                      <a:pt x="19348" y="207031"/>
                      <a:pt x="3898" y="188933"/>
                      <a:pt x="808" y="162005"/>
                    </a:cubicBezTo>
                    <a:cubicBezTo>
                      <a:pt x="-5814" y="104177"/>
                      <a:pt x="28618" y="50323"/>
                      <a:pt x="90859" y="22071"/>
                    </a:cubicBezTo>
                    <a:cubicBezTo>
                      <a:pt x="127941" y="4855"/>
                      <a:pt x="168111" y="442"/>
                      <a:pt x="209606" y="0"/>
                    </a:cubicBezTo>
                    <a:close/>
                  </a:path>
                </a:pathLst>
              </a:custGeom>
              <a:grpFill/>
              <a:ln w="3593" cap="flat">
                <a:noFill/>
                <a:prstDash val="solid"/>
                <a:miter/>
              </a:ln>
            </p:spPr>
            <p:txBody>
              <a:bodyPr wrap="square" rtlCol="0" anchor="ctr">
                <a:noAutofit/>
              </a:bodyPr>
              <a:lstStyle/>
              <a:p>
                <a:pPr algn="l" rtl="0"/>
                <a:endParaRPr lang="en-US" dirty="0"/>
              </a:p>
            </p:txBody>
          </p:sp>
        </p:grpSp>
      </p:grpSp>
      <p:sp>
        <p:nvSpPr>
          <p:cNvPr id="100" name="TextBox 99"/>
          <p:cNvSpPr txBox="1"/>
          <p:nvPr/>
        </p:nvSpPr>
        <p:spPr>
          <a:xfrm>
            <a:off x="10676697" y="6553204"/>
            <a:ext cx="1649811" cy="261610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l" rtl="0"/>
            <a:r>
              <a:rPr lang="en-US" sz="1100" dirty="0" smtClean="0">
                <a:hlinkClick r:id="rId8"/>
              </a:rPr>
              <a:t>www.dawliatraining.com</a:t>
            </a:r>
            <a:r>
              <a:rPr lang="en-US" sz="1100" dirty="0" smtClean="0"/>
              <a:t> </a:t>
            </a:r>
            <a:endParaRPr lang="ar-JO" sz="1100" dirty="0"/>
          </a:p>
        </p:txBody>
      </p:sp>
    </p:spTree>
    <p:extLst>
      <p:ext uri="{BB962C8B-B14F-4D97-AF65-F5344CB8AC3E}">
        <p14:creationId xmlns:p14="http://schemas.microsoft.com/office/powerpoint/2010/main" val="65909854"/>
      </p:ext>
    </p:extLst>
  </p:cSld>
  <p:clrMapOvr>
    <a:masterClrMapping/>
  </p:clrMapOvr>
  <p:transition spd="slow">
    <p:wipe dir="r"/>
  </p:transition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2174</Words>
  <Application>Microsoft Office PowerPoint</Application>
  <PresentationFormat>Custom</PresentationFormat>
  <Paragraphs>649</Paragraphs>
  <Slides>62</Slides>
  <Notes>32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63" baseType="lpstr">
      <vt:lpstr>نسق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/>
  <cp:lastModifiedBy>user</cp:lastModifiedBy>
  <cp:revision>8</cp:revision>
  <dcterms:created xsi:type="dcterms:W3CDTF">2023-08-03T07:50:28Z</dcterms:created>
  <dcterms:modified xsi:type="dcterms:W3CDTF">2025-03-02T06:29:10Z</dcterms:modified>
</cp:coreProperties>
</file>